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55" y="3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B7037-C397-F2A6-AD7F-AFD81FD9B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D916D-0A22-CB0C-CF69-05DC7FC63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80171-EFBD-9595-1708-603BDF18E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D715-0DAD-4288-84EF-731ADDB55EF5}" type="datetimeFigureOut">
              <a:rPr lang="en-PH" smtClean="0"/>
              <a:t>23/11/2024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CC920-7BC1-E9F2-6402-BACE31677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0419B-E1C0-08D1-4380-038570848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B6F2-1EF0-4FD1-84AF-EE4C7B4741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47962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A8B0A-7467-A0D5-BCB5-682D97161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1E5A3C-271A-6ADA-A80E-48C33A239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25178-C3BC-F88A-9A98-BB62433B8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D715-0DAD-4288-84EF-731ADDB55EF5}" type="datetimeFigureOut">
              <a:rPr lang="en-PH" smtClean="0"/>
              <a:t>23/11/2024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BFAB3-4CE0-E975-691E-C24A3E334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0504B-E850-2AA5-5326-069AA8644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B6F2-1EF0-4FD1-84AF-EE4C7B4741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96487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9D107C-B096-1663-B68A-CB24487350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8312B9-1B64-ECFF-4329-1B2A20E26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7F447-AD22-B7A9-CF1A-B8F0E65B6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D715-0DAD-4288-84EF-731ADDB55EF5}" type="datetimeFigureOut">
              <a:rPr lang="en-PH" smtClean="0"/>
              <a:t>23/11/2024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F5F8C-CAA4-E82D-14B2-2A945967C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44F36-6B7C-9675-44A7-61BCA58C8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B6F2-1EF0-4FD1-84AF-EE4C7B4741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3902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13B3C-D934-38E2-0FCD-670CFC4FD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01486-0791-D0F3-BCA0-01369A367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3F1C1-9F66-1213-D211-926CC854C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D715-0DAD-4288-84EF-731ADDB55EF5}" type="datetimeFigureOut">
              <a:rPr lang="en-PH" smtClean="0"/>
              <a:t>23/11/2024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911D8-4C0A-6723-7C2B-920C4676D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B55C6-5AF3-7306-F217-90EE1CD10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B6F2-1EF0-4FD1-84AF-EE4C7B4741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40886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AF11-A773-809B-A97F-C8B91E4BA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7B46B-E73E-DBE7-155E-45303134C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04048-6C8E-4B26-31F5-3E30C8B8F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D715-0DAD-4288-84EF-731ADDB55EF5}" type="datetimeFigureOut">
              <a:rPr lang="en-PH" smtClean="0"/>
              <a:t>23/11/2024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E7534-BD74-D260-0ED1-8BA625694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269C5-CC2E-8F9D-68F2-6CBB0C3B2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B6F2-1EF0-4FD1-84AF-EE4C7B4741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7552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E078A-9899-E9A0-3AB0-802D1B707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FE32F-B9D6-25AA-4F2E-4FA1F3A4C7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7F5CA-77C0-7A6B-6D5F-1B588AF52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2EC3F-843A-2AC2-448B-4F7947D02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D715-0DAD-4288-84EF-731ADDB55EF5}" type="datetimeFigureOut">
              <a:rPr lang="en-PH" smtClean="0"/>
              <a:t>23/11/2024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57DF3-E0D6-AD9B-4ED2-C975182E1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B8C18-CB41-77EF-1AFC-36A651139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B6F2-1EF0-4FD1-84AF-EE4C7B4741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02332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4A6D-3429-133C-67DE-7AF0ACFF5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170B7-8B33-D59B-52E5-C59936D8B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8FCE9-BAE6-2058-E09D-6CCC98E71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487882-E384-34C5-3A7F-401AAB21AC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4442D8-1BD7-B8B6-D456-472F794C59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C052A6-3E21-D3C3-131E-765D5EDD4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D715-0DAD-4288-84EF-731ADDB55EF5}" type="datetimeFigureOut">
              <a:rPr lang="en-PH" smtClean="0"/>
              <a:t>23/11/2024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ED3D12-318C-1E65-0887-6C6E108DE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E3CED4-AFF6-581A-EDBB-7C52F33D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B6F2-1EF0-4FD1-84AF-EE4C7B4741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09869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BBA4F-3FD2-82BB-7ED7-0775E342B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80D3F1-18AC-715D-D870-10F81F1C8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D715-0DAD-4288-84EF-731ADDB55EF5}" type="datetimeFigureOut">
              <a:rPr lang="en-PH" smtClean="0"/>
              <a:t>23/11/2024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81C90C-C602-A2DC-F32D-33F1C1CC9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CD7E44-1ECF-8E6A-8DD4-08FA495F6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B6F2-1EF0-4FD1-84AF-EE4C7B4741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13531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8B64B-EC42-0CDC-369A-53FB6055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D715-0DAD-4288-84EF-731ADDB55EF5}" type="datetimeFigureOut">
              <a:rPr lang="en-PH" smtClean="0"/>
              <a:t>23/11/2024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0A1E26-AD85-1BA3-32DE-F426332FE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17122-E941-2F7E-B4F9-6776E7230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B6F2-1EF0-4FD1-84AF-EE4C7B4741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51657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4D344-4DD7-FBFE-0F37-668D5EB46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F0891-284E-9BBE-C6B6-56DE8D638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E460A5-EB1A-3448-97B8-251035CA4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65385-9AE8-BD02-BEBC-C12E66054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D715-0DAD-4288-84EF-731ADDB55EF5}" type="datetimeFigureOut">
              <a:rPr lang="en-PH" smtClean="0"/>
              <a:t>23/11/2024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22F6F-6E40-DDB3-79B9-ABC309DAC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67749-C240-DF49-AA0D-7EFA9477E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B6F2-1EF0-4FD1-84AF-EE4C7B4741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85364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FE400-F492-21DE-2596-0C1F6F178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57B0E8-C9C8-B6C9-0B2A-E8C3F26F8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64B615-66F9-1792-8403-5B096E6EF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1A098-AB05-83AD-6C41-F46B4C612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D715-0DAD-4288-84EF-731ADDB55EF5}" type="datetimeFigureOut">
              <a:rPr lang="en-PH" smtClean="0"/>
              <a:t>23/11/2024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B3D32-7A82-DFE7-3BD1-EE105D70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34D65-E855-C186-C56A-B7F77F057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B6F2-1EF0-4FD1-84AF-EE4C7B4741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4791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48E6B7-96B3-2A61-021F-AC3236F2D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7B356-BEA4-8509-6473-094BEB008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C4742-0AA7-EE43-019B-CFC9C6B9DB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E6D715-0DAD-4288-84EF-731ADDB55EF5}" type="datetimeFigureOut">
              <a:rPr lang="en-PH" smtClean="0"/>
              <a:t>23/11/2024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0F4CD-5EC4-2FB2-E4DA-53E57EF5E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6B705-9AE2-6CBC-3274-8BFEC3CE3B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8DB6F2-1EF0-4FD1-84AF-EE4C7B4741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83962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44325-F27E-AD65-6090-4A3A806A7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PH" sz="3800"/>
              <a:t>Machine Exercise 5 – Grocery Detection</a:t>
            </a:r>
            <a:br>
              <a:rPr lang="en-PH" sz="3800"/>
            </a:br>
            <a:r>
              <a:rPr lang="en-PH" sz="3800"/>
              <a:t>Miguel Luis Martinez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A140B-DD5E-F037-0F8E-2486004CC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PH" sz="2200" dirty="0"/>
              <a:t>Uses YOLOv11 fine-tuned on grocery dataset</a:t>
            </a:r>
          </a:p>
          <a:p>
            <a:r>
              <a:rPr lang="en-PH" sz="2200" dirty="0"/>
              <a:t>24 classes, 7604 train + 845 </a:t>
            </a:r>
            <a:r>
              <a:rPr lang="en-PH" sz="2200" dirty="0" err="1"/>
              <a:t>val</a:t>
            </a:r>
            <a:r>
              <a:rPr lang="en-PH" sz="2200" dirty="0"/>
              <a:t> in total</a:t>
            </a:r>
          </a:p>
          <a:p>
            <a:pPr lvl="1"/>
            <a:r>
              <a:rPr lang="en-PH" sz="1800" dirty="0"/>
              <a:t>Preprocessing used to convert COCO to YOLO and fix incorrectly oriented/sized annotations</a:t>
            </a:r>
          </a:p>
          <a:p>
            <a:r>
              <a:rPr lang="en-PH" sz="2200" dirty="0"/>
              <a:t>Train over 500 epochs</a:t>
            </a:r>
          </a:p>
          <a:p>
            <a:endParaRPr lang="en-PH" sz="2200" dirty="0"/>
          </a:p>
        </p:txBody>
      </p:sp>
      <p:pic>
        <p:nvPicPr>
          <p:cNvPr id="7" name="Picture 6" descr="A collage of images of various items&#10;&#10;Description automatically generated">
            <a:extLst>
              <a:ext uri="{FF2B5EF4-FFF2-40B4-BE49-F238E27FC236}">
                <a16:creationId xmlns:a16="http://schemas.microsoft.com/office/drawing/2014/main" id="{756F897C-5AF8-89B5-8E1C-5CBB20621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5" r="13123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24055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AF591-49BB-545A-7608-F5CBB9E94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Training Results</a:t>
            </a:r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75FA9AF7-3730-9E87-F3BC-A8226AE280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4" b="29680"/>
          <a:stretch/>
        </p:blipFill>
        <p:spPr>
          <a:xfrm>
            <a:off x="6827521" y="719666"/>
            <a:ext cx="5283498" cy="3059854"/>
          </a:xfrm>
        </p:spPr>
      </p:pic>
      <p:pic>
        <p:nvPicPr>
          <p:cNvPr id="7" name="Picture 6" descr="A group of graphs showing the size of a line&#10;&#10;Description automatically generated with medium confidence">
            <a:extLst>
              <a:ext uri="{FF2B5EF4-FFF2-40B4-BE49-F238E27FC236}">
                <a16:creationId xmlns:a16="http://schemas.microsoft.com/office/drawing/2014/main" id="{97A1CA14-9553-C0D0-C13A-3E872562D8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0" r="62437"/>
          <a:stretch/>
        </p:blipFill>
        <p:spPr>
          <a:xfrm>
            <a:off x="7630160" y="3992881"/>
            <a:ext cx="4070488" cy="2694094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67BA82C-0A31-BFE9-A3DA-B9CA89858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363414"/>
              </p:ext>
            </p:extLst>
          </p:nvPr>
        </p:nvGraphicFramePr>
        <p:xfrm>
          <a:off x="491350" y="1690688"/>
          <a:ext cx="600089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970">
                  <a:extLst>
                    <a:ext uri="{9D8B030D-6E8A-4147-A177-3AD203B41FA5}">
                      <a16:colId xmlns:a16="http://schemas.microsoft.com/office/drawing/2014/main" val="3520135025"/>
                    </a:ext>
                  </a:extLst>
                </a:gridCol>
                <a:gridCol w="1239520">
                  <a:extLst>
                    <a:ext uri="{9D8B030D-6E8A-4147-A177-3AD203B41FA5}">
                      <a16:colId xmlns:a16="http://schemas.microsoft.com/office/drawing/2014/main" val="2381750449"/>
                    </a:ext>
                  </a:extLst>
                </a:gridCol>
                <a:gridCol w="1054044">
                  <a:extLst>
                    <a:ext uri="{9D8B030D-6E8A-4147-A177-3AD203B41FA5}">
                      <a16:colId xmlns:a16="http://schemas.microsoft.com/office/drawing/2014/main" val="1756891949"/>
                    </a:ext>
                  </a:extLst>
                </a:gridCol>
                <a:gridCol w="1110036">
                  <a:extLst>
                    <a:ext uri="{9D8B030D-6E8A-4147-A177-3AD203B41FA5}">
                      <a16:colId xmlns:a16="http://schemas.microsoft.com/office/drawing/2014/main" val="1520333159"/>
                    </a:ext>
                  </a:extLst>
                </a:gridCol>
                <a:gridCol w="1290320">
                  <a:extLst>
                    <a:ext uri="{9D8B030D-6E8A-4147-A177-3AD203B41FA5}">
                      <a16:colId xmlns:a16="http://schemas.microsoft.com/office/drawing/2014/main" val="864476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mAP50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mAP50-95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620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YOLO11 M Segment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0.95386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0.92581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0.9384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0.8758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851728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YOLO11 S Segment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0.95634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0.9161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0.93181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0.84751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517685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YOLO11 N</a:t>
                      </a:r>
                    </a:p>
                    <a:p>
                      <a:r>
                        <a:rPr lang="en-PH" dirty="0"/>
                        <a:t>Segment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0.95788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0.92526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0.93911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0.87137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579438407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EF18FF-5D4A-F99D-62CA-B20E8ED86BEE}"/>
              </a:ext>
            </a:extLst>
          </p:cNvPr>
          <p:cNvSpPr txBox="1">
            <a:spLocks/>
          </p:cNvSpPr>
          <p:nvPr/>
        </p:nvSpPr>
        <p:spPr>
          <a:xfrm>
            <a:off x="491350" y="4241587"/>
            <a:ext cx="6000890" cy="1951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sz="2200" dirty="0"/>
              <a:t>High precision and recall (precision is higher)</a:t>
            </a:r>
          </a:p>
          <a:p>
            <a:r>
              <a:rPr lang="en-PH" sz="2200" dirty="0"/>
              <a:t>“Mosaic” used in training until 400</a:t>
            </a:r>
            <a:r>
              <a:rPr lang="en-PH" sz="2200" baseline="30000" dirty="0"/>
              <a:t>th</a:t>
            </a:r>
            <a:r>
              <a:rPr lang="en-PH" sz="2200" dirty="0"/>
              <a:t> epoch, explaining decrease in segmentation loss</a:t>
            </a:r>
          </a:p>
        </p:txBody>
      </p:sp>
    </p:spTree>
    <p:extLst>
      <p:ext uri="{BB962C8B-B14F-4D97-AF65-F5344CB8AC3E}">
        <p14:creationId xmlns:p14="http://schemas.microsoft.com/office/powerpoint/2010/main" val="3432562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0F8C8B-6C47-85D9-C5F9-6D50B966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PH" sz="5400"/>
              <a:t>Application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A9485-3741-195A-E23F-6927A8D87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895988" cy="3410712"/>
          </a:xfrm>
        </p:spPr>
        <p:txBody>
          <a:bodyPr anchor="t">
            <a:normAutofit/>
          </a:bodyPr>
          <a:lstStyle/>
          <a:p>
            <a:r>
              <a:rPr lang="en-PH" sz="2200" dirty="0"/>
              <a:t>Uses </a:t>
            </a:r>
            <a:r>
              <a:rPr lang="en-PH" sz="2200" dirty="0" err="1"/>
              <a:t>streamlit</a:t>
            </a:r>
            <a:r>
              <a:rPr lang="en-PH" sz="2200" dirty="0"/>
              <a:t> for client frontend</a:t>
            </a:r>
          </a:p>
          <a:p>
            <a:r>
              <a:rPr lang="en-PH" sz="2200" dirty="0"/>
              <a:t>Supports local inference and server-side inference (with server script to process images)</a:t>
            </a:r>
          </a:p>
          <a:p>
            <a:r>
              <a:rPr lang="en-PH" sz="2200" dirty="0"/>
              <a:t>Can select one or more specific class to segment</a:t>
            </a:r>
          </a:p>
          <a:p>
            <a:endParaRPr lang="en-PH" sz="22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91B1BC8-84F9-3277-E5BA-0C362B383C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6363"/>
          <a:stretch/>
        </p:blipFill>
        <p:spPr>
          <a:xfrm>
            <a:off x="4690872" y="508408"/>
            <a:ext cx="6903720" cy="33489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0032D4-C757-605F-94FF-AD49B4E0305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5489" b="32497"/>
          <a:stretch/>
        </p:blipFill>
        <p:spPr>
          <a:xfrm>
            <a:off x="4784329" y="4172430"/>
            <a:ext cx="6810264" cy="179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13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125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Aptos Narrow</vt:lpstr>
      <vt:lpstr>Arial</vt:lpstr>
      <vt:lpstr>Office Theme</vt:lpstr>
      <vt:lpstr>Machine Exercise 5 – Grocery Detection Miguel Luis Martinez</vt:lpstr>
      <vt:lpstr>Training Results</vt:lpstr>
      <vt:lpstr>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Miguel Luis Martinez</dc:creator>
  <cp:lastModifiedBy>Miguel Luis Martinez</cp:lastModifiedBy>
  <cp:revision>6</cp:revision>
  <dcterms:created xsi:type="dcterms:W3CDTF">2024-11-21T15:46:46Z</dcterms:created>
  <dcterms:modified xsi:type="dcterms:W3CDTF">2024-11-23T06:20:04Z</dcterms:modified>
</cp:coreProperties>
</file>