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7037-C397-F2A6-AD7F-AFD81FD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16D-0A22-CB0C-CF69-05DC7FC6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0171-EFBD-9595-1708-603BDF1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C920-7BC1-E9F2-6402-BACE316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419B-E1C0-08D1-4380-0385708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9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8B0A-7467-A0D5-BCB5-682D971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E5A3C-271A-6ADA-A80E-48C33A23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5178-C3BC-F88A-9A98-BB62433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AB3-4CE0-E975-691E-C24A3E3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504B-E850-2AA5-5326-069AA86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4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107C-B096-1663-B68A-CB2448735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312B9-1B64-ECFF-4329-1B2A20E2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F447-AD22-B7A9-CF1A-B8F0E65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5F8C-CAA4-E82D-14B2-2A945967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4F36-6B7C-9675-44A7-61BCA58C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0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3B3C-D934-38E2-0FCD-670CFC4F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1486-0791-D0F3-BCA0-01369A36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F1C1-9F66-1213-D211-926CC85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11D8-4C0A-6723-7C2B-920C4676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55C6-5AF3-7306-F217-90EE1CD1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8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F11-A773-809B-A97F-C8B91E4B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B46B-E73E-DBE7-155E-4530313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048-6C8E-4B26-31F5-3E30C8B8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7534-BD74-D260-0ED1-8BA62569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69C5-CC2E-8F9D-68F2-6CBB0C3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55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78A-9899-E9A0-3AB0-802D1B70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E32F-B9D6-25AA-4F2E-4FA1F3A4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5CA-77C0-7A6B-6D5F-1B588AF5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EC3F-843A-2AC2-448B-4F7947D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7DF3-E0D6-AD9B-4ED2-C975182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8C18-CB41-77EF-1AFC-36A6511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23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4A6D-3429-133C-67DE-7AF0ACFF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70B7-8B33-D59B-52E5-C59936D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8FCE9-BAE6-2058-E09D-6CCC98E7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882-E384-34C5-3A7F-401AAB21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442D8-1BD7-B8B6-D456-472F794C5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52A6-3E21-D3C3-131E-765D5ED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D3D12-318C-1E65-0887-6C6E108D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CED4-AFF6-581A-EDBB-7C52F33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8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BA4F-3FD2-82BB-7ED7-0775E342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D3F1-18AC-715D-D870-10F81F1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1C90C-C602-A2DC-F32D-33F1C1C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7E44-1ECF-8E6A-8DD4-08FA495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53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B64B-EC42-0CDC-369A-53FB6055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A1E26-AD85-1BA3-32DE-F426332F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7122-E941-2F7E-B4F9-6776E723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344-4DD7-FBFE-0F37-668D5EB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0891-284E-9BBE-C6B6-56DE8D63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60A5-EB1A-3448-97B8-251035CA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5385-9AE8-BD02-BEBC-C12E660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2F6F-6E40-DDB3-79B9-ABC309D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7749-C240-DF49-AA0D-7EFA947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53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400-F492-21DE-2596-0C1F6F17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7B0E8-C9C8-B6C9-0B2A-E8C3F26F8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B615-66F9-1792-8403-5B096E6E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A098-AB05-83AD-6C41-F46B4C61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3D32-7A82-DFE7-3BD1-EE105D7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4D65-E855-C186-C56A-B7F77F05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7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8E6B7-96B3-2A61-021F-AC3236F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B356-BEA4-8509-6473-094BEB00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4742-0AA7-EE43-019B-CFC9C6B9D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F4CD-5EC4-2FB2-E4DA-53E57EF5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B705-9AE2-6CBC-3274-8BFEC3CE3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4325-F27E-AD65-6090-4A3A806A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H" sz="3800"/>
              <a:t>Machine Exercise 5 – Grocery Detection</a:t>
            </a:r>
            <a:br>
              <a:rPr lang="en-PH" sz="3800"/>
            </a:br>
            <a:r>
              <a:rPr lang="en-PH" sz="3800"/>
              <a:t>Miguel Luis Martinez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140B-DD5E-F037-0F8E-2486004C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H" sz="2200" dirty="0"/>
              <a:t>Uses YOLOv11 fine-tuned on grocery dataset</a:t>
            </a:r>
          </a:p>
          <a:p>
            <a:r>
              <a:rPr lang="en-PH" sz="2200" dirty="0"/>
              <a:t>24 classes, 7604 train + 845 </a:t>
            </a:r>
            <a:r>
              <a:rPr lang="en-PH" sz="2200" dirty="0" err="1"/>
              <a:t>val</a:t>
            </a:r>
            <a:r>
              <a:rPr lang="en-PH" sz="2200" dirty="0"/>
              <a:t> in total</a:t>
            </a:r>
          </a:p>
          <a:p>
            <a:pPr lvl="1"/>
            <a:r>
              <a:rPr lang="en-PH" sz="1800" dirty="0"/>
              <a:t>Preprocessing used to convert COCO to YOLO and fix incorrectly oriented/sized annotations</a:t>
            </a:r>
          </a:p>
          <a:p>
            <a:r>
              <a:rPr lang="en-PH" sz="2200" dirty="0"/>
              <a:t>Train over 500 epochs</a:t>
            </a:r>
          </a:p>
          <a:p>
            <a:endParaRPr lang="en-PH" sz="2200" dirty="0"/>
          </a:p>
        </p:txBody>
      </p:sp>
      <p:pic>
        <p:nvPicPr>
          <p:cNvPr id="7" name="Picture 6" descr="A collage of images of various items&#10;&#10;Description automatically generated">
            <a:extLst>
              <a:ext uri="{FF2B5EF4-FFF2-40B4-BE49-F238E27FC236}">
                <a16:creationId xmlns:a16="http://schemas.microsoft.com/office/drawing/2014/main" id="{756F897C-5AF8-89B5-8E1C-5CBB2062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r="131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40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F591-49BB-545A-7608-F5CBB9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Training 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FA9AF7-3730-9E87-F3BC-A8226AE2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b="29680"/>
          <a:stretch/>
        </p:blipFill>
        <p:spPr>
          <a:xfrm>
            <a:off x="6827521" y="719666"/>
            <a:ext cx="5283498" cy="3059854"/>
          </a:xfrm>
        </p:spPr>
      </p:pic>
      <p:pic>
        <p:nvPicPr>
          <p:cNvPr id="7" name="Picture 6" descr="A group of graphs showing the size of a line&#10;&#10;Description automatically generated with medium confidence">
            <a:extLst>
              <a:ext uri="{FF2B5EF4-FFF2-40B4-BE49-F238E27FC236}">
                <a16:creationId xmlns:a16="http://schemas.microsoft.com/office/drawing/2014/main" id="{97A1CA14-9553-C0D0-C13A-3E872562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r="62437"/>
          <a:stretch/>
        </p:blipFill>
        <p:spPr>
          <a:xfrm>
            <a:off x="7630160" y="3992881"/>
            <a:ext cx="4070488" cy="269409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BA82C-0A31-BFE9-A3DA-B9CA8985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63414"/>
              </p:ext>
            </p:extLst>
          </p:nvPr>
        </p:nvGraphicFramePr>
        <p:xfrm>
          <a:off x="491350" y="1690688"/>
          <a:ext cx="600089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70">
                  <a:extLst>
                    <a:ext uri="{9D8B030D-6E8A-4147-A177-3AD203B41FA5}">
                      <a16:colId xmlns:a16="http://schemas.microsoft.com/office/drawing/2014/main" val="3520135025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381750449"/>
                    </a:ext>
                  </a:extLst>
                </a:gridCol>
                <a:gridCol w="1054044">
                  <a:extLst>
                    <a:ext uri="{9D8B030D-6E8A-4147-A177-3AD203B41FA5}">
                      <a16:colId xmlns:a16="http://schemas.microsoft.com/office/drawing/2014/main" val="1756891949"/>
                    </a:ext>
                  </a:extLst>
                </a:gridCol>
                <a:gridCol w="1110036">
                  <a:extLst>
                    <a:ext uri="{9D8B030D-6E8A-4147-A177-3AD203B41FA5}">
                      <a16:colId xmlns:a16="http://schemas.microsoft.com/office/drawing/2014/main" val="1520333159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86447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mAP50-95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2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M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0.95386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0.92581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0.9384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0.8758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5172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S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0.95634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0.93181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768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N</a:t>
                      </a:r>
                    </a:p>
                    <a:p>
                      <a:r>
                        <a:rPr lang="en-PH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0.95788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0.92526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0.87137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7943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C8B-6C47-85D9-C5F9-6D50B966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85-3741-195A-E23F-6927A8D8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dirty="0" err="1"/>
              <a:t>streamlit</a:t>
            </a:r>
            <a:r>
              <a:rPr lang="en-PH" dirty="0"/>
              <a:t> frontend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03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Machine Exercise 5 – Grocery Detection Miguel Luis Martinez</vt:lpstr>
      <vt:lpstr>Training Results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Luis Martinez</dc:creator>
  <cp:lastModifiedBy>Miguel Luis Martinez</cp:lastModifiedBy>
  <cp:revision>3</cp:revision>
  <dcterms:created xsi:type="dcterms:W3CDTF">2024-11-21T15:46:46Z</dcterms:created>
  <dcterms:modified xsi:type="dcterms:W3CDTF">2024-11-23T05:56:18Z</dcterms:modified>
</cp:coreProperties>
</file>