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6" r:id="rId3"/>
    <p:sldId id="267" r:id="rId4"/>
    <p:sldId id="268" r:id="rId5"/>
    <p:sldId id="277" r:id="rId6"/>
    <p:sldId id="278" r:id="rId7"/>
    <p:sldId id="257" r:id="rId8"/>
    <p:sldId id="269" r:id="rId9"/>
    <p:sldId id="259" r:id="rId10"/>
    <p:sldId id="263" r:id="rId11"/>
    <p:sldId id="260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712E2B7-3FF6-472E-8BD2-E6FD1FA5D9DA}" type="datetimeFigureOut">
              <a:rPr lang="en-IN" smtClean="0"/>
              <a:pPr/>
              <a:t>10-04-2015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2B3F95-2185-4FD2-AE69-40F716EF0F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772400" cy="182976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PASSWORD WALLET</a:t>
            </a:r>
            <a:endParaRPr lang="en-IN" sz="6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4108" y="3933056"/>
            <a:ext cx="4572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By-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M.N.M </a:t>
            </a:r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Pradeep (11K81A0583)</a:t>
            </a:r>
            <a:endParaRPr lang="en-IN" sz="2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20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M.Saikrishna</a:t>
            </a:r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(11K81A0584)</a:t>
            </a:r>
            <a:endParaRPr lang="en-IN" sz="2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20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Raghunandan.G</a:t>
            </a:r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(11K81A05AO)</a:t>
            </a:r>
            <a:endParaRPr lang="en-IN" sz="2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2000" b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Sania</a:t>
            </a:r>
            <a:r>
              <a:rPr lang="en-IN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Alex (11K81A05A2)</a:t>
            </a:r>
            <a:endParaRPr lang="en-IN" sz="2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28600"/>
            <a:ext cx="2890664" cy="16288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Comic Sans MS" panose="030F0702030302020204" pitchFamily="66" charset="0"/>
              </a:rPr>
              <a:t>SEQUENCE </a:t>
            </a:r>
            <a:br>
              <a:rPr lang="en-IN" sz="3600" dirty="0" smtClean="0">
                <a:latin typeface="Comic Sans MS" panose="030F0702030302020204" pitchFamily="66" charset="0"/>
              </a:rPr>
            </a:br>
            <a:r>
              <a:rPr lang="en-IN" sz="3600" dirty="0" smtClean="0">
                <a:latin typeface="Comic Sans MS" panose="030F0702030302020204" pitchFamily="66" charset="0"/>
              </a:rPr>
              <a:t>DIAGRAM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-612576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-315416"/>
            <a:ext cx="5688632" cy="7389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97829" cy="1619263"/>
          </a:xfrm>
        </p:spPr>
        <p:txBody>
          <a:bodyPr>
            <a:normAutofit/>
          </a:bodyPr>
          <a:lstStyle/>
          <a:p>
            <a:r>
              <a:rPr lang="en-IN" sz="4800" dirty="0" smtClean="0">
                <a:latin typeface="Comic Sans MS" panose="030F0702030302020204" pitchFamily="66" charset="0"/>
              </a:rPr>
              <a:t>STATECHART DIAGRAM</a:t>
            </a:r>
            <a:endParaRPr lang="en-IN" sz="4800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C:\Users\Welcome\Desktop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289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    DEPLOYMENT 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 descr="C:\Users\Welcome\Desktop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64" y="1988840"/>
            <a:ext cx="6741671" cy="3573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21328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SCREENSHOTS</a:t>
            </a:r>
            <a:endParaRPr lang="en-IN" sz="600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5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lcome\Desktop\New folder\m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0"/>
            <a:ext cx="4536504" cy="58772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06796" y="616799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Login screen of Password Wallet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9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lcome\Desktop\New folder\Screenshot_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4397"/>
            <a:ext cx="5108277" cy="59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979744" y="6165304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Home Screen of Password Wallet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7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lcome\Desktop\New folder\Screenshot_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0"/>
            <a:ext cx="4824536" cy="5845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71369" y="606425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Comic Sans MS" panose="030F0702030302020204" pitchFamily="66" charset="0"/>
              </a:rPr>
              <a:t>Adding passwords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0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lcome\Desktop\New folder\Screenshot_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4863678" cy="58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35896" y="6093296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Modifying passwords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5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5949280"/>
            <a:ext cx="5652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Deleting Passwords from Password Wallet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6" name="Picture 5" descr="C:\Users\Welcome\Desktop\New folder\Screenshot_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-28350"/>
            <a:ext cx="5472608" cy="5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54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lcome\Desktop\New folder\Screenshot_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5112568" cy="6021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95936" y="6165304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Comic Sans MS" panose="030F0702030302020204" pitchFamily="66" charset="0"/>
              </a:rPr>
              <a:t>Viewing Passwords 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0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227687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Nowadays we need to remember many passwords. </a:t>
            </a:r>
          </a:p>
          <a:p>
            <a:r>
              <a:rPr lang="en-IN" dirty="0" smtClean="0">
                <a:latin typeface="Comic Sans MS" panose="030F0702030302020204" pitchFamily="66" charset="0"/>
              </a:rPr>
              <a:t>Is there a method to remember all these passwords, or even better, store them all in a computerised private locker, such that no person other than the owner has access to the passwords?</a:t>
            </a:r>
          </a:p>
          <a:p>
            <a:r>
              <a:rPr lang="en-IN" dirty="0" smtClean="0">
                <a:latin typeface="Comic Sans MS" panose="030F0702030302020204" pitchFamily="66" charset="0"/>
              </a:rPr>
              <a:t>Our project is that computerised private locker!!!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</a:t>
            </a:r>
            <a:r>
              <a:rPr lang="en-IN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ABSTRACT</a:t>
            </a:r>
            <a:endParaRPr lang="en-IN" sz="5400" dirty="0">
              <a:solidFill>
                <a:schemeClr val="accent6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Comic Sans MS" panose="030F0702030302020204" pitchFamily="66" charset="0"/>
                <a:cs typeface="Arial" pitchFamily="34" charset="0"/>
              </a:rPr>
              <a:t>Thus, this project aims at creating an application which can manage all the passwords for a user, without compromising on security. Users do not have to worry about remembering dozens of passwords as every password is locked up safely for him which can be unlocked only by a master password. The encryption/decryption and SHA algorithms used, make sure that the system remains secure against brute-force attack or any kind of security attack.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</a:t>
            </a:r>
            <a:r>
              <a:rPr lang="en-IN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CONCLUSION</a:t>
            </a:r>
            <a:endParaRPr lang="en-IN" sz="4800" dirty="0">
              <a:solidFill>
                <a:schemeClr val="accent6">
                  <a:lumMod val="60000"/>
                  <a:lumOff val="4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/>
          </a:bodyPr>
          <a:lstStyle/>
          <a:p>
            <a:pPr lvl="0"/>
            <a:r>
              <a:rPr lang="en-IN" sz="2400" dirty="0" smtClean="0">
                <a:latin typeface="Comic Sans MS" panose="030F0702030302020204" pitchFamily="66" charset="0"/>
              </a:rPr>
              <a:t>Most of the online accounts require passwords which should include letters, digits and special characters. This makes passwords more difficult to remember.</a:t>
            </a:r>
          </a:p>
          <a:p>
            <a:pPr lvl="0"/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People tend to write down passwords on paper which makes it completely defenceless.</a:t>
            </a:r>
          </a:p>
          <a:p>
            <a:pPr>
              <a:buNone/>
            </a:pPr>
            <a:endParaRPr lang="en-IN" sz="2400" dirty="0" smtClean="0">
              <a:latin typeface="Comic Sans MS" panose="030F0702030302020204" pitchFamily="66" charset="0"/>
            </a:endParaRPr>
          </a:p>
          <a:p>
            <a:r>
              <a:rPr lang="en-IN" sz="2400" dirty="0" smtClean="0">
                <a:latin typeface="Comic Sans MS" panose="030F0702030302020204" pitchFamily="66" charset="0"/>
              </a:rPr>
              <a:t>Once a password is forgotten, the user has to go through a series of steps in order to retrieve it.</a:t>
            </a:r>
          </a:p>
          <a:p>
            <a:pPr lvl="0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</a:t>
            </a:r>
            <a:r>
              <a:rPr lang="en-IN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EXISTING SYSTEM</a:t>
            </a:r>
            <a:endParaRPr lang="en-IN" sz="4800" dirty="0">
              <a:solidFill>
                <a:schemeClr val="accent6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060848"/>
            <a:ext cx="8229600" cy="4032448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IN" sz="5100" dirty="0" smtClean="0">
                <a:latin typeface="Comic Sans MS" pitchFamily="66" charset="0"/>
              </a:rPr>
              <a:t>The proposed system is an easy-to-use safe which stores all the passwords of a user in a secure manner.</a:t>
            </a:r>
          </a:p>
          <a:p>
            <a:pPr lvl="0">
              <a:buNone/>
            </a:pPr>
            <a:endParaRPr lang="en-IN" sz="5100" dirty="0" smtClean="0">
              <a:latin typeface="Comic Sans MS" pitchFamily="66" charset="0"/>
            </a:endParaRPr>
          </a:p>
          <a:p>
            <a:pPr lvl="0"/>
            <a:r>
              <a:rPr lang="en-IN" sz="5100" dirty="0" smtClean="0">
                <a:latin typeface="Comic Sans MS" pitchFamily="66" charset="0"/>
              </a:rPr>
              <a:t>The program stores the passwords in a highly encrypted database. This database consists of only one file, so it can be transferred from one computer to another easily.</a:t>
            </a:r>
          </a:p>
          <a:p>
            <a:pPr lvl="0"/>
            <a:endParaRPr lang="en-IN" sz="5100" dirty="0" smtClean="0">
              <a:latin typeface="Comic Sans MS" pitchFamily="66" charset="0"/>
            </a:endParaRPr>
          </a:p>
          <a:p>
            <a:pPr lvl="0"/>
            <a:r>
              <a:rPr lang="en-IN" sz="5100" dirty="0" smtClean="0">
                <a:latin typeface="Comic Sans MS" pitchFamily="66" charset="0"/>
              </a:rPr>
              <a:t>The passwords are encrypted using AES algorithm. </a:t>
            </a:r>
          </a:p>
          <a:p>
            <a:pPr lvl="0"/>
            <a:endParaRPr lang="en-IN" sz="5100" dirty="0" smtClean="0">
              <a:latin typeface="Comic Sans MS" pitchFamily="66" charset="0"/>
            </a:endParaRPr>
          </a:p>
          <a:p>
            <a:pPr lvl="0"/>
            <a:r>
              <a:rPr lang="en-IN" sz="5100" dirty="0" smtClean="0">
                <a:latin typeface="Comic Sans MS" pitchFamily="66" charset="0"/>
              </a:rPr>
              <a:t>SHA-256 is used as password hash. SHA-256 is a 256-bit cryptographically secure one-way hash function. In contrast to many other hashing algorithms, no attacks are known yet against SHA-256.</a:t>
            </a:r>
          </a:p>
          <a:p>
            <a:pPr>
              <a:buNone/>
            </a:pPr>
            <a:r>
              <a:rPr lang="en-IN" sz="3800" dirty="0" smtClean="0">
                <a:latin typeface="Comic Sans MS" pitchFamily="66" charset="0"/>
              </a:rPr>
              <a:t>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omic Sans MS" panose="030F0702030302020204" pitchFamily="66" charset="0"/>
              </a:rPr>
              <a:t>       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PROPOSED SYSTEM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Comic Sans MS" panose="030F0702030302020204" pitchFamily="66" charset="0"/>
              </a:rPr>
              <a:t>Processor- Pentium-3 or later versions.</a:t>
            </a: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Speed- 1 </a:t>
            </a:r>
            <a:r>
              <a:rPr lang="en-IN" dirty="0" err="1">
                <a:latin typeface="Comic Sans MS" panose="030F0702030302020204" pitchFamily="66" charset="0"/>
              </a:rPr>
              <a:t>Ghz</a:t>
            </a:r>
            <a:r>
              <a:rPr lang="en-IN" dirty="0">
                <a:latin typeface="Comic Sans MS" panose="030F0702030302020204" pitchFamily="66" charset="0"/>
              </a:rPr>
              <a:t> or faster 32-bit or 64-bit processor.</a:t>
            </a: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RAM- 256 MB</a:t>
            </a:r>
          </a:p>
          <a:p>
            <a:pPr lvl="0"/>
            <a:r>
              <a:rPr lang="en-GB" dirty="0">
                <a:latin typeface="Comic Sans MS" panose="030F0702030302020204" pitchFamily="66" charset="0"/>
              </a:rPr>
              <a:t>Monitor- 15 VGA colour</a:t>
            </a:r>
            <a:endParaRPr lang="en-IN" dirty="0">
              <a:latin typeface="Comic Sans MS" panose="030F0702030302020204" pitchFamily="66" charset="0"/>
            </a:endParaRPr>
          </a:p>
          <a:p>
            <a:pPr lvl="0"/>
            <a:r>
              <a:rPr lang="en-US" dirty="0">
                <a:latin typeface="Comic Sans MS" panose="030F0702030302020204" pitchFamily="66" charset="0"/>
              </a:rPr>
              <a:t>Keyboard- 110 keys enhanced.</a:t>
            </a:r>
            <a:endParaRPr lang="en-IN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HARDWARE REQUIREMENTS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Comic Sans MS" panose="030F0702030302020204" pitchFamily="66" charset="0"/>
              </a:rPr>
              <a:t>Operating System- Windows 95/98/2000/XP/8/8.1</a:t>
            </a: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Front End- Java</a:t>
            </a: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Back End- MS Access</a:t>
            </a:r>
          </a:p>
          <a:p>
            <a:pPr lvl="0"/>
            <a:r>
              <a:rPr lang="en-IN" dirty="0">
                <a:latin typeface="Comic Sans MS" panose="030F0702030302020204" pitchFamily="66" charset="0"/>
              </a:rPr>
              <a:t>IDE- Notepad++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SOFTWARE REQUIREMENTS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</a:t>
            </a:r>
            <a:r>
              <a:rPr lang="en-IN" dirty="0" smtClean="0">
                <a:latin typeface="Comic Sans MS" panose="030F0702030302020204" pitchFamily="66" charset="0"/>
              </a:rPr>
              <a:t>CLASS 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1353810"/>
            <a:ext cx="4104456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7744" y="260648"/>
            <a:ext cx="5626968" cy="1143000"/>
          </a:xfrm>
        </p:spPr>
        <p:txBody>
          <a:bodyPr/>
          <a:lstStyle/>
          <a:p>
            <a:r>
              <a:rPr lang="en-IN" dirty="0" smtClean="0"/>
              <a:t>USECASE </a:t>
            </a:r>
            <a:r>
              <a:rPr lang="en-IN" dirty="0" smtClean="0">
                <a:latin typeface="Comic Sans MS" panose="030F0702030302020204" pitchFamily="66" charset="0"/>
              </a:rPr>
              <a:t>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054" y="1052736"/>
            <a:ext cx="7755393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65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Welcome\Desktop\Activity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66" y="-11493"/>
            <a:ext cx="5748734" cy="69786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116632"/>
            <a:ext cx="3672408" cy="187220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omic Sans MS" panose="030F0702030302020204" pitchFamily="66" charset="0"/>
              </a:rPr>
              <a:t>ACTIVITY DIAGRAM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153</TotalTime>
  <Words>385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PASSWORD WALLET</vt:lpstr>
      <vt:lpstr>              ABSTRACT</vt:lpstr>
      <vt:lpstr>           EXISTING SYSTEM</vt:lpstr>
      <vt:lpstr>        PROPOSED SYSTEM</vt:lpstr>
      <vt:lpstr>HARDWARE REQUIREMENTS</vt:lpstr>
      <vt:lpstr>SOFTWARE REQUIREMENTS</vt:lpstr>
      <vt:lpstr>           CLASS DIAGRAM</vt:lpstr>
      <vt:lpstr>USECASE DIAGRAM</vt:lpstr>
      <vt:lpstr>ACTIVITY DIAGRAM</vt:lpstr>
      <vt:lpstr>SEQUENCE  DIAGRAM</vt:lpstr>
      <vt:lpstr>STATECHART DIAGRAM</vt:lpstr>
      <vt:lpstr>    DEPLOYMENT DIAGRAM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WALLET</dc:title>
  <dc:creator>Sanya_LX</dc:creator>
  <cp:lastModifiedBy>Welcome</cp:lastModifiedBy>
  <cp:revision>19</cp:revision>
  <dcterms:created xsi:type="dcterms:W3CDTF">2014-10-29T15:13:07Z</dcterms:created>
  <dcterms:modified xsi:type="dcterms:W3CDTF">2015-04-10T18:11:15Z</dcterms:modified>
</cp:coreProperties>
</file>