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3" r:id="rId2"/>
    <p:sldId id="261" r:id="rId3"/>
    <p:sldId id="274" r:id="rId4"/>
    <p:sldId id="263" r:id="rId5"/>
    <p:sldId id="276" r:id="rId6"/>
    <p:sldId id="278" r:id="rId7"/>
    <p:sldId id="279" r:id="rId8"/>
    <p:sldId id="280" r:id="rId9"/>
    <p:sldId id="281" r:id="rId10"/>
    <p:sldId id="282" r:id="rId11"/>
    <p:sldId id="283" r:id="rId12"/>
    <p:sldId id="284" r:id="rId13"/>
    <p:sldId id="290" r:id="rId14"/>
    <p:sldId id="291" r:id="rId15"/>
    <p:sldId id="285" r:id="rId16"/>
    <p:sldId id="286" r:id="rId17"/>
    <p:sldId id="287" r:id="rId18"/>
    <p:sldId id="292" r:id="rId19"/>
    <p:sldId id="293" r:id="rId20"/>
    <p:sldId id="289"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w1" id="{8EBD4012-3B01-45F5-BE37-826A9C905465}">
          <p14:sldIdLst>
            <p14:sldId id="273"/>
            <p14:sldId id="261"/>
          </p14:sldIdLst>
        </p14:section>
        <p14:section name="hw2" id="{B79C79C5-15CF-4E6C-AA9F-8FBB76C6646C}">
          <p14:sldIdLst>
            <p14:sldId id="274"/>
            <p14:sldId id="263"/>
          </p14:sldIdLst>
        </p14:section>
        <p14:section name="hw3" id="{5C473A04-E9C5-4E8F-8545-0AED8660BACC}">
          <p14:sldIdLst>
            <p14:sldId id="276"/>
            <p14:sldId id="278"/>
            <p14:sldId id="279"/>
            <p14:sldId id="280"/>
          </p14:sldIdLst>
        </p14:section>
        <p14:section name="hw4" id="{59957874-70DC-445A-AA48-EFD6D48CAB8C}">
          <p14:sldIdLst>
            <p14:sldId id="281"/>
            <p14:sldId id="282"/>
          </p14:sldIdLst>
        </p14:section>
        <p14:section name="hw5" id="{E22307EB-5D1D-4B05-8346-F5D105A22FD6}">
          <p14:sldIdLst>
            <p14:sldId id="283"/>
            <p14:sldId id="284"/>
          </p14:sldIdLst>
        </p14:section>
        <p14:section name="hw6" id="{ED693B5A-9543-419B-B748-9916BC5DD1B0}">
          <p14:sldIdLst>
            <p14:sldId id="290"/>
            <p14:sldId id="291"/>
            <p14:sldId id="285"/>
            <p14:sldId id="286"/>
            <p14:sldId id="287"/>
          </p14:sldIdLst>
        </p14:section>
        <p14:section name="hw7" id="{8980219B-A35C-4B0C-88A0-F782824EEF70}">
          <p14:sldIdLst>
            <p14:sldId id="292"/>
            <p14:sldId id="293"/>
            <p14:sldId id="289"/>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snapToGrid="0">
      <p:cViewPr varScale="1">
        <p:scale>
          <a:sx n="146" d="100"/>
          <a:sy n="146" d="100"/>
        </p:scale>
        <p:origin x="13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6:44.6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60 0,'1'50,"1"-1,10 52,-7-12,-5-68,1 1,1-1,6 25,1 7,0 0,3 86,-15 113,1-95,2 1071,19-1034,-20 1443,-18-1462,18-154,0 1,-2 0,0-1,-3 1,-6 24,8-37,1 9,0 1,0-1,1 23,-5 31,2-31,-1 66,5-62,-6 46,-40 499,47 7,2-275,18-168,-19-128,3-1,-1-1,8 27,-5-27,-2 1,0-1,1 31,-3-26,1 0,11 49,-8-49,-1 0,2 50,-5-60,0 0,1-1,9 34,-6-33,-2 0,-1 1,2 28,5 53,0 13,8 100,-9-38,1 2,8 656,-14-799,4-28,5-18,-8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24.419"/>
    </inkml:context>
    <inkml:brush xml:id="br0">
      <inkml:brushProperty name="width" value="0.05" units="cm"/>
      <inkml:brushProperty name="height" value="0.05" units="cm"/>
      <inkml:brushProperty name="color" value="#004F8B"/>
    </inkml:brush>
  </inkml:definitions>
  <inkml:trace contextRef="#ctx0" brushRef="#br0">0 20 24575,'1'-1'0,"0"0"0,-1-1 0,1 1 0,0 0 0,0 0 0,-1 0 0,1 0 0,0 0 0,1 0 0,-1 1 0,0-1 0,0 0 0,0-1 0,1 2 0,-1-1 0,0 1 0,0-1 0,0 1 0,0 0 0,1 0 0,-1-1 0,1 1 0,-1 0 0,1 0 0,-1 0 0,2 0 0,39-1 0,-40 1 0,0 0 0,0 0 0,1 0 0,-1 0 0,1 0 0,-1 1 0,0-1 0,1 1 0,-1 0 0,0-1 0,0 1 0,1 1 0,-1-1 0,0 1 0,0-1 0,-1 0 0,1 1 0,0-1 0,-1 2 0,1-2 0,0 1 0,0 0 0,-1-1 0,0 1 0,1 1 0,-1-1 0,0 0 0,0 0 0,-1 0 0,1 2 0,0-2 0,-1 0 0,1 0 0,-1 1 0,0-1 0,0 1 0,0-1 0,0 4 0,0 0 0,-1 1 0,0-1 0,-1 0 0,1 0 0,-1-1 0,0 2 0,0-2 0,-1 1 0,0-1 0,0 1 0,0-2 0,0 2 0,-2-2 0,-4 9 0,-7 0 0,11-11 0,2 1 0,-1 0 0,0 0 0,1 0 0,-2 2 0,2-2 0,0 1 0,0 0 0,1 0 0,-2 0 0,-2 10 0,6-13 0,1 0 0,-1 0 0,1 0 0,-1 0 0,1-1 0,0 1 0,-1 0 0,1 1 0,0-2 0,0 1 0,-1 0 0,1-1 0,1 1 0,-1-1 0,0 1 0,0-1 0,0 1 0,0-1 0,0 1 0,0-1 0,0 0 0,0 0 0,0 0 0,0 0 0,0 1 0,0-1 0,0 0 0,3-1 0,41 2 0,-39-1 0,53-1-1365,-42 0-5461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54.244"/>
    </inkml:context>
    <inkml:brush xml:id="br0">
      <inkml:brushProperty name="width" value="0.05" units="cm"/>
      <inkml:brushProperty name="height" value="0.05" units="cm"/>
      <inkml:brushProperty name="color" value="#004F8B"/>
    </inkml:brush>
  </inkml:definitions>
  <inkml:trace contextRef="#ctx0" brushRef="#br0">80 18 24575,'-18'56'0,"17"-42"0,0 0 0,0 0 0,2 1 0,-1-1 0,2-1 0,3 17 0,-4-27 0,-1-1 0,1 1 0,0 0 0,0 0 0,-1-1 0,2 1 0,-1-1 0,0 1 0,0-1 0,1 0 0,-1 1 0,1-1 0,0 0 0,0 0 0,0 0 0,0 0 0,0-1 0,1 1 0,-1-1 0,0 1 0,0 0 0,2-1 0,-2 0 0,0 0 0,1 0 0,-1 0 0,1 0 0,0-1 0,0 0 0,0 1 0,-1-1 0,1 0 0,0 0 0,-1 0 0,1 0 0,1-1 0,-2 1 0,4-2 0,-2 1 0,1-1 0,-1 1 0,0-2 0,-1 1 0,1 0 0,0-1 0,0 1 0,-1-1 0,0 0 0,0-1 0,1 1 0,-1 0 0,0 0 0,-1 0 0,1-1 0,-1 0 0,0 0 0,1 0 0,-1 0 0,-1-1 0,0 1 0,2-5 0,-1 2 0,-1 1 0,1 0 0,-1-1 0,-1 1 0,1 0 0,-1-2 0,0 2 0,0 0 0,-1-1 0,0 1 0,0-1 0,0 0 0,-1 1 0,-3-9 0,3 12 0,-1-1 0,1 0 0,0 0 0,0 1 0,-1-1 0,1 1 0,-1 0 0,-1-1 0,1 2 0,0-1 0,0 0 0,0 1 0,-1 0 0,0 0 0,0 0 0,1-1 0,-1 2 0,0-1 0,-1 1 0,1 0 0,0 0 0,-6-1 0,5 2 0,-1 1 0,0-1 0,1 0 0,0 1 0,0 0 0,-2 1 0,2-1 0,0 1 0,0 1 0,0-1 0,0 0 0,0 1 0,0 0 0,1 0 0,-1 0 0,-6 7 0,-19 15-1365,20-18-5461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55.495"/>
    </inkml:context>
    <inkml:brush xml:id="br0">
      <inkml:brushProperty name="width" value="0.05" units="cm"/>
      <inkml:brushProperty name="height" value="0.05" units="cm"/>
      <inkml:brushProperty name="color" value="#004F8B"/>
    </inkml:brush>
  </inkml:definitions>
  <inkml:trace contextRef="#ctx0" brushRef="#br0">1 0 24575,'0'3'0,"0"5"0,0 3 0,0 4 0,0 2 0,0 1 0,0 2 0,0-1 0,0 0 0,0 0 0,0 1 0,0-1 0,0-4-8191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55.991"/>
    </inkml:context>
    <inkml:brush xml:id="br0">
      <inkml:brushProperty name="width" value="0.05" units="cm"/>
      <inkml:brushProperty name="height" value="0.05" units="cm"/>
      <inkml:brushProperty name="color" value="#004F8B"/>
    </inkml:brush>
  </inkml:definitions>
  <inkml:trace contextRef="#ctx0" brushRef="#br0">1 0 24575,'0'3'0,"0"5"0,0 3 0,0 4 0,0 2 0,0 1 0,0 2 0,0-1 0,0 0 0,0 1 0,0-1 0,0 0 0,0-3-8191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57.758"/>
    </inkml:context>
    <inkml:brush xml:id="br0">
      <inkml:brushProperty name="width" value="0.05" units="cm"/>
      <inkml:brushProperty name="height" value="0.05" units="cm"/>
      <inkml:brushProperty name="color" value="#004F8B"/>
    </inkml:brush>
  </inkml:definitions>
  <inkml:trace contextRef="#ctx0" brushRef="#br0">1 1 24575,'0'3'0,"0"5"0,0 2 0,0 5 0,0 2 0,0 2 0,0 0 0,3-3 0,1-2 0,1 2 0,1-3 0,0 0 0,0 0 0,-2 1 0,2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59.017"/>
    </inkml:context>
    <inkml:brush xml:id="br0">
      <inkml:brushProperty name="width" value="0.05" units="cm"/>
      <inkml:brushProperty name="height" value="0.05" units="cm"/>
      <inkml:brushProperty name="color" value="#004F8B"/>
    </inkml:brush>
  </inkml:definitions>
  <inkml:trace contextRef="#ctx0" brushRef="#br0">1 153 24575,'0'-15'0,"1"2"0,1-2 0,1 1 0,1-1 0,6-21 0,-9 33 0,1 0 0,-1 0 0,0 0 0,2 0 0,-1-1 0,0 1 0,0 1 0,0-1 0,0 1 0,0-1 0,1 1 0,5-5 0,-6 6 0,-1 1 0,1-1 0,0 1 0,-1-1 0,1 1 0,0 0 0,1-1 0,-2 1 0,1 0 0,0 0 0,0 0 0,-1 1 0,1-1 0,0 0 0,0 1 0,-1-1 0,2 1 0,-1-1 0,-1 1 0,1 0 0,-1-1 0,1 1 0,-1 0 0,1 0 0,2 4 0,1-1 0,-1 1 0,1-1 0,-2 2 0,2-1 0,-1 1 0,-1 0 0,0-1 0,-1 1 0,1 1 0,0-1 0,-1 0 0,0 1 0,-1-1 0,1 0 0,-1 7 0,0-6 0,0 0 0,0 0 0,-1-1 0,0 2 0,0-2 0,-1 1 0,0 0 0,0 0 0,0 0 0,-1 0 0,0-1 0,0 1 0,0-1 0,-6 9 0,-25 22 0,26-30 0,0 0 0,0 2 0,1-1 0,-1 1 0,1-1 0,-7 15 0,13-21-26,1 0 0,-1-1 0,0 1 0,0-1 0,2 1 0,-2-1 0,0 1 0,1-1 0,0 0-1,-1 1 1,1-1 0,0 0 0,-1 2 0,1-2 0,0 0 0,0 0 0,0 0 0,0 0 0,0 0 0,1 0 0,-1 0 0,0 0-1,0 0 1,2-1 0,-2 1 0,0 0 0,1-1 0,-1 1 0,0-1 0,1 1 0,-1-1 0,2 0 0,0 2-479,10 3-6321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4:05.9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76 1,'0'52,"1"-8,-2-1,-11 80,-10 29,16-94,3 0,6 83,-1-30,-2-67,-1-15,1 1,2-1,9 52,-7-56,-1-1,-1 2,-1 31,-1-30,1 1,7 38,-4-33,-1 0,-1 52,-3-52,2 1,8 47,37 216,-38-237,-4-31,1 50,-4-59,1 0,1-1,10 37,-8-36,1 1,-3 0,2 25,14 121,-1 38,-19-137,-1-18,2 0,14 100,-7-99,-3-1,-1 2,-7 61,1-6,1 20,5 135,6-197,-5-38,1 49,-5-32,2-1,11 61,-10-72,0 0,-4 54,0-57,0-2,2 2,1-2,7 31,-3-20,-2-1,-1 1,-2 0,-5 46,1 10,3 1545,-19-1492,19-103,1-9,-1-1,-2 1,-2 0,0 0,-13 39,10-46,1 0,-2 34,3-24,-5 38,-2 109,10-163,0 0,-1 0,-9 33,6-32,2 0,-1 0,1 29,-8 53,5-43,-1-10,-2 27,8-62,0 0,0 1,-2-1,-6 18,-8 46,-1 49,0 1,-18 74,32-158,-2-6,2 58,5 1503,1-1582,1 0,1 0,10 34,-8-33,1-1,-3 1,2 27,13 119,1 0,-17-130,1 0,11 46,-6-47,-3 0,1 52,-7 1086,20-1007,-19-73,-1-59,1-33,0-17,0-569,-1 564,-1 0,-1 0,-10-32,8 30,1 1,-1-1,0-23,-13-122,18 129,1 12,-1 0,-1 0,-1 0,-7-26,2 3,6 34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4:41.4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1,'747'0,"-731"0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4:42.7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0,'673'0,"-657"0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4:52.2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2,'110'-2,"116"5,-161 6,-38-5,50 1,91-5,-152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4:54.6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1,'1'1,"-1"1,1 0,-1-1,1 1,0 1,-1-2,1 1,0-1,0 1,0-1,1 0,-1 1,1-1,-1 0,0 0,1 0,-1 0,0 0,1 1,0-1,-1 0,1-1,0 1,0-1,0 1,-1-1,1 1,0-1,3 0,60 4,-61-4,203 18,129-19,-320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26.309"/>
    </inkml:context>
    <inkml:brush xml:id="br0">
      <inkml:brushProperty name="width" value="0.05" units="cm"/>
      <inkml:brushProperty name="height" value="0.05" units="cm"/>
      <inkml:brushProperty name="color" value="#004F8B"/>
    </inkml:brush>
  </inkml:definitions>
  <inkml:trace contextRef="#ctx0" brushRef="#br0">56 4 24575,'36'-1'0,"-26"0"0,1 0 0,0 1 0,-1 0 0,1 0 0,0 2 0,18 4 0,-29-6 0,1 0 0,0 0 0,0 1 0,0-1 0,-1 0 0,1 1 0,0-1 0,-1 1 0,1-1 0,0 1 0,-1-1 0,1 1 0,0-1 0,-1 1 0,1 0 0,-1-1 0,1 2 0,-1-1 0,0-1 0,1 1 0,-1 0 0,0 0 0,1-1 0,-1 1 0,0 0 0,0 0 0,0 0 0,2 2 0,-4-1 0,2 0 0,-1 0 0,1 0 0,-1 1 0,0-1 0,1 0 0,-1 0 0,0 0 0,0 0 0,-1 0 0,-1 2 0,-48 49 0,42-44 0,-9 7 0,11-11 0,0 2 0,1-1 0,-1 1 0,1 0 0,0 0 0,1 1 0,-6 9 0,10-14 0,0 0 0,0 1 0,0-1 0,1 0 0,-1 0 0,1 1 0,0-1 0,0 0 0,0 1 0,0-1 0,0 0 0,1 1 0,-1-1 0,1 0 0,0 1 0,0-1 0,0 0 0,0-1 0,2 2 0,-2-1 0,1-1 0,-1 2 0,1-2 0,3 4 0,-3-3 5,1-1-1,-2 1 1,1-1-1,0 1 0,-1-1 1,0 1-1,0-1 1,0 2-1,0-2 1,0 1-1,0-1 0,1 2 1,-2-1-1,0-1 1,1 2-1,-1-1 1,0 0-1,0-1 1,0 2-1,-1-1 0,1-1 1,-2 2-1,2-1 1,-1-1-1,0 1 1,-2 5-1,0-5-103,0 2 0,-1-1 0,0 0 0,0 0 0,1-1 0,-2 1 0,1-2 0,0 1 0,-1 0 0,0 0 0,1-1 0,-1 0 0,0-1 0,-6 2 0,-1 2-6727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4:56.7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0,'39'2,"47"8,-24-2,68 11,-69-13,-22 0,49-1,155-5,-227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4:57.7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1,'111'18,"-86"-16,1 1,39 11,-41-8,-1-1,0-1,35 0,316-5,-358 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4:58.8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2,'61'-1,"-14"0,-1 2,81 12,-72-7,0-2,0-2,60-5,-3 0,-96 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4:59.7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1,'55'16,"41"-13,-71-4,-1 2,0 0,41 8,-45-5,0-2,0 0,21-1,-21-1,0 1,2 1,20 5,-22-3,1-2,1 0,37-2,-40 0,-4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01.0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0,'542'0,"-430"19,-98-18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01.8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0,'542'0,"-412"19,-114-19</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03.1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1,'29'1,"46"9,-12-1,-3-2,-20-1,48-2,80 15,-56-20,-97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03.9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0,'53'0,"-1"2,55 11,-58-8,1-2,82-5,-32-1,-85 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09.7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0,'524'0,"-357"19,-92-19,-59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0.6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0,'728'0,"-711"0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27.537"/>
    </inkml:context>
    <inkml:brush xml:id="br0">
      <inkml:brushProperty name="width" value="0.05" units="cm"/>
      <inkml:brushProperty name="height" value="0.05" units="cm"/>
      <inkml:brushProperty name="color" value="#004F8B"/>
    </inkml:brush>
  </inkml:definitions>
  <inkml:trace contextRef="#ctx0" brushRef="#br0">0 1 24575,'0'430'-1365,"0"-414"-5461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1.7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0,'691'0,"-675"0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2.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23,'56'-17,"38"11,119 8,-70 0,80-2,-207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3.6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1,'0'1,"1"0,-1 0,1 0,-1-1,1 1,-1 0,1 0,0 0,0 1,-1-2,1 1,0 0,1-1,-1 1,0-1,0 1,0-1,0 1,0-1,0 0,0 1,0-1,0 0,0 0,0 0,0 0,2 0,38 3,-36-3,165 19,223-20,-378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4.4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0,'579'0,"-564"0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5.2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41,'60'0,"-12"2,-2-3,81-11,46-11,-136 19,1 2,57 3,-27 0,-52-1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6.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0,'654'0,"-638"0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7.1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44,'0'-1,"1"0,-1 0,1 0,0 0,-1 0,1 1,0-1,-1 0,1 0,0 1,0-1,1 0,-1 1,0-1,0 1,-1-1,1 1,0-1,1 1,-1 0,0-2,0 2,0 0,0 0,0 0,0 0,1 0,40-3,-38 3,59 0,-37 1,-1-1,2-1,49-9,-42 4,1 2,-1 1,1 2,49 4,4 0,-70-3,-2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8.0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58,'149'-19,"-74"20,-45 0,1 0,-2-2,1-1,0-1,0-1,45-14,-61 15,1-1,0 1,-1 1,1 1,0 0,21 2,-23-1,2 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8.8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87,'85'1,"92"-3,-161-1,0 0,0-1,17-5,34-9,10 5,108-12,-147 18,-22 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5:19.7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57,'187'-19,"-20"0,-102 18,96-12,-87 8,-58 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28.826"/>
    </inkml:context>
    <inkml:brush xml:id="br0">
      <inkml:brushProperty name="width" value="0.05" units="cm"/>
      <inkml:brushProperty name="height" value="0.05" units="cm"/>
      <inkml:brushProperty name="color" value="#004F8B"/>
    </inkml:brush>
  </inkml:definitions>
  <inkml:trace contextRef="#ctx0" brushRef="#br0">218 1 24575,'0'7'0,"-1"-1"0,-1 2 0,1-1 0,-1-1 0,1 1 0,-2-1 0,1 1 0,0 0 0,-1-1 0,-1 0 0,-4 8 0,-54 65 0,20-30 0,10-20 0,-4 5 0,34-33 0,1 2 0,0-2 0,-1 1 0,1 0 0,-1-1 0,1 1 0,0 1 0,0-2 0,0 1 0,1 0 0,-1 0 0,0 1 0,1-1 0,0 0 0,-1 0 0,1 4 0,0-5 0,1 0 0,-1 0 0,1-1 0,-1 1 0,1 0 0,-1-1 0,1 1 0,0-1 0,-1 2 0,1-1 0,0-1 0,1 0 0,-2 1 0,1-1 0,0 1 0,0-1 0,-1 0 0,1 1 0,0-1 0,0 0 0,0 0 0,0 0 0,0 0 0,-1 0 0,1 0 0,0 0 0,0 0 0,0 0 0,0 0 0,1 0 0,-2-1 0,1 1 0,0 0 0,0-1 0,0 1 0,1-1 0,38-14 0,-37 14 0,19-5 0,0 0 0,1 2 0,-1 0 0,2 2 0,-2 1 0,2 1 0,35 4 0,17-1 0,-46-3-455,0-3 0,46-9 0,-64 10-6371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7:54.6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0,'1045'0,"-1029"0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7:55.5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0,'1'2,"-1"-1,0 1,1-1,-1 0,1 2,-1-2,1 0,-1 1,1-1,0 0,0 0,0 1,1-1,-1 0,0 0,0 0,0 0,0-1,0 1,1 0,-1 0,0-1,1 2,-1-2,0 1,4 0,47 10,-29-7,11 3,-1-2,1-2,0-1,0-2,34-4,21 2,340 2,-413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7:56.5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55,'45'0,"1"-2,54-11,-6 2,-1 3,102 5,-170 3,29-10,-30 5,-10 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7:57.5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19,'543'0,"-376"-19,-92 20,-59-1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8:33.5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1 118,'636'0,"-488"19,712-19,-674-20,-142 21,-15 0,-1-1,1-2,53-8,-44 4,1 2,-1 1,0 2,44 5,11-2,-56-3,-1-1,45-10,-50 9,1 1,56 2,-61 1,1 0,0-2,0-1,30-6,-31 3,-2 2,1 1,1 1,27 2,-28 1,1-2,-1-1,1-1,25-5,51-7,-23 6,-39 2,-2 4,61 2,-62 2,0-2,76-10,-59 3,0 2,0 4,60 4,-3-1,446-2,-541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8:35.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95,'51'-1,"-21"0,2 1,0 1,55 11,-49-6,0-2,0-2,0-1,44-4,13 0,427 3,-374-19,-91 19,-18 1,1-2,67-10,-67 6,0 1,-1 3,59 3,59-2,-85-7,-29 1,47 1,35 8,178-6,-242-6,-40 5,-1 1,27 0,159-16,-99 22,140-6,-187-5,-39 3,0 2,26 0,812 4,-848-1,-2 1,2 0,-2 1,2 0,-2 2,1-2,12 6,-12-2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8:36.5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0,'616'0,"-599"0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8:37.7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1,'765'0,"-749"0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8:43.6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1,'186'19,"319"-19,-489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8:44.3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0,'1'1,"-1"0,1 0,-1 0,1 0,-1 0,1-1,0 1,-1 0,1 1,0-1,0-1,1 1,-1 0,-1-1,1 1,0-1,0 1,0-1,0 0,0 1,0-1,0 0,0 0,0 1,1-1,-1 0,1 0,40 2,-38-2,485 0,-474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29.959"/>
    </inkml:context>
    <inkml:brush xml:id="br0">
      <inkml:brushProperty name="width" value="0.05" units="cm"/>
      <inkml:brushProperty name="height" value="0.05" units="cm"/>
      <inkml:brushProperty name="color" value="#004F8B"/>
    </inkml:brush>
  </inkml:definitions>
  <inkml:trace contextRef="#ctx0" brushRef="#br0">44 1 24575,'-7'36'0,"6"-34"0,0 0 0,0-1 0,1 1 0,-1 0 0,1-1 0,-1 2 0,1-2 0,-1 1 0,1 0 0,0-1 0,0 1 0,0 1 0,0-1 0,0-1 0,0 1 0,0 0 0,1-1 0,-1 2 0,1-2 0,-1 1 0,1 0 0,0-1 0,-1 2 0,1-2 0,0 1 0,0-1 0,0 0 0,0 1 0,1-1 0,-1 0 0,0 1 0,1-1 0,-1 1 0,0-1 0,1-1 0,-1 1 0,1 0 0,-1 0 0,1 0 0,0-1 0,2 2 0,36 15 0,-31-15 0,-2 1 0,1 0 0,0 0 0,0 2 0,-2-2 0,2 2 0,-1 0 0,0-1 0,-1 2 0,0-1 0,1 2 0,8 11 0,-10-11 0,-1 0 0,2 2 0,-2-1 0,-1-1 0,0 2 0,1-1 0,-1 1 0,-1 0 0,0-1 0,1 12 0,-3-18 0,0 1 0,0 0 0,0-1 0,0 0 0,-1 1 0,1-1 0,-1 0 0,1 1 0,-1 0 0,0-1 0,0 0 0,0 0 0,0 0 0,0 1 0,0-2 0,-4 4 0,2-3 0,1 1 0,-1-1 0,0 0 0,0-1 0,0 1 0,0 0 0,0 0 0,0-1 0,-1 0 0,0 0 0,1-1 0,0 1 0,0-1 0,-7 1 0,-10 1-195,-1 0 0,1-2 0,0 0 0,0-3 0,-1 1 0,-20-6 0,29 4-6631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8:52.6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1,'43'0,"1"3,42 8,-33-5,0-3,87-5,-35-1,-53 3,-8-1,0 1,78 13,-71-7,-1-2,2-1,61-6,-7 0,399 3,-339 19,-133-19,28-1,1 3,67 11,-90-9,1-2,75-4,-66 0,57 4,-45 7,-40-5,0-1,26 1,1726-5,-1625-19,450 21,-582-1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8:57.6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5186 36,'-109'-10,"74"6,-45-1,-3161 8,1649-6,1567 2,0-1,-38-9,61 11,-12-2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8:59.3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0,'188'20,"390"-21,-562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00.2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1,'149'19,"319"-20,-452 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06.4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0,'127'10,"7"-1,-103-8,1 1,41 9,-29-7,0-1,75-4,-33-1,-69 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07.6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75,'47'0,"-2"-2,56-11,-71 10,1 0,32 3,-32 0,-1-1,42-7,-33 3,1 2,0 1,51 5,-39-1,58-4,-50-7,-40 4,1 3,27-2,48 6,106-3,-137-7,-38 3,49-1,17 7,-77-1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08.6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1,'1008'0,"-992"0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19.1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94,'31'0,"32"1,1-3,63-11,-37 4,-65 8,0-3,0 1,-1-1,32-11,-40 10,1 0,0 1,-2-1,2 3,1 0,-1 0,26 2,38 2,138-4,-156-6,-35 3,47 0,1312 6,-739-2,-500 20,525-19,-525 19,1-21,113 4,-198 6,-37-3,49 1,205-7,-265 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20.9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0,'77'0,"108"14,-114-7,1-4,72-6,-19 0,3027 3,-3004 20,786-21,-767 20,-151-19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25.5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1,'149'18,"1"2,-118-18,-1 1,44 10,-44-6,-1-1,50 0,500-7,-394 20,3042-19,-3080 19,-114-18,0 1,34 9,-6-5,-45-5,-1 1,0 0,0 1,22 7,-23-5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30.486"/>
    </inkml:context>
    <inkml:brush xml:id="br0">
      <inkml:brushProperty name="width" value="0.05" units="cm"/>
      <inkml:brushProperty name="height" value="0.05" units="cm"/>
      <inkml:brushProperty name="color" value="#004F8B"/>
    </inkml:brush>
  </inkml:definitions>
  <inkml:trace contextRef="#ctx0" brushRef="#br0">0 28 24575,'44'-1'0,"0"-2"0,43-9 0,-69 10 32,-1 1-1,31 2 1,-34 0-324,1-1 0,-1 0 0,0-1 0,26-5 0,-27 2-6534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27.5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0,'92'19,"-34"-16,92 9,-82-6,1-3,70-6,-19 1,973 2,-902 19,890-19,-894 19,-143-19,0 2,59 10,-54-7,2-1,94-6,-40-1,-55 2,-19 0,1 1,0 2,54 10,-60-8,0-1,0-1,0-1,27-3,-27 1,0 0,-1 2,0 1,34 7,-26-3,2-2,0-2,0-1,49-4,4 0,46 1,142 5,-258-1,-2 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30.4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0,'187'20,"-139"-18,79 14,-81-9,88 4,-59-11,-59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31.4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0,'7'4,"1"0,-2 0,2-1,-1-1,1 1,0-1,-1-1,2 1,11 0,3 2,26 2,-1-2,1-2,59-5,-5 1,-10 2,-78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32.5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1,'91'18,"143"-19,38 3,-242 5,-18-3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33.6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21,'0'-1,"1"0,-1 0,1 1,-1-1,1 0,0 0,-1 0,1 0,0 0,0 1,-1-1,1-1,1 2,-1-1,0 1,0-1,0 1,0-1,0 1,0 0,0-1,0 1,0 0,0 0,0 0,0 0,2 0,39-3,-38 3,442-1,-217 2,-213-1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40.4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0,'111'20,"259"-19,-178-3,-176 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41.1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1,'617'0,"-431"19,-149-19,-21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42.2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1,'37'1,"-1"1,44 10,-28-7,0-2,90-5,-36 0,61 2,-151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43.2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1,'0'1,"1"0,-1 0,1-1,0 1,-1 0,1 0,0 0,-1 0,1-1,0 2,0-1,1-1,-2 1,1 0,0-1,0 1,0-1,0 0,0 1,0-1,0 0,0 1,0-1,0 0,0 0,1 0,0 0,39 2,-36-2,51 1,-32-2,2 1,-1 2,42 7,-44-4,0-2,38 0,-43-3,1 1,-1 1,0 0,0 2,30 9,-32-8,0-2,1 0,-1-1,1 0,0-2,-1 0,19-2,8 1,-26 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50.2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0,'3359'0,"-3229"19,-37-9,20-1,-61-10,-18-1,-1 2,1 1,62 12,-58-8,0-1,0-1,2-2,42-5,11 2,728 2,-805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32.144"/>
    </inkml:context>
    <inkml:brush xml:id="br0">
      <inkml:brushProperty name="width" value="0.05" units="cm"/>
      <inkml:brushProperty name="height" value="0.05" units="cm"/>
      <inkml:brushProperty name="color" value="#004F8B"/>
    </inkml:brush>
  </inkml:definitions>
  <inkml:trace contextRef="#ctx0" brushRef="#br0">108 1 24575,'-1'6'0,"0"0"0,-2 0 0,2-1 0,-1 1 0,0-1 0,-4 7 0,-4 10 0,6-9 0,1-1 0,-1-1 0,2 1 0,1 1 0,-1-1 0,2 1 0,0-1 0,0 0 0,1 1 0,0-1 0,5 16 0,-4-25 0,0 0 0,0 1 0,0-2 0,0 1 0,1 0 0,0 0 0,0-1 0,0 0 0,0 0 0,0 1 0,1-1 0,-1 0 0,0-1 0,0 1 0,0 0 0,2-1 0,-2 0 0,1 0 0,-1-1 0,2 1 0,-2-1 0,5 0 0,-3 1 0,0-1 0,-1 0 0,0 0 0,1 0 0,-1 0 0,0-1 0,1 1 0,-1-1 0,0 0 0,-1 0 0,2-2 0,-1 2 0,0-1 0,-1 0 0,2 0 0,-2-1 0,0 1 0,8-7 0,-7 4 0,0-2 0,0 1 0,1 0 0,-2-1 0,0 0 0,0 0 0,1 1 0,-2-2 0,0 1 0,2-12 0,-4 17 0,0-1 0,0 1 0,-1-1 0,1 0 0,-1 1 0,1 0 0,-1-2 0,0 2 0,0 0 0,0 0 0,0 0 0,0-1 0,-1 1 0,0 0 0,1 0 0,-1-1 0,1 2 0,-1-1 0,0 0 0,0 1 0,0-1 0,-1 1 0,1-1 0,0 1 0,0 0 0,0 0 0,0 0 0,0 0 0,-2 0 0,2 1 0,0-1 0,0 1 0,-4-1 0,-6-2 15,0 1 0,-1 0 0,2 1 0,-1 1 0,0 0 0,-1 0 0,-14 3 0,19-2-114,2 0 0,-1 2 0,0-1 0,0 0 0,1 0 0,0 2 0,0-1 0,0 0 0,0 0 0,0 2 0,1-1 0,-1 1 0,1-1 0,-6 7 0,5-1-6727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51.7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3,'140'-3,"149"6,-226 6,34 1,1552-11,-1396 21,2443-21,-2680 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52.8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1,'0'1,"1"1,0-1,0 1,-1-1,1 0,0 2,0-2,1 0,0 0,-1 1,0-1,0 0,1 0,-1-1,1 1,-1 0,1 0,-1-1,1 1,-1 0,2-1,0 1,40 10,34-6,113-6,-63-2,96 3,-207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53.6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0,'224'19,"131"-19,-340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55.8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0,'224'19,"75"-19,-284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56.7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0,'654'0,"-638"0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09:59.5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1,'6'3,"1"1,-1 0,1-1,0-1,0 0,0 0,0 0,0-1,8 1,8 4,12-1,0-1,0-2,1-1,46-4,7 0,452 3,-525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00.3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1,'0'2,"1"-1,-1 1,1 0,0 1,0-2,0 1,0 0,0-1,0 1,1-1,0 1,-1-1,1 0,-1 0,1 1,-1-1,1 1,-1-1,1 0,0-1,1 1,-2 0,4 0,49 15,-52-16,155 21,63-3,-86 1,-81-14,0-2,72-5,-25 0,-84 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06.7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0,'2912'0,"-2745"19,1177-19,-1196 19,431-19,-563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08.1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43,'35'0,"55"0,122 15,-140-9,0-2,73-8,-19 2,3284 2,-3331-10,-28 0,192-7,-183 18,-25 2,-2-3,2-2,-1-1,38-7,-37 4,0 2,0 1,0 2,47 5,6-2,4-2,-76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09.2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0,'598'0,"-583"0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34.282"/>
    </inkml:context>
    <inkml:brush xml:id="br0">
      <inkml:brushProperty name="width" value="0.05" units="cm"/>
      <inkml:brushProperty name="height" value="0.05" units="cm"/>
      <inkml:brushProperty name="color" value="#004F8B"/>
    </inkml:brush>
  </inkml:definitions>
  <inkml:trace contextRef="#ctx0" brushRef="#br0">1 28 24575,'74'1'0,"79"-3"0,-143 0-227,1 1-1,-2-2 1,2 1-1,-2-2 1,15-4-1,-14 1-6598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09.8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11.0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1,'561'0,"-546"0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12.2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0,'1'2,"-1"0,1 0,0-1,-1 2,1-2,0 1,0 0,0-1,0 0,2 1,-2-1,0 0,0 1,1-1,-1 0,1 0,-1 0,1 1,-1-1,1-1,1 1,-1 0,-1-1,3 1,52 15,-47-14,27 3,1-2,0-1,1-1,36-4,17 0,150 3,-224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13.0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0,'765'0,"-749"0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19.8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20,'3900'0,"-3752"-19,319 19,-451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21.3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1,'0'1,"1"0,-1 0,1 0,0-1,-1 1,1 0,0 0,-1 1,1-2,0 1,0 0,1 0,-1-1,0 1,0-1,-1 1,1-1,1 0,-1 1,0-1,0 0,0 1,0-1,0 0,0 0,0 0,1 0,40 2,-38-2,827 3,-409-6,2098 3,-2372-19,244 20,-376-1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24.3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39,'111'-20,"321"19,-209 3,-56-21,-36 19,-115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25.1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1,'859'0,"-843"0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28.5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2,'104'-2,"110"5,-144 6,-36-5,50 2,8-7,-75 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29.4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0,'729'0,"-713"0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34.885"/>
    </inkml:context>
    <inkml:brush xml:id="br0">
      <inkml:brushProperty name="width" value="0.05" units="cm"/>
      <inkml:brushProperty name="height" value="0.05" units="cm"/>
      <inkml:brushProperty name="color" value="#004F8B"/>
    </inkml:brush>
  </inkml:definitions>
  <inkml:trace contextRef="#ctx0" brushRef="#br0">0 0 24575,'0'3'0,"0"5"0,0 4 0,0 4 0,0 1 0,0 2 0,0 1 0,0 1 0,0-1 0,0 0 0,0 1 0,0-3 0,0 2 0,0 0 0,0 0 0,0-4-8191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37.0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0,'860'0,"-851"1,2 0,-1 0,0 1,11 5,-20-7,12 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37.9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2,'115'-2,"125"5,-170 6,-37-4,51 0,307-6,-375 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45.5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0,'859'0,"-843"0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0:46.3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0,'0'3,"0"0,0 1,1-1,0 0,-1 0,1 0,0-1,1 1,-1 1,0-1,2-1,-2 1,1-1,0 1,0-1,0 1,0-1,0 0,2 0,-2 0,0 0,1-1,0 1,-1-1,1 0,1 2,-2-2,1-1,0 1,0 0,0-1,5 1,13 2,0-1,1-1,38-3,-29 1,660 1,-675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1:15.5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0,'1455'0,"-1439"0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1:17.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19,'110'-18,"285"18,-228 19,-130-18,-1 1,45 9,-31-6,-1-2,85-5,-36 0,-82 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1:18.8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0,'580'0,"-432"20,-111-20,-21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1:19.8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0,'934'0,"-918"0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1:30.6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2,'109'-1,"118"3,-163 7,-37-5,51 1,108 14,-170-19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1:31.6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2,'51'-1,"-19"0,-1 1,1 2,55 10,-49-7,0-1,0-1,0-2,45-5,10 1,56 3,-133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35.394"/>
    </inkml:context>
    <inkml:brush xml:id="br0">
      <inkml:brushProperty name="width" value="0.05" units="cm"/>
      <inkml:brushProperty name="height" value="0.05" units="cm"/>
      <inkml:brushProperty name="color" value="#004F8B"/>
    </inkml:brush>
  </inkml:definitions>
  <inkml:trace contextRef="#ctx0" brushRef="#br0">1 38 24575,'79'1'0,"87"-4"0,-102-5 0,-36 3 0,49 0 0,-53 4-455,0-2 0,45-9 0,-56 10-6371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4:12.2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0,'111'19,"395"-19,-376 18,-114-17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4:13.3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43,'8'-1,"1"0,-2-1,2 0,-2 0,2 0,8-6,32-8,0 11,0 2,85 5,-31 0,-47-2,-23-2,0 2,0 2,61 10,-28-5,-50-7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4:40.1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3,'128'-2,"137"4,-138 16,-77-9,91 2,-98-10,83 12,-67-7,2-3,79-5,-29-1,1867 3,-1792 19,-42-22,160 6,-240 6,-37-5,50 1,707-5,-737 7,-34-2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5:14:41.8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0,'1548'0,"-1429"11,-77-7,43 1,251 13,13-1,-232-14,-80-4,0 2,57 9,-40-3,0-3,0-2,62-5,-4 0,-60 3,-9-1,2 1,76 13,-68-7,0-1,0-3,65-5,-8 0,455 3,-436 19,-49-10,8 1,305-11,-377 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29.403"/>
    </inkml:context>
    <inkml:brush xml:id="br0">
      <inkml:brushProperty name="width" value="0.05" units="cm"/>
      <inkml:brushProperty name="height" value="0.05" units="cm"/>
      <inkml:brushProperty name="color" value="#E71224"/>
    </inkml:brush>
  </inkml:definitions>
  <inkml:trace contextRef="#ctx0" brushRef="#br0">1 1 24575,'0'41'0,"-1"1"0,2-1 0,1 2 0,13 64 0,15 94-1365,-25-181-5461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31.184"/>
    </inkml:context>
    <inkml:brush xml:id="br0">
      <inkml:brushProperty name="width" value="0.05" units="cm"/>
      <inkml:brushProperty name="height" value="0.05" units="cm"/>
      <inkml:brushProperty name="color" value="#E71224"/>
    </inkml:brush>
  </inkml:definitions>
  <inkml:trace contextRef="#ctx0" brushRef="#br0">1 26 24575,'60'-24'0,"-57"24"0,-1-1 0,2 1 0,-2 0 0,1-1 0,-1 1 0,2 0 0,-2 0 0,1 1 0,0-1 0,0 0 0,-1 1 0,2 0 0,-2-1 0,1 2 0,0-1 0,-1 0 0,0 1 0,1-1 0,0 0 0,-1 2 0,2 0 0,0 2 0,-2-2 0,1 1 0,0 0 0,-1 0 0,0 0 0,0 1 0,0-2 0,0 2 0,-1-1 0,0 1 0,0-1 0,0 7 0,2 13 0,-2 0 0,-1-1 0,-1 1 0,-5 27 0,5-48 0,-1 10 0,-1-2 0,0 2 0,-2-2 0,1 0 0,-1 0 0,-8 15 0,-13 29 0,14-28 0,8-21 0,1 0 0,0 0 0,0 0 0,1 1 0,0-1 0,-2 11 0,4-16 0,0 1 0,0-1 0,0 0 0,0 1 0,0-1 0,2 0 0,-2 1 0,0-1 0,1 0 0,-1 1 0,1-1 0,-1 0 0,1 0 0,0 0 0,-1 0 0,1 0 0,0 1 0,0-1 0,1 0 0,-1-1 0,0 1 0,0 0 0,0-1 0,0 1 0,0 0 0,0-1 0,1 2 0,-1-2 0,0 0 0,0 1 0,0-1 0,1 0 0,-1 0 0,1 1 0,-1-1 0,0 0 0,3-1 0,77 3 72,-65-3-312,0 1 1,-2 0-1,2 1 1,0 1-1,15 4 1,-11 0-6587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33.276"/>
    </inkml:context>
    <inkml:brush xml:id="br0">
      <inkml:brushProperty name="width" value="0.05" units="cm"/>
      <inkml:brushProperty name="height" value="0.05" units="cm"/>
      <inkml:brushProperty name="color" value="#E71224"/>
    </inkml:brush>
  </inkml:definitions>
  <inkml:trace contextRef="#ctx0" brushRef="#br0">1 1 24575,'8'0'0,"-1"-1"0,1 2 0,-2-1 0,1 1 0,1 0 0,-1 1 0,1 0 0,-2-1 0,9 5 0,-12-4 0,0 0 0,0 1 0,-1-1 0,0 0 0,1 2 0,-1-2 0,0 0 0,0 2 0,1-1 0,-2-1 0,1 2 0,-1-1 0,0 0 0,0 1 0,1-1 0,-1 1 0,0-1 0,-1 1 0,1-1 0,-1 0 0,0 5 0,1-1 0,-1 0 0,0 0 0,0 0 0,0 0 0,-1 0 0,1-1 0,-2 1 0,1-1 0,-1 1 0,0 0 0,-3 5 0,-2 1 0,-1-1 0,-1 1 0,-18 19 0,22-25 0,-11 17 0,17-12 0,2-10 0,0 0 0,0-1 0,0 0 0,0 0 0,1 0 0,-1 0 0,1-1 0,-1 1 0,0-1 0,5 0 0,-2 0 0,-2 2 0,0-2 0,0 0 0,1 1 0,-2 0 0,2 0 0,-2 0 0,1 0 0,0 0 0,0 2 0,0-1 0,-1-1 0,0 1 0,1 2 0,-1-2 0,1 0 0,-1 2 0,0-2 0,0 2 0,0-1 0,3 5 0,-3 0 0,0-1 0,0 1 0,-1 0 0,0-1 0,-1 1 0,0 0 0,0 0 0,1 0 0,-2 16 0,0-14 0,0-1 0,-2 1 0,2-1 0,-1 0 0,-1 2 0,0-2 0,0 0 0,-2 0 0,-3 9 0,4-12 0,-1 0 0,0-1 0,0 0 0,-1 1 0,1-2 0,-1 1 0,1-1 0,-2 0 0,0 0 0,2 0 0,-2-1 0,0 1 0,-11 4 0,-43 17-1365,41-19-5461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34.189"/>
    </inkml:context>
    <inkml:brush xml:id="br0">
      <inkml:brushProperty name="width" value="0.05" units="cm"/>
      <inkml:brushProperty name="height" value="0.05" units="cm"/>
      <inkml:brushProperty name="color" value="#E71224"/>
    </inkml:brush>
  </inkml:definitions>
  <inkml:trace contextRef="#ctx0" brushRef="#br0">0 1 24575,'0'523'-1365,"0"-499"-5461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35.082"/>
    </inkml:context>
    <inkml:brush xml:id="br0">
      <inkml:brushProperty name="width" value="0.05" units="cm"/>
      <inkml:brushProperty name="height" value="0.05" units="cm"/>
      <inkml:brushProperty name="color" value="#E71224"/>
    </inkml:brush>
  </inkml:definitions>
  <inkml:trace contextRef="#ctx0" brushRef="#br0">135 1 24575,'-79'84'0,"72"-76"0,-1 3 0,3-2 0,-2 0 0,1 1 0,1 1 0,0 0 0,-6 20 0,10-29 0,1-1 0,0 1 0,0 0 0,0 0 0,0-1 0,0 1 0,0-1 0,1 2 0,-1-2 0,0 0 0,1 1 0,-1-1 0,1 2 0,-1-2 0,1 0 0,1 1 0,-2-1 0,1 1 0,0-1 0,0 0 0,0 1 0,0-1 0,0 0 0,0 1 0,2-1 0,-2-1 0,0 1 0,0 0 0,1 0 0,-1-1 0,1 1 0,0-1 0,-1 1 0,1-1 0,-1 2 0,0-2 0,2 0 0,-2 0 0,3 0 0,10 2 0,0 0 0,1-2 0,21 0 0,-25 0 0,78-2-1365,-63 1-5461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36.350"/>
    </inkml:context>
    <inkml:brush xml:id="br0">
      <inkml:brushProperty name="width" value="0.05" units="cm"/>
      <inkml:brushProperty name="height" value="0.05" units="cm"/>
      <inkml:brushProperty name="color" value="#E71224"/>
    </inkml:brush>
  </inkml:definitions>
  <inkml:trace contextRef="#ctx0" brushRef="#br0">0 1 24575,'1'2'0,"0"-1"0,0 2 0,0-1 0,1-1 0,-1 1 0,0 0 0,0 0 0,0-1 0,1 0 0,-1 1 0,2 0 0,-2-1 0,1 0 0,-1 0 0,1 0 0,0 0 0,0 0 0,0-1 0,0 2 0,3-1 0,43 15 0,-38-13 0,4 0 0,-1 1 0,0-1 0,-1 2 0,0 1 0,19 8 0,-28-10 0,2-2 0,-2 2 0,-1-2 0,2 1 0,-1 1 0,-1-1 0,2 1 0,-2 0 0,0 0 0,0-1 0,1 2 0,-2-2 0,1 2 0,-1-1 0,0 1 0,0-2 0,1 2 0,-1-1 0,-1 1 0,1 7 0,0 10 0,-1 0 0,0-1 0,-2 1 0,-5 29 0,6-46 0,0 1 0,0-2 0,-1 1 0,1-1 0,-1 1 0,0 0 0,0-1 0,-1 1 0,1-2 0,-1 2 0,0-2 0,0 2 0,0-2 0,-1 0 0,1 1 0,-2-1 0,2 0 0,-1 0 0,0-1 0,0 1 0,-1-1 0,1 0 0,-1 0 0,1 0 0,-8 1 0,-8 2-117,13-3 153,0 0 0,0-1-1,-1 0 1,0 1 0,1-2 0,-14 0 0,19 0-96,-2-2 0,2 1 0,0 0 0,0 1 0,-1-1 0,1-1 0,0 1 0,0-1 0,-1 1 0,1-1 0,0 1 0,1-1 1,-2 0-1,2 0 0,-1 0 0,1 0 0,-1 0 0,1 0 0,-1 0 0,1 0 0,0-2 0,0 2 0,0 0 0,0-4 0,-5-14-6766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6:48.8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41,'1545'0,"-1357"-20,-152 19,0-1,47-9,-32 5,-35 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36.946"/>
    </inkml:context>
    <inkml:brush xml:id="br0">
      <inkml:brushProperty name="width" value="0.05" units="cm"/>
      <inkml:brushProperty name="height" value="0.05" units="cm"/>
      <inkml:brushProperty name="color" value="#004F8B"/>
    </inkml:brush>
  </inkml:definitions>
  <inkml:trace contextRef="#ctx0" brushRef="#br0">1 0 24575,'0'3'0,"0"5"0,0 4 0,0 4 0,0 1 0,0 2 0,0 1 0,0 1 0,0-1 0,0 0 0,0 1 0,0-3 0,0 2 0,0 0 0,0 0 0,0-1 0,0 1 0,0-4-8191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36.954"/>
    </inkml:context>
    <inkml:brush xml:id="br0">
      <inkml:brushProperty name="width" value="0.05" units="cm"/>
      <inkml:brushProperty name="height" value="0.05" units="cm"/>
      <inkml:brushProperty name="color" value="#E71224"/>
    </inkml:brush>
  </inkml:definitions>
  <inkml:trace contextRef="#ctx0" brushRef="#br0">0 56 24575,'33'-2'0,"-1"-1"0,33-8 0,-32 5 0,62-3 0,-66 8-99,-1-2-1,37-9 0,-37 6-966,-7 3-5760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38.486"/>
    </inkml:context>
    <inkml:brush xml:id="br0">
      <inkml:brushProperty name="width" value="0.05" units="cm"/>
      <inkml:brushProperty name="height" value="0.05" units="cm"/>
      <inkml:brushProperty name="color" value="#E71224"/>
    </inkml:brush>
  </inkml:definitions>
  <inkml:trace contextRef="#ctx0" brushRef="#br0">2 1 24575,'-2'103'0,"4"114"0,-1-211 0,0 2 0,1-1 0,0 1 0,0-1 0,0 1 0,1-1 0,0 0 0,0 0 0,1-1 0,0 0 0,0 1 0,0-1 0,1-1 0,0 1 0,0 0 0,6 4 0,-7-6 0,0-1 0,0-1 0,1 2 0,-1-2 0,1 0 0,-1 0 0,1 0 0,0 0 0,0-1 0,-1 0 0,2 0 0,-1 0 0,0-1 0,0 0 0,0 2 0,1-4 0,-2 2 0,2 0 0,-1-1 0,0 0 0,0 0 0,-1 0 0,2-1 0,3-2 0,-5 1 0,0 0 0,0 0 0,0 0 0,-1-1 0,0 1 0,1-1 0,-2 1 0,1-2 0,0 2 0,-1-2 0,0 1 0,0 0 0,1 0 0,-1-1 0,-1 1 0,2-9 0,15-82 0,-18 93 0,1-4 0,-1 0 0,2 0 0,-2 0 0,0 0 0,-2 1 0,2-1 0,-1 0 0,0 1 0,0-1 0,0 0 0,-1 1 0,-1-1 0,-2-8 0,3 12 0,0 0 0,0 0 0,0 0 0,1 0 0,-1 1 0,-1 0 0,1-2 0,0 2 0,0 0 0,-1 0 0,1 0 0,0 0 0,0-1 0,-1 2 0,0-1 0,1 0 0,-1 1 0,1 0 0,-1 0 0,1-1 0,-1 2 0,0-1 0,1 0 0,-1 0 0,0 1 0,1-1 0,0 1 0,-1-1 0,1 2 0,-1-1 0,0 0 0,-2 2 0,-6 3-105,0 1 0,1 0 0,0 0 0,1-1 0,0 2 0,0 2 0,1-2 0,-1 1 0,3 0 0,-2 1 0,1 0 0,-7 14 0,8-7-6721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39.956"/>
    </inkml:context>
    <inkml:brush xml:id="br0">
      <inkml:brushProperty name="width" value="0.05" units="cm"/>
      <inkml:brushProperty name="height" value="0.05" units="cm"/>
      <inkml:brushProperty name="color" value="#E71224"/>
    </inkml:brush>
  </inkml:definitions>
  <inkml:trace contextRef="#ctx0" brushRef="#br0">1 1 24575,'11'-1'0,"2"1"0,-2 1 0,0 0 0,1 2 0,0-1 0,-1 0 0,0 2 0,0-1 0,1 2 0,-2-1 0,16 10 0,-20-10 0,0 1 0,0 1 0,-1-1 0,1 1 0,0 0 0,-2 1 0,1-1 0,-1 0 0,1 1 0,-2 1 0,0-1 0,1 0 0,-2 1 0,0 0 0,0-1 0,1 0 0,0 16 0,2 33 10,-3-1 1,-4 59-1,-1-17-1406,3-72-5430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40.881"/>
    </inkml:context>
    <inkml:brush xml:id="br0">
      <inkml:brushProperty name="width" value="0.05" units="cm"/>
      <inkml:brushProperty name="height" value="0.05" units="cm"/>
      <inkml:brushProperty name="color" value="#E71224"/>
    </inkml:brush>
  </inkml:definitions>
  <inkml:trace contextRef="#ctx0" brushRef="#br0">1 31 24575,'0'-5'0,"4"-2"0,8 2 0,6-1 0,4 2 0,4 2 0,2 1 0,1 1 0,2 0 0,-2 0 0,-4 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48.502"/>
    </inkml:context>
    <inkml:brush xml:id="br0">
      <inkml:brushProperty name="width" value="0.05" units="cm"/>
      <inkml:brushProperty name="height" value="0.05" units="cm"/>
      <inkml:brushProperty name="color" value="#E71224"/>
    </inkml:brush>
  </inkml:definitions>
  <inkml:trace contextRef="#ctx0" brushRef="#br0">235 31 24575,'-1'-3'0,"1"2"0,0 0 0,-1 0 0,0 0 0,1 0 0,-1 0 0,-1-1 0,2 1 0,-1 0 0,0 0 0,0 0 0,0 1 0,0-1 0,0 0 0,0-1 0,-1 2 0,1-1 0,0 1 0,0-1 0,0 1 0,0-1 0,0 1 0,0 0 0,-2-1 0,2 1 0,0 0 0,-2 0 0,-45-6 0,44 6 0,-4-1 0,1 1 0,1 0 0,-1 0 0,0 1 0,0-1 0,1 1 0,-1 0 0,0 2 0,0-1 0,1 0 0,-1 1 0,1 0 0,-1-1 0,2 2 0,-10 6 0,12-7 0,-1 1 0,1 0 0,0 1 0,-1-2 0,1 2 0,1-1 0,-1 1 0,1 0 0,0 0 0,0 0 0,1-1 0,-1 2 0,1-1 0,0 0 0,0 1 0,1-1 0,-1 0 0,1 1 0,0-1 0,2 10 0,-1-8 0,0 0 0,1 1 0,0-1 0,0 0 0,0 0 0,2 1 0,-1-2 0,0 0 0,1 1 0,0-1 0,0 1 0,0-1 0,1-1 0,0 1 0,8 6 0,7 4 0,0-1 0,2 0 0,25 13 0,8 5 0,-47-27 0,0 1 0,0 0 0,-1 1 0,0 0 0,0 1 0,0-1 0,-2 1 0,1 2 0,0-2 0,-2 0 0,1 1 0,-2 0 0,0 1 0,1-1 0,-2 0 0,0 2 0,0-2 0,0 15 0,-2-20 0,0-1 0,-2 1 0,1-2 0,0 2 0,0-2 0,0 2 0,-1-2 0,-1 2 0,2-2 0,-1 1 0,0-1 0,0 2 0,-2-2 0,2-1 0,-1 2 0,0-1 0,0-1 0,0 2 0,-1-2 0,1 0 0,-1 1 0,0-1 0,1 0 0,-8 2 0,8-3 0,0 0 0,0 0 0,0 0 0,0 0 0,-1-1 0,1 0 0,0 0 0,-1 1 0,2-1 0,-1-1 0,-1 1 0,1 0 0,-1-1 0,1 0 0,1 1 0,-2-1 0,1 0 0,0 0 0,0-2 0,0 2 0,1-1 0,-2 1 0,2-1 0,0-1 0,0 1 0,-1 0 0,1-1 0,0 1 0,0 0 0,-1 0 0,2-2 0,-3-2 0,0-3 0,1 1 0,0-1 0,0 1 0,0-1 0,2 0 0,-1 0 0,1 0 0,1 0 0,-2-1 0,2 1 0,0 0 0,2 0 0,1-13 0,0 6 0,2 0 0,-1 0 0,1 0 0,2 0 0,-1 2 0,12-22 0,34-31 53,-43 57-256,1-1 1,-2 0-1,1-2 1,-1 2-1,-1-2 0,10-20 1,-12 15-6624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57.920"/>
    </inkml:context>
    <inkml:brush xml:id="br0">
      <inkml:brushProperty name="width" value="0.05" units="cm"/>
      <inkml:brushProperty name="height" value="0.05" units="cm"/>
      <inkml:brushProperty name="color" value="#E71224"/>
    </inkml:brush>
  </inkml:definitions>
  <inkml:trace contextRef="#ctx0" brushRef="#br0">261 30 24575,'-11'-1'0,"-2"-1"0,2 0 0,0 0 0,-16-6 0,-41-6 0,63 13 0,0 2 0,-1-1 0,1 0 0,0 1 0,0 0 0,-1 1 0,2-1 0,-1 1 0,-1 0 0,2-1 0,-1 2 0,1 0 0,-1-1 0,1 2 0,-1-2 0,1 2 0,-6 6 0,6-7 0,2 0 0,0 0 0,0 0 0,-1 1 0,1-1 0,0 1 0,1-1 0,0 0 0,-2 2 0,2-2 0,0 2 0,0-2 0,1 1 0,-1 0 0,1 0 0,0 0 0,0 0 0,0 0 0,0 1 0,0-2 0,1 2 0,0-2 0,-1 1 0,4 6 0,-3-8 0,0 1 0,0-1 0,0 0 0,0 0 0,0 1 0,2-1 0,-2 0 0,0-1 0,1 2 0,0-1 0,-1-1 0,2 1 0,-1 0 0,0-1 0,0 0 0,1 0 0,-1 1 0,0-2 0,5 4 0,-1-3 0,-2 0 0,2-1 0,-2 1 0,2-1 0,-1 0 0,0 0 0,1-1 0,-1 1 0,8-2 0,-2-2 0,0 1 0,1-2 0,0 1 0,-1-1 0,-1-1 0,1 1 0,17-15 0,-2-8 0,-21 22 0,-1 2 0,2-2 0,-2 1 0,2 1 0,11-9 0,-17 13 0,1 0 0,-1 0 0,1 0 0,-1 0 0,1 0 0,-1 1 0,1-1 0,-1 0 0,2 0 0,-2 1 0,1-1 0,-1 0 0,1 2 0,-1-2 0,0 0 0,1 1 0,-1-1 0,0 0 0,1 1 0,-1-1 0,0 1 0,1-1 0,-1 1 0,0-1 0,0 1 0,0-1 0,1 1 0,-1-1 0,0 2 0,0-2 0,0 1 0,0-1 0,0 1 0,0-1 0,0 1 0,0-1 0,0 1 0,0 0 0,-1 0 0,3 31 0,-2-29 0,-3 106 0,4 78 0,9-140-1365,-4-29-5461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4:58.925"/>
    </inkml:context>
    <inkml:brush xml:id="br0">
      <inkml:brushProperty name="width" value="0.05" units="cm"/>
      <inkml:brushProperty name="height" value="0.05" units="cm"/>
      <inkml:brushProperty name="color" value="#E71224"/>
    </inkml:brush>
  </inkml:definitions>
  <inkml:trace contextRef="#ctx0" brushRef="#br0">0 1 24575,'0'5'0,"0"6"0,0 6 0,0 6 0,0 3 0,0 4 0,0 0 0,0-1 0,0 2 0,0-1 0,0-1 0,0 1 0,0 0 0,0-6-8191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00.011"/>
    </inkml:context>
    <inkml:brush xml:id="br0">
      <inkml:brushProperty name="width" value="0.05" units="cm"/>
      <inkml:brushProperty name="height" value="0.05" units="cm"/>
      <inkml:brushProperty name="color" value="#E71224"/>
    </inkml:brush>
  </inkml:definitions>
  <inkml:trace contextRef="#ctx0" brushRef="#br0">16 32 24575,'-3'56'0,"1"-39"0,1 0 0,1-1 0,1 1 0,0 0 0,0 0 0,3 1 0,6 26 0,-9-42 0,-1 1 0,1-2 0,-1 1 0,1 0 0,0-1 0,-1 2 0,2-2 0,-1 1 0,0-1 0,0 0 0,0 2 0,0-2 0,1 0 0,0 0 0,-1 0 0,1 0 0,-1 1 0,0-1 0,1 0 0,0 0 0,0 0 0,0-1 0,-1 1 0,5 0 0,-4-1 0,0-1 0,1 1 0,-1-1 0,0 1 0,0-1 0,1 0 0,-1 0 0,0 0 0,-1-1 0,1 1 0,1 0 0,-2-1 0,1 1 0,0 0 0,-1-2 0,1 2 0,1-3 0,5-6 0,-1 0 0,-1-1 0,1 1 0,-1-2 0,-1 1 0,7-19 0,-10 20 0,1-2 0,-1 0 0,0 0 0,-1 1 0,-1 0 0,0-1 0,-3-20 0,3 29 0,0 0 0,-1 1 0,1-1 0,-1 1 0,1-1 0,-1 1 0,0 0 0,0-1 0,0 1 0,0-1 0,-1 2 0,1-2 0,-1 1 0,1 0 0,-1-1 0,1 2 0,-2-1 0,1 1 0,0-1 0,0 0 0,0 1 0,0-1 0,0 1 0,-1 0 0,0 0 0,1 1 0,0-2 0,0 1 0,-1 1 0,0-1 0,1 1 0,-1 0 0,0-1 0,1 1 0,0 1 0,-1-1 0,0 0 0,1 0 0,-5 2 0,-1 0-195,0 0 0,0 0 0,0 0 0,1 2 0,-1-1 0,-9 6 0,0 3-6631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01.485"/>
    </inkml:context>
    <inkml:brush xml:id="br0">
      <inkml:brushProperty name="width" value="0.05" units="cm"/>
      <inkml:brushProperty name="height" value="0.05" units="cm"/>
      <inkml:brushProperty name="color" value="#E71224"/>
    </inkml:brush>
  </inkml:definitions>
  <inkml:trace contextRef="#ctx0" brushRef="#br0">0 0 24575,'0'5'0,"0"6"0,0 7 0,0 5 0,0 3 0,0 3 0,0 1 0,0-1 0,0 2 0,0-1 0,0-1 0,0-4-8191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01.991"/>
    </inkml:context>
    <inkml:brush xml:id="br0">
      <inkml:brushProperty name="width" value="0.05" units="cm"/>
      <inkml:brushProperty name="height" value="0.05" units="cm"/>
      <inkml:brushProperty name="color" value="#E71224"/>
    </inkml:brush>
  </inkml:definitions>
  <inkml:trace contextRef="#ctx0" brushRef="#br0">1 0 24575,'4'0'0,"3"6"0,0 5 0,-3 6 0,0 6 0,-2 3 0,-1 4 0,0 0 0,-1-1 0,0 1 0,-1 1 0,1-2 0,0 1 0,0-1 0,0 0 0,0 0 0,0-5-8191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38.498"/>
    </inkml:context>
    <inkml:brush xml:id="br0">
      <inkml:brushProperty name="width" value="0.05" units="cm"/>
      <inkml:brushProperty name="height" value="0.05" units="cm"/>
      <inkml:brushProperty name="color" value="#004F8B"/>
    </inkml:brush>
  </inkml:definitions>
  <inkml:trace contextRef="#ctx0" brushRef="#br0">1 42 24575,'4'-1'0,"1"1"0,-1-1 0,1 0 0,-1-2 0,1 2 0,-1 0 0,0-1 0,0 0 0,7-5 0,-7 4 0,2-1 0,-1 2 0,0 0 0,1 0 0,-1 0 0,9-2 0,-11 3 0,1 0 0,0 1 0,0-1 0,-1 1 0,0 0 0,2 0 0,-2 0 0,1 1 0,-1-1 0,0 1 0,2 0 0,-2 0 0,0 1 0,1-1 0,0 0 0,-1 1 0,0-1 0,0 1 0,5 5 0,-5-4 0,-1 1 0,0 0 0,0 0 0,0 0 0,1 0 0,-1 0 0,-1 1 0,0-1 0,0 1 0,0-1 0,0 1 0,-1-1 0,1 0 0,-1 1 0,-1 9 0,1-4 0,0 0 0,-1 1 0,0-1 0,-1 0 0,0 0 0,-2 0 0,2 0 0,-2-1 0,1 1 0,-10 16 0,9-20 0,-1-1 0,1 1 0,-1-1 0,1 1 0,-2-2 0,1 1 0,0 0 0,-2-2 0,2 2 0,-2-2 0,1 0 0,0 1 0,-1-1 0,1-1 0,-1 0 0,-8 2 0,2 1 0,12 1 0,25 4 0,44 4 0,-67-14 0,34 3-24,0 0 0,35-4 0,-24-1-1269,-30 2-5533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05.863"/>
    </inkml:context>
    <inkml:brush xml:id="br0">
      <inkml:brushProperty name="width" value="0.05" units="cm"/>
      <inkml:brushProperty name="height" value="0.05" units="cm"/>
      <inkml:brushProperty name="color" value="#E71224"/>
    </inkml:brush>
  </inkml:definitions>
  <inkml:trace contextRef="#ctx0" brushRef="#br0">31 1 24575,'0'5'0,"0"6"0,0 6 0,-4 1 0,-3 2 0,0 3 0,3 2 0,-1 1 0,3 1 0,1 3 0,1-1 0,0-4-8191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07.053"/>
    </inkml:context>
    <inkml:brush xml:id="br0">
      <inkml:brushProperty name="width" value="0.05" units="cm"/>
      <inkml:brushProperty name="height" value="0.05" units="cm"/>
      <inkml:brushProperty name="color" value="#E71224"/>
    </inkml:brush>
  </inkml:definitions>
  <inkml:trace contextRef="#ctx0" brushRef="#br0">0 3 24575,'31'-1'0,"-19"0"0,-1 1 0,0 0 0,0 0 0,1 1 0,-1 1 0,17 4 0,-26-5 0,2 2 0,-1-2 0,-1 0 0,2 1 0,-2 0 0,1 1 0,0-1 0,-1 0 0,0 1 0,0-1 0,1 0 0,-1 2 0,0-2 0,-1 1 0,1 0 0,0 0 0,-1 0 0,0 0 0,0 0 0,0 0 0,0 1 0,0-1 0,-1 1 0,1-1 0,-1 1 0,0 4 0,2 1 0,-1 1 0,-1-1 0,1 1 0,-2 1 0,1-2 0,-1 1 0,-2-1 0,2 1 0,-2 0 0,1-1 0,-2 0 0,1 0 0,-2 0 0,1 0 0,-1-1 0,1 1 0,-2-1 0,1 0 0,-2-1 0,1 1 0,-1-1 0,0 0 0,0-1 0,-1 0 0,0 0 0,0-1 0,-9 5 0,-4 8 0,21-18 0,0 0 0,0 1 0,-1-1 0,1 0 0,0 0 0,0 2 0,0-2 0,0 0 0,0 0 0,1 1 0,-1-1 0,0 0 0,0 0 0,0 1 0,0-1 0,0 0 0,0 0 0,0 1 0,0-1 0,0 0 0,1 0 0,-1 0 0,0 1 0,0-1 0,0 0 0,0 0 0,1 0 0,-1 0 0,0 1 0,0-1 0,1 0 0,-1 0 0,0 0 0,0 0 0,1 0 0,-1 0 0,0 0 0,0 1 0,2-1 0,-2 0 0,0 0 0,1 0 0,50 3 0,-38-3 0,195-3-1365,-183 3-5461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07.797"/>
    </inkml:context>
    <inkml:brush xml:id="br0">
      <inkml:brushProperty name="width" value="0.05" units="cm"/>
      <inkml:brushProperty name="height" value="0.05" units="cm"/>
      <inkml:brushProperty name="color" value="#E71224"/>
    </inkml:brush>
  </inkml:definitions>
  <inkml:trace contextRef="#ctx0" brushRef="#br0">0 1 24575,'0'5'0,"0"6"0,0 7 0,0 5 0,0 3 0,0 3 0,0 1 0,0 0 0,0 0 0,0 0 0,0-1 0,0 1 0,0 0 0,0-2 0,0 2 0,0-6-8191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09.405"/>
    </inkml:context>
    <inkml:brush xml:id="br0">
      <inkml:brushProperty name="width" value="0.05" units="cm"/>
      <inkml:brushProperty name="height" value="0.05" units="cm"/>
      <inkml:brushProperty name="color" value="#E71224"/>
    </inkml:brush>
  </inkml:definitions>
  <inkml:trace contextRef="#ctx0" brushRef="#br0">1 1 24575,'7'-1'0,"1"1"0,-1 0 0,0 1 0,1 0 0,-1 0 0,1 1 0,-2-1 0,1 1 0,9 4 0,-14-4 0,2 0 0,-2 1 0,0-1 0,1 0 0,0 0 0,-1 2 0,0-2 0,0 2 0,0-2 0,0 1 0,-1 1 0,1-1 0,-1 0 0,0 1 0,1-1 0,-1 1 0,-1-1 0,1 1 0,-1-1 0,1 0 0,-1 5 0,1 4 0,0-1 0,0 0 0,-1 0 0,0 0 0,-1 0 0,0 0 0,-1 0 0,0 0 0,-1-1 0,0 1 0,0 0 0,-9 13 0,12-23 0,0 0 0,-1-1 0,1 1 0,0 0 0,0-1 0,0 1 0,-1 0 0,1 1 0,0-2 0,0 1 0,0 0 0,0 0 0,0-1 0,0 1 0,1 0 0,-1 0 0,0-1 0,0 2 0,0-1 0,1 0 0,-1-1 0,0 1 0,1 0 0,-1-1 0,0 1 0,2-1 0,-2 1 0,1 1 0,-1-2 0,1 1 0,0-1 0,-1 1 0,2 0 0,35 22 0,0 1 0,-32-18 8,-2 0 0,1 0 0,-1 1 0,0 0 0,1 0 0,-2-1 0,0 2 0,-1-1 0,2 0 0,-2 1 0,0-1 0,-1 1 0,1 0 0,-2 13 0,1-17-61,0 0 0,0 0 0,-1-1 0,1 2 0,-1-2 0,0 2 0,-1-2 0,1 1 0,0 0 0,0 0 0,-1-1 0,0 1 0,0-1-1,0 1 1,0-1 0,-1 0 0,0 1 0,1-2 0,-1 2 0,-1-2 0,2 0 0,-1 0 0,-1 1 0,1-1 0,0 0 0,-1 1 0,-6 0 0,-12 0-6773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17.623"/>
    </inkml:context>
    <inkml:brush xml:id="br0">
      <inkml:brushProperty name="width" value="0.05" units="cm"/>
      <inkml:brushProperty name="height" value="0.05" units="cm"/>
      <inkml:brushProperty name="color" value="#E71224"/>
    </inkml:brush>
  </inkml:definitions>
  <inkml:trace contextRef="#ctx0" brushRef="#br0">0 1 24575,'0'494'-1365,"0"-470"-5461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18.182"/>
    </inkml:context>
    <inkml:brush xml:id="br0">
      <inkml:brushProperty name="width" value="0.05" units="cm"/>
      <inkml:brushProperty name="height" value="0.05" units="cm"/>
      <inkml:brushProperty name="color" value="#E71224"/>
    </inkml:brush>
  </inkml:definitions>
  <inkml:trace contextRef="#ctx0" brushRef="#br0">0 0 24575,'0'6'0,"0"5"0,0 6 0,0 6 0,0 3 0,6-2 0,-1-1 0,2 1 0,-3 1 0,0 3 0,-2-1 0,-1-4-8191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19.049"/>
    </inkml:context>
    <inkml:brush xml:id="br0">
      <inkml:brushProperty name="width" value="0.05" units="cm"/>
      <inkml:brushProperty name="height" value="0.05" units="cm"/>
      <inkml:brushProperty name="color" value="#E71224"/>
    </inkml:brush>
  </inkml:definitions>
  <inkml:trace contextRef="#ctx0" brushRef="#br0">149 1 24575,'-2'0'0,"-1"1"0,-1 0 0,1 0 0,0 1 0,0 0 0,0-1 0,1 1 0,-2-1 0,2 2 0,-1-1 0,1 0 0,-1 1 0,-2 2 0,-30 37 0,22-21 0,2 1 0,0-1 0,1 1 0,2 1 0,-9 29 0,17-50 0,-1-1 0,1 0 0,0 0 0,0 0 0,0 0 0,0 0 0,0 1 0,0-1 0,0 0 0,0 0 0,0 1 0,1-1 0,-1 0 0,0 1 0,0-1 0,1 0 0,-1 0 0,1 0 0,-1-1 0,1 1 0,1 0 0,-2 1 0,1-1 0,0 0 0,-1-1 0,1 1 0,0 0 0,0-1 0,0 1 0,0 0 0,1-1 0,-1 2 0,0-2 0,0 1 0,0-1 0,0 0 0,0 0 0,0 1 0,1-1 0,-1 0 0,0 0 0,0 0 0,2 0 0,67 0 0,-55-1 0,162-3-1365,-152 4-5461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19.909"/>
    </inkml:context>
    <inkml:brush xml:id="br0">
      <inkml:brushProperty name="width" value="0.05" units="cm"/>
      <inkml:brushProperty name="height" value="0.05" units="cm"/>
      <inkml:brushProperty name="color" value="#E71224"/>
    </inkml:brush>
  </inkml:definitions>
  <inkml:trace contextRef="#ctx0" brushRef="#br0">0 1 24575,'0'5'0,"0"6"0,0 7 0,0 5 0,0 3 0,0 3 0,0 1 0,0 0 0,0 0 0,0 0 0,0 0 0,0-1 0,0 1 0,0-1 0,0 0 0,0-1 0,0 2 0,0-6-8191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20.863"/>
    </inkml:context>
    <inkml:brush xml:id="br0">
      <inkml:brushProperty name="width" value="0.05" units="cm"/>
      <inkml:brushProperty name="height" value="0.05" units="cm"/>
      <inkml:brushProperty name="color" value="#E71224"/>
    </inkml:brush>
  </inkml:definitions>
  <inkml:trace contextRef="#ctx0" brushRef="#br0">76 1 24575,'-3'1'0,"0"0"0,-1 0 0,1 1 0,1-1 0,-2 1 0,1-1 0,1 1 0,-2 1 0,2-2 0,0 1 0,0 2 0,-2-2 0,2 0 0,1 0 0,-1 2 0,-1-2 0,1 2 0,1-2 0,-2 5 0,-1-2 0,1 1 0,1 0 0,-2 1 0,2-2 0,0 2 0,-1-1 0,2 1 0,-2 12 0,3-15 0,1-1 0,-1 2 0,1-2 0,0 0 0,0 1 0,1-1 0,-1 1 0,0-1 0,1 0 0,-1 1 0,1-1 0,1 0 0,-1 0 0,5 5 0,43 33 0,-42-35 0,0-2 0,-1 2 0,0 0 0,-1 0 0,1 0 0,0 1 0,-2 0 0,10 14 0,8 14 0,11 25 0,-32-56 0,0-2 0,-1 2 0,0-1 0,0 0 0,0 1 0,0 0 0,-1 0 0,2-1 0,-2 1 0,0-1 0,0 1 0,0 0 0,-2 6 0,2-7 4,-1-1-1,0-1 1,-1 1-1,1 1 1,0-1 0,0-1-1,-2 1 1,2 1-1,-1-2 1,0 0-1,1 1 1,-2-1-1,1 0 1,0 1 0,0-1-1,-1 0 1,1 0-1,0 0 1,0 0-1,-1-1 1,1 1-1,0-1 1,0 0 0,-3 2-1,-65 0-753,58-2 46,-14-1-6122</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21.611"/>
    </inkml:context>
    <inkml:brush xml:id="br0">
      <inkml:brushProperty name="width" value="0.05" units="cm"/>
      <inkml:brushProperty name="height" value="0.05" units="cm"/>
      <inkml:brushProperty name="color" value="#E71224"/>
    </inkml:brush>
  </inkml:definitions>
  <inkml:trace contextRef="#ctx0" brushRef="#br0">1 0 24575,'4'0'0,"8"0"0,6 0 0,4 0 0,4 0 0,2 0 0,1 0 0,2 0 0,-2 0 0,-3 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40.123"/>
    </inkml:context>
    <inkml:brush xml:id="br0">
      <inkml:brushProperty name="width" value="0.05" units="cm"/>
      <inkml:brushProperty name="height" value="0.05" units="cm"/>
      <inkml:brushProperty name="color" value="#004F8B"/>
    </inkml:brush>
  </inkml:definitions>
  <inkml:trace contextRef="#ctx0" brushRef="#br0">1 1 24575,'10'0'0,"3"0"0,0 0 0,1 0 0,0 2 0,20 4 0,-32-5 0,-1-1 0,2 0 0,-1 1 0,-1-1 0,1 1 0,0 0 0,-1-1 0,1 1 0,-1 0 0,1 0 0,-1 1 0,1-1 0,0 0 0,-1 0 0,0 1 0,0-1 0,0 0 0,1 2 0,-2-2 0,1 1 0,0-1 0,0 1 0,0-1 0,-1 1 0,1 1 0,0-2 0,-1 1 0,0 0 0,2-1 0,-2 1 0,0 1 0,0-1 0,0-1 0,0 1 0,0 0 0,-2 0 0,2 0 0,0 0 0,-1 0 0,1-1 0,-1 1 0,0 2 0,-20 28 0,1-2 0,20-29 0,0-1 0,0 1 0,0 0 0,0 0 0,0 0 0,0 0 0,1 0 0,-1 0 0,0 1 0,0-1 0,1 0 0,-1 0 0,1 0 0,-1-1 0,1 1 0,-1 0 0,1 0 0,-1 0 0,1-1 0,-1 2 0,1-1 0,0-1 0,0 1 0,-1-1 0,1 1 0,0-1 0,0 1 0,1-1 0,-1 1 0,-1-1 0,1 0 0,1 1 0,4 2 0,1 2 0,-2-1 0,1 1 0,0 0 0,-1 1 0,0-1 0,0 1 0,0-1 0,-1 2 0,0-2 0,0 2 0,0 0 0,-1-1 0,-1 2 0,1-1 0,0 0 0,1 9 0,-3-12 0,0 1 0,0-1 0,0 2 0,-1-2 0,0 1 0,0-1 0,0 0 0,0 2 0,-1-2 0,1 1 0,-1-1 0,0 1 0,-1-1 0,1 0 0,-1 1 0,1-1 0,-2 0 0,1 0 0,0 0 0,-1 0 0,1-1 0,-1 1 0,-1 0 0,1-1 0,0 0 0,0 0 0,0 0 0,-2-1 0,-4 5 0,-19 2-1365,14-6-5461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29.352"/>
    </inkml:context>
    <inkml:brush xml:id="br0">
      <inkml:brushProperty name="width" value="0.05" units="cm"/>
      <inkml:brushProperty name="height" value="0.05" units="cm"/>
      <inkml:brushProperty name="color" value="#E71224"/>
    </inkml:brush>
  </inkml:definitions>
  <inkml:trace contextRef="#ctx0" brushRef="#br0">0 0 24575,'0'524'-1365,"0"-499"-5461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31.367"/>
    </inkml:context>
    <inkml:brush xml:id="br0">
      <inkml:brushProperty name="width" value="0.05" units="cm"/>
      <inkml:brushProperty name="height" value="0.05" units="cm"/>
      <inkml:brushProperty name="color" value="#E71224"/>
    </inkml:brush>
  </inkml:definitions>
  <inkml:trace contextRef="#ctx0" brushRef="#br0">93 0 24575,'-1'1'0,"0"-1"0,0 1 0,0-1 0,0 1 0,-2-1 0,2 2 0,0-1 0,0-1 0,1 1 0,-1 0 0,0 0 0,0 0 0,0 0 0,-1 1 0,2-1 0,-1 0 0,0 0 0,1 0 0,-1 0 0,1 0 0,-1 1 0,1-1 0,0 1 0,-1-1 0,1 0 0,0 0 0,0 3 0,-6 45 0,6-45 0,-3 25 0,-3-2 0,1 1 0,-12 30 0,7-25 0,-12 64 0,21-88 0,1 1 0,-1 1 0,1-1 0,1 0 0,-1 1 0,1-2 0,1 1 0,1 0 0,-1-1 0,8 19 0,-5-19 0,-1 0 0,2-1 0,-1 1 0,1-1 0,1 0 0,-1-1 0,1 1 0,1-1 0,-1 0 0,1-2 0,1 2 0,-1-1 0,16 6 0,-17-8 0,0-1 0,1 1 0,-2-2 0,2 0 0,0-1 0,0 2 0,0-2 0,-1-1 0,1 1 0,-1-1 0,1 0 0,0-1 0,0 1 0,0-1 0,0-2 0,0 1 0,-2 1 0,10-6 0,-10 4 0,-1-1 0,1 0 0,0-1 0,-1 1 0,1-2 0,-2 1 0,1 0 0,-1-1 0,1 0 0,-1 0 0,5-12 0,-3 8 0,0 0 0,-2-2 0,0 2 0,0-1 0,-2-1 0,4-16 0,-5 24 0,-1 1 0,0-1 0,0 1 0,0 0 0,0-1 0,-1 1 0,1-1 0,-1 1 0,0-1 0,0 2 0,-1-1 0,1-1 0,0 1 0,0 1 0,-1-2 0,1 2 0,-2-2 0,1 2 0,0 0 0,0-2 0,-1 2 0,1 0 0,-1 0 0,1 0 0,-6-3 0,3 2 0,1 1 0,-1 1 0,1-1 0,-1 1 0,1 0 0,-1-1 0,1 2 0,-2-1 0,2 1 0,-1 0 0,1 0 0,-2 0 0,1 1 0,1-1 0,-1 2 0,1-1 0,-1 0 0,-6 3 0,8-1 7,-1-1 0,0 0 0,1 0 0,-1 2 0,1-2 1,-1 2-1,1-1 0,1 0 0,-2 1 0,2-1 0,0 1 0,0-1 0,-1 2 0,1-2 0,0 2 0,-1 5 0,-2 3-304,2-1 0,0 1 0,0-1 0,0 20 0,2-8-6529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33.649"/>
    </inkml:context>
    <inkml:brush xml:id="br0">
      <inkml:brushProperty name="width" value="0.05" units="cm"/>
      <inkml:brushProperty name="height" value="0.05" units="cm"/>
      <inkml:brushProperty name="color" value="#E71224"/>
    </inkml:brush>
  </inkml:definitions>
  <inkml:trace contextRef="#ctx0" brushRef="#br0">0 1 24575,'0'464'-1365,"0"-438"-5461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34.486"/>
    </inkml:context>
    <inkml:brush xml:id="br0">
      <inkml:brushProperty name="width" value="0.05" units="cm"/>
      <inkml:brushProperty name="height" value="0.05" units="cm"/>
      <inkml:brushProperty name="color" value="#E71224"/>
    </inkml:brush>
  </inkml:definitions>
  <inkml:trace contextRef="#ctx0" brushRef="#br0">0 6 24575,'53'-3'0,"-37"1"0,0 1 0,0 1 0,0 0 0,0 1 0,1 1 0,25 6 0,-37-5 0,-1-1 0,0 1 0,0 0 0,0 0 0,-1-1 0,0 2 0,1-1 0,-1 1 0,0 0 0,1 0 0,-2-1 0,0 2 0,1-1 0,-1 0 0,0 0 0,0 1 0,-1-1 0,1 1 0,-1-1 0,0 1 0,1 8 0,1 12 0,0 0 0,-2 46 0,-2-57 0,1-9 0,-1 30 0,1 2 0,2-2 0,12 70 0,-3-31-1365,-10-50-5461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35.141"/>
    </inkml:context>
    <inkml:brush xml:id="br0">
      <inkml:brushProperty name="width" value="0.05" units="cm"/>
      <inkml:brushProperty name="height" value="0.05" units="cm"/>
      <inkml:brushProperty name="color" value="#E71224"/>
    </inkml:brush>
  </inkml:definitions>
  <inkml:trace contextRef="#ctx0" brushRef="#br0">1 0 24575,'4'0'0,"8"0"0,6 0 0,4 0 0,4 0 0,2 0 0,1 0 0,1 0 0,-4 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35.926"/>
    </inkml:context>
    <inkml:brush xml:id="br0">
      <inkml:brushProperty name="width" value="0.05" units="cm"/>
      <inkml:brushProperty name="height" value="0.05" units="cm"/>
      <inkml:brushProperty name="color" value="#E71224"/>
    </inkml:brush>
  </inkml:definitions>
  <inkml:trace contextRef="#ctx0" brushRef="#br0">1 0 24575,'0'6'0,"0"5"0,0 6 0,0 6 0,0 3 0,0 3 0,0 1 0,0 0 0,0 0 0,0 0 0,0 0 0,0-1 0,0 1 0,4-6 0,3-2 0,-1-4-8191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37.615"/>
    </inkml:context>
    <inkml:brush xml:id="br0">
      <inkml:brushProperty name="width" value="0.05" units="cm"/>
      <inkml:brushProperty name="height" value="0.05" units="cm"/>
      <inkml:brushProperty name="color" value="#E71224"/>
    </inkml:brush>
  </inkml:definitions>
  <inkml:trace contextRef="#ctx0" brushRef="#br0">174 31 24575,'-4'-4'0,"-1"1"0,1 0 0,-1-1 0,1 2 0,-1 0 0,0-1 0,0 1 0,-1 1 0,2-1 0,-2 0 0,1 1 0,0 0 0,0 1 0,-1-1 0,0 1 0,1 0 0,-8 1 0,10-1 0,0 0 0,-1 1 0,1-1 0,-1 1 0,1 1 0,0-2 0,0 1 0,0 1 0,0-1 0,-1 0 0,2 2 0,-1-2 0,-1 1 0,2 0 0,0 1 0,-2-1 0,2 0 0,0 0 0,0 1 0,-1 0 0,1-1 0,1 2 0,-1-2 0,1 2 0,-2-1 0,2 0 0,-1 4 0,1-2 0,1-1 0,0 1 0,0-2 0,0 2 0,0-1 0,0 1 0,1 0 0,0-2 0,0 2 0,0-1 0,1 0 0,0 0 0,-1 0 0,1 0 0,0 0 0,1 0 0,-1 0 0,0-1 0,5 5 0,9 8 0,-2-1 0,35 25 0,-2 0 0,-41-34 0,-2 0 0,2 1 0,-2 0 0,0 0 0,0 0 0,-1-1 0,1 1 0,-1 1 0,-1 0 0,1-1 0,-1 1 0,-1 0 0,0 0 0,0 0 0,0 10 0,-1-14 0,0-1 0,0 1 0,0-1 0,-1 0 0,1 1 0,-1-1 0,0 1 0,0-1 0,0 1 0,0-1 0,0-1 0,-1 2 0,0-1 0,0-1 0,1 2 0,-1-2 0,-1 0 0,1 2 0,0-2 0,-2 0 0,2 1 0,0-1 0,-1-1 0,0 1 0,0 1 0,0-2 0,0 0 0,0 0 0,0 1 0,-1-2 0,1 1 0,-1 1 0,1-2 0,0 1 0,-1-1 0,1 0 0,-5 0 0,6 0 0,0 0 0,-1 0 0,1 0 0,0 0 0,0-1 0,-1 1 0,1-2 0,0 2 0,0-1 0,-1 0 0,1 0 0,0 0 0,1 0 0,-2 0 0,1-1 0,0 1 0,1 0 0,-1-1 0,0 1 0,0-2 0,1 2 0,0-1 0,-2-2 0,0-1 0,1-1 0,0 1 0,0-1 0,-1 0 0,2 0 0,0 1 0,0-1 0,0 0 0,0-7 0,1-6 0,1 1 0,0 0 0,1 1 0,0-2 0,9-23 0,-7 31-47,1-1 0,0 2 0,1-1 0,-1 0-1,2 1 1,1 1 0,-1-1 0,12-11 0,-3 4-894,-5 3-5885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41.554"/>
    </inkml:context>
    <inkml:brush xml:id="br0">
      <inkml:brushProperty name="width" value="0.05" units="cm"/>
      <inkml:brushProperty name="height" value="0.05" units="cm"/>
      <inkml:brushProperty name="color" value="#E71224"/>
    </inkml:brush>
  </inkml:definitions>
  <inkml:trace contextRef="#ctx0" brushRef="#br0">2 0 24575,'-2'112'0,"5"125"0,11-159 0,-10-57 0,1 1 0,0 31 0,-5 3-1365,0-31-5461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5:42.852"/>
    </inkml:context>
    <inkml:brush xml:id="br0">
      <inkml:brushProperty name="width" value="0.05" units="cm"/>
      <inkml:brushProperty name="height" value="0.05" units="cm"/>
      <inkml:brushProperty name="color" value="#E71224"/>
    </inkml:brush>
  </inkml:definitions>
  <inkml:trace contextRef="#ctx0" brushRef="#br0">149 119 24575,'2'-8'0,"-2"0"0,0 0 0,-2-1 0,1 1 0,0 0 0,-1 0 0,1 1 0,-6-11 0,6 15 0,0 0 0,-1 1 0,-1-1 0,2 1 0,-1 0 0,0-1 0,-1 1 0,1 1 0,0-1 0,-1-1 0,0 2 0,1 0 0,-1-1 0,0 1 0,0 0 0,1-1 0,-2 2 0,2-1 0,-1 0 0,-1 1 0,2 0 0,-1-1 0,-1 1 0,2 0 0,-5 1 0,5-1 0,-1 0 0,1 0 0,-2 1 0,2-1 0,-1 1 0,0 1 0,1-1 0,-1 0 0,0 0 0,1 0 0,0 0 0,-1 0 0,0 2 0,1-2 0,0 1 0,1 0 0,-2 0 0,1 0 0,0 0 0,1 0 0,-1 1 0,0-1 0,1 1 0,0 0 0,0-1 0,0 0 0,0 2 0,0-2 0,0 1 0,1 0 0,-2-1 0,2 7 0,-2 10 0,0 2 0,2-2 0,2 36 0,-1-29 0,-1-26 0,1 15 0,1 0 0,-1 0 0,5 20 0,-4-32 0,-2-2 0,1 1 0,-1 0 0,1 1 0,0-2 0,0 1 0,0-1 0,0 1 0,0 0 0,1 0 0,-1-1 0,0 1 0,0-1 0,1 1 0,2 1 0,-3-3 0,0 0 0,0 0 0,0 1 0,0-1 0,1 0 0,0 0 0,-1 0 0,0 0 0,0 0 0,0-1 0,0 1 0,1 0 0,0 0 0,-1-1 0,0 1 0,0-1 0,0 1 0,0-1 0,0 1 0,0-2 0,1 2 0,-1-1 0,0 0 0,-1 0 0,1 0 0,0 1 0,1-2 0,6-8 0,0 0 0,0 0 0,-1 0 0,-1-1 0,7-10 0,21-33 0,-33 53 0,-1 1 0,0-1 0,0 1 0,1 0 0,-1-1 0,1 1 0,-1 0 0,0-2 0,1 2 0,-1 0 0,1-1 0,-1 1 0,1 0 0,-1 0 0,1 0 0,-1-1 0,2 1 0,-2 0 0,1 0 0,-1 0 0,1 0 0,-1 0 0,1 0 0,-1 0 0,1 0 0,-1 0 0,1 0 0,-1 0 0,1 0 0,-1 1 0,1-1 0,-1 0 0,2 0 0,-2 0 0,1 1 0,-1-1 0,1 0 0,-1 2 0,0-2 0,1 0 0,-1 1 0,0-1 0,1 0 0,-1 1 0,0-1 0,1 1 0,-1-1 0,0 1 0,0-1 0,1 1 0,-1-1 0,0 1 0,0-1 0,0 2 0,0-2 0,0 1 0,0 0 0,15 47 0,-13-37 0,5 19 0,-3 0 0,0-1 0,-2 1 0,-1 33 0,-1-31 0,1 1 0,2-1 0,8 41 0,-2-25-1365,-7-26-5461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6:08.813"/>
    </inkml:context>
    <inkml:brush xml:id="br0">
      <inkml:brushProperty name="width" value="0.05" units="cm"/>
      <inkml:brushProperty name="height" value="0.05" units="cm"/>
      <inkml:brushProperty name="color" value="#E71224"/>
    </inkml:brush>
  </inkml:definitions>
  <inkml:trace contextRef="#ctx0" brushRef="#br0">0 1 24575,'3'0'0,"1"-1"0,-1 1 0,0 0 0,1 0 0,-1 0 0,1 1 0,-1-1 0,0 1 0,1 0 0,-2 1 0,1-2 0,1 2 0,-1-1 0,-1 0 0,2 1 0,-2 0 0,1 0 0,0 0 0,-1-1 0,0 2 0,1-1 0,0 1 0,-2 0 0,1-1 0,0 1 0,1 0 0,-2 0 0,0-1 0,1 2 0,-1-1 0,0-1 0,0 2 0,1-1 0,-2 1 0,1-1 0,-1 0 0,0 1 0,1-2 0,-2 8 0,4 22 0,-1 0 0,-1-1 0,-2 1 0,0 0 0,-9 41 0,7-64 0,-1 0 0,0 1 0,-1-1 0,1-1 0,-12 16 0,-9 18 0,24-41 0,1 0 0,0-1 0,-1 1 0,1 0 0,0 1 0,-1-2 0,1 1 0,0 0 0,0 0 0,0-1 0,0 1 0,0 0 0,0 0 0,0 1 0,0-2 0,0 1 0,0 0 0,0 0 0,1-1 0,-1 1 0,0 0 0,0 0 0,1-1 0,-1 1 0,0 1 0,1-2 0,-1 1 0,1 0 0,1 0 0,27 12 0,47-11 0,-67-2 0,22-1-1365,-5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42.274"/>
    </inkml:context>
    <inkml:brush xml:id="br0">
      <inkml:brushProperty name="width" value="0.05" units="cm"/>
      <inkml:brushProperty name="height" value="0.05" units="cm"/>
      <inkml:brushProperty name="color" value="#004F8B"/>
    </inkml:brush>
  </inkml:definitions>
  <inkml:trace contextRef="#ctx0" brushRef="#br0">0 1 24575,'0'3'0,"0"5"0,0 4 0,0 4 0,0 1 0,0 2 0,0 1 0,0 1 0,0-1 0,0 0 0,0 1 0,0-3 0,0 2 0,0 0 0,0-1 0,3-2 0,1-5-8191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6:09.880"/>
    </inkml:context>
    <inkml:brush xml:id="br0">
      <inkml:brushProperty name="width" value="0.05" units="cm"/>
      <inkml:brushProperty name="height" value="0.05" units="cm"/>
      <inkml:brushProperty name="color" value="#E71224"/>
    </inkml:brush>
  </inkml:definitions>
  <inkml:trace contextRef="#ctx0" brushRef="#br0">3 63 24575,'-1'37'0,"0"-17"0,1-1 0,0 2 0,2-2 0,6 35 0,-7-50 0,0 1 0,0-1 0,2 1 0,-2-2 0,1 2 0,0-1 0,1 0 0,-1 0 0,1 0 0,-1-1 0,2 1 0,-1-1 0,1 1 0,-1-1 0,0-1 0,1 2 0,0-2 0,0 0 0,0 1 0,-1-1 0,2 0 0,-1-1 0,1 0 0,-1 2 0,7-1 0,-9-2 0,0 0 0,0 1 0,1-1 0,-1 0 0,0 0 0,0 0 0,-1 0 0,2-1 0,-1 1 0,0 0 0,0-1 0,1 1 0,-2-1 0,1 0 0,0 1 0,1-2 0,-2 1 0,1 0 0,-1 0 0,1 0 0,2-3 0,-1 1 0,-1 0 0,1-2 0,0 2 0,-1-1 0,0 0 0,0 0 0,0 0 0,-1 0 0,2-8 0,2-5 0,-3-2 0,0 1 0,1-35 0,-3 48-35,1-1 0,-1 0 0,-1 1 0,1-2 0,-2 1 0,1 0 0,0 1 0,0-1 0,-1 0 0,0 1 0,-1-1 0,1 1 0,0 0 0,-2 0 0,1-1 0,0 2 0,-1-1 0,1 1 0,-2-1 0,2 1 0,-1 0 0,-1 1 0,1-2 0,-2 3 0,1-2 0,1 1 0,-2 1 0,1-1 0,-1 1 0,2 0 0,-2 0 0,0 0 0,1 1 0,-2 0 0,1 0 0,1 1 0,-1 0 0,-7 0 0,-11 0-6791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6:12.112"/>
    </inkml:context>
    <inkml:brush xml:id="br0">
      <inkml:brushProperty name="width" value="0.05" units="cm"/>
      <inkml:brushProperty name="height" value="0.05" units="cm"/>
      <inkml:brushProperty name="color" value="#E71224"/>
    </inkml:brush>
  </inkml:definitions>
  <inkml:trace contextRef="#ctx0" brushRef="#br0">0 1 24575,'26'0'0,"-12"-1"0,0 1 0,1 1 0,-1 0 0,1 0 0,21 7 0,-33-6 0,2-1 0,-2 1 0,0-1 0,2 1 0,-2 1 0,1-1 0,-1 0 0,0 1 0,0 0 0,0-1 0,-1 2 0,2-1 0,-2-1 0,0 2 0,0-1 0,1 2 0,-1-2 0,0 1 0,-1-1 0,0 2 0,1-2 0,-1 2 0,0-2 0,1 7 0,0 3 0,1-1 0,-2 1 0,0 1 0,-1-2 0,0 1 0,0-1 0,-1 2 0,-2-1 0,-3 16 0,3-21 0,0-1 0,0 0 0,-1 0 0,1 0 0,-2-1 0,1 1 0,-1-1 0,0 0 0,0-1 0,0 1 0,-1 0 0,-1-2 0,2 2 0,-2-1 0,1-2 0,-11 6 0,14-8 0,-57 37 0,58-36 0,0-1 0,0 1 0,-1 0 0,1-1 0,1 1 0,-1 1 0,0-1 0,0 0 0,0 0 0,1 1 0,0-1 0,0 0 0,-1 1 0,0-1 0,2 1 0,-1 0 0,0-1 0,1 1 0,-1 0 0,1-1 0,-1 7 0,2-8 0,0 1 0,0 1 0,0-2 0,1 1 0,-1-1 0,0 1 0,0 0 0,0 0 0,1-1 0,-1 0 0,2 0 0,-2 2 0,1-2 0,-1 0 0,1-1 0,1 1 0,-2 0 0,1 0 0,0-1 0,1 1 0,-2-1 0,1 2 0,0-2 0,0 0 0,1 1 0,1-1 0,66 2 0,-58-3 0,-7 1-71,11 0-188,-2 0 0,2 0 0,-1 2 1,27 5-1,-24-1-6567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6:12.917"/>
    </inkml:context>
    <inkml:brush xml:id="br0">
      <inkml:brushProperty name="width" value="0.05" units="cm"/>
      <inkml:brushProperty name="height" value="0.05" units="cm"/>
      <inkml:brushProperty name="color" value="#E71224"/>
    </inkml:brush>
  </inkml:definitions>
  <inkml:trace contextRef="#ctx0" brushRef="#br0">1 0 24575,'1'1'0,"1"-1"0,1 1 0,-2 0 0,1-1 0,0 2 0,-1-1 0,2 0 0,-2 0 0,1 0 0,-1 0 0,1 2 0,-1-2 0,1 0 0,-1 1 0,0-1 0,0 2 0,0-2 0,0 1 0,0-1 0,0 1 0,1 1 0,-1 1 0,14 45 0,45 223 0,-57-247-1365,0-2-5461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29.331"/>
    </inkml:context>
    <inkml:brush xml:id="br0">
      <inkml:brushProperty name="width" value="0.05" units="cm"/>
      <inkml:brushProperty name="height" value="0.05" units="cm"/>
      <inkml:brushProperty name="color" value="#E71224"/>
    </inkml:brush>
  </inkml:definitions>
  <inkml:trace contextRef="#ctx0" brushRef="#br0">1 1 24575,'4'0'0,"2"0"0,-1 1 0,-1 0 0,2 0 0,-2 2 0,1-2 0,-1 1 0,1 0 0,-1 1 0,1-1 0,-1 0 0,0 2 0,0-2 0,-1 1 0,2 1 0,-2-1 0,1 2 0,-1-2 0,-1 1 0,2 0 0,-2 1 0,1-1 0,0 0 0,-1 0 0,-1 2 0,1-1 0,-1-1 0,0 1 0,3 8 0,-3-5 0,1 0 0,-1 0 0,0 0 0,-1 0 0,2 0 0,-2 0 0,-2 0 0,2 0 0,-1 0 0,-1 0 0,1 0 0,-1 0 0,-1 0 0,0 0 0,0-1 0,-1 1 0,1-1 0,-6 7 0,2-6 0,5-5 0,-1-1 0,0 2 0,1-2 0,0 1 0,0 1 0,-1-1 0,2 1 0,-3 6 0,9 3 0,21-5 0,87-7-178,-83-2-1009,-4 1-5639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30.544"/>
    </inkml:context>
    <inkml:brush xml:id="br0">
      <inkml:brushProperty name="width" value="0.05" units="cm"/>
      <inkml:brushProperty name="height" value="0.05" units="cm"/>
      <inkml:brushProperty name="color" value="#E71224"/>
    </inkml:brush>
  </inkml:definitions>
  <inkml:trace contextRef="#ctx0" brushRef="#br0">0 128 24575,'1'-2'0,"-1"-2"0,1 2 0,0-2 0,0 1 0,1 1 0,-1-2 0,1 2 0,-1 0 0,1-1 0,-1 0 0,2 1 0,-1-1 0,0 1 0,0 0 0,1 1 0,1-4 0,46-30 0,-45 30 0,5-2 0,1 2 0,-1-1 0,0 0 0,1 2 0,17-7 0,-27 10 0,2 1 0,-1-1 0,0 1 0,-1 0 0,1-1 0,1 1 0,-1 0 0,0 0 0,-1 0 0,2 1 0,-1-1 0,0 0 0,0 1 0,-1-1 0,2 1 0,-1-1 0,-1 2 0,1-1 0,1 0 0,-2 0 0,1 0 0,-1 0 0,0 0 0,1 1 0,0-1 0,-1 1 0,1-1 0,-1 1 0,0 0 0,0 0 0,0-1 0,-1 1 0,2-1 0,-1 2 0,0-1 0,-1-1 0,1 1 0,-1 1 0,1 2 0,2 12 0,1 1 0,-2 0 0,-1 0 0,0-1 0,-1 1 0,-3 19 0,2-28 0,0 1 0,0 0 0,-2-1 0,0 0 0,1 0 0,-2 0 0,0 0 0,0-1 0,0 1 0,-2-1 0,2 0 0,-12 13 0,14-20 0,0 1 0,0-1 0,0 2 0,1-2 0,0 1 0,-1 0 0,1 0 0,-1 0 0,1 0 0,0 0 0,0 1 0,1-1 0,-1 0 0,0 1 0,1-1 0,-1 0 0,1 0 0,0 1 0,0-1 0,0 0 0,0 0 0,0 5 0,1-6 0,0 2 0,0-2 0,0 0 0,0 0 0,0 0 0,2 0 0,-2 1 0,0-1 0,1 0 0,-1 0 0,0-1 0,2 1 0,-2 0 0,1-1 0,-1 1 0,1-1 0,0 0 0,0 2 0,0-2 0,-1 0 0,1 0 0,0 0 0,0 0 0,-1 0 0,1-2 0,0 2 0,0 0 0,0-1 0,-1 1 0,3-2 0,44-8-1365,-26 6-5461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32.178"/>
    </inkml:context>
    <inkml:brush xml:id="br0">
      <inkml:brushProperty name="width" value="0.05" units="cm"/>
      <inkml:brushProperty name="height" value="0.05" units="cm"/>
      <inkml:brushProperty name="color" value="#E71224"/>
    </inkml:brush>
  </inkml:definitions>
  <inkml:trace contextRef="#ctx0" brushRef="#br0">0 0 24575,'6'0'0,"5"0"0,6 0 0,5 0 0,0 6 0,-6 5 0,-4 6 0,-4 6 0,-5 3 0,-1 3 0,-2 1 0,-1-1 0,0 2 0,0-1 0,-5-5 0,-1-2 0,1-5-8191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33.180"/>
    </inkml:context>
    <inkml:brush xml:id="br0">
      <inkml:brushProperty name="width" value="0.05" units="cm"/>
      <inkml:brushProperty name="height" value="0.05" units="cm"/>
      <inkml:brushProperty name="color" value="#E71224"/>
    </inkml:brush>
  </inkml:definitions>
  <inkml:trace contextRef="#ctx0" brushRef="#br0">1 18 24575,'4'0'0,"8"0"0,6 0 0,4 0 0,4 0 0,2 0 0,3 0 0,-7-5 0,0-1 0,-6-1-8191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34.378"/>
    </inkml:context>
    <inkml:brush xml:id="br0">
      <inkml:brushProperty name="width" value="0.05" units="cm"/>
      <inkml:brushProperty name="height" value="0.05" units="cm"/>
      <inkml:brushProperty name="color" value="#E71224"/>
    </inkml:brush>
  </inkml:definitions>
  <inkml:trace contextRef="#ctx0" brushRef="#br0">0 26 24575,'61'-21'0,"-56"19"0,2 1 0,-1 0 0,-1 1 0,2-1 0,-1 1 0,0 0 0,0 1 0,0 0 0,0-1 0,0 3 0,0-2 0,-1 1 0,1-1 0,0 1 0,-1 2 0,1-2 0,6 6 0,-8-4 0,-1-2 0,-1 1 0,2 1 0,-2-1 0,0 1 0,0 0 0,1-1 0,-1 2 0,-1-2 0,1 2 0,-1-2 0,0 2 0,1 0 0,-1-2 0,-1 2 0,1-1 0,-1 1 0,0-1 0,0 1 0,0-2 0,0 2 0,-1-1 0,0 1 0,-1 0 0,0 4 0,-2 4 0,1 0 0,0 1 0,2-1 0,-1 20 0,2-26 0,1 0 0,0 0 0,1 0 0,-1 0 0,2-1 0,-1 1 0,1 0 0,1-1 0,-1 1 0,5 5 0,-1 1 0,0-1 0,-1 1 0,0-1 0,-1 2 0,5 18 0,-8-28 0,-1-2 0,-1 1 0,1 1 0,-1-1 0,0 1 0,1-1 0,-1 0 0,-1 1 0,1-1 0,0 1 0,-1-1 0,0 1 0,1-1 0,-2-1 0,1 2 0,0-1 0,-1-1 0,1 2 0,-1-1 0,0-1 0,0 1 0,0 0 0,0-1 0,-1 1 0,1-1 0,0 0 0,0 1 0,-4 1 0,-32 17-1365,20-14-5461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36.180"/>
    </inkml:context>
    <inkml:brush xml:id="br0">
      <inkml:brushProperty name="width" value="0.05" units="cm"/>
      <inkml:brushProperty name="height" value="0.05" units="cm"/>
      <inkml:brushProperty name="color" value="#E71224"/>
    </inkml:brush>
  </inkml:definitions>
  <inkml:trace contextRef="#ctx0" brushRef="#br0">1 1068 24575,'796'0'0,"-772"-1"0,0-2 0,-1-1 0,0 0 0,35-14 0,-25 9 0,23-7-34,386-124-818,-432 135 913,0 0 1,0-1 0,-1-1 0,0 0 0,0-1 0,0 2 0,-1-2 0,8-10-1,-5 7 22,0 0-1,1-1 1,14-7-1,123-92-82,19-11 0,-121 85 0,-1 0 0,-2-4 0,62-71 0,-78 81 0,-3 3 0,-1-2 0,-1-1 0,-2 0 0,33-66 0,-30 65-1365,-10 22-5461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37.247"/>
    </inkml:context>
    <inkml:brush xml:id="br0">
      <inkml:brushProperty name="width" value="0.05" units="cm"/>
      <inkml:brushProperty name="height" value="0.05" units="cm"/>
      <inkml:brushProperty name="color" value="#E71224"/>
    </inkml:brush>
  </inkml:definitions>
  <inkml:trace contextRef="#ctx0" brushRef="#br0">1 58 24575,'0'-3'0,"0"0"0,0 1 0,0 0 0,1 0 0,-1-1 0,1 1 0,0 0 0,0-1 0,-1 1 0,2 0 0,-1 0 0,1-1 0,-1 1 0,0 0 0,0 1 0,2-2 0,-2 2 0,1-1 0,0 1 0,-1-2 0,2 2 0,-1 0 0,0 0 0,0 0 0,1 0 0,-1 0 0,0-1 0,0 1 0,1 1 0,-1-1 0,0 1 0,0 0 0,1-1 0,2 1 0,0 0 0,-1 0 0,1 0 0,-2 0 0,2 0 0,-1 1 0,1-1 0,-2 1 0,1 0 0,0 1 0,0-1 0,0 1 0,0-1 0,0 1 0,-1 1 0,1-1 0,0 0 0,-1 1 0,1-1 0,3 7 0,-1 0 0,0 0 0,-2 1 0,1 1 0,-2-1 0,0 0 0,1 1 0,-2-1 0,0 1 0,1 0 0,-2 0 0,0 14 0,-1 16 0,-8 66 0,6-96 0,-1-2 0,0 1 0,0-1 0,-1 0 0,0 0 0,-1 1 0,0-2 0,-1 1 0,0-1 0,1 0 0,-2 0 0,0-1 0,-1-1 0,2 1 0,-17 10 0,14-9 0,9-8 0,0 0 0,-1 0 0,1 1 0,0-1 0,0 0 0,-1 0 0,1 0 0,0 2 0,0-2 0,-1 0 0,1 1 0,0-1 0,0 0 0,0 1 0,-1-1 0,1 0 0,0 1 0,0-1 0,0 0 0,0 1 0,0-1 0,0 0 0,0 1 0,0-1 0,0 0 0,0 1 0,0-1 0,0 0 0,0 2 0,0-2 0,0 0 0,0 1 0,1 0 0,13 7 0,39 1 0,-29-6 0,5 3-455,-1-1 0,47 0 0,-51-3-6371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42.984"/>
    </inkml:context>
    <inkml:brush xml:id="br0">
      <inkml:brushProperty name="width" value="0.05" units="cm"/>
      <inkml:brushProperty name="height" value="0.05" units="cm"/>
      <inkml:brushProperty name="color" value="#004F8B"/>
    </inkml:brush>
  </inkml:definitions>
  <inkml:trace contextRef="#ctx0" brushRef="#br0">170 1 24575,'-3'0'0,"1"1"0,0-1 0,0 1 0,0-1 0,0 1 0,0 0 0,0 1 0,-1-1 0,2 0 0,-1 1 0,0-1 0,1 0 0,-1 1 0,0-1 0,1 2 0,-3 0 0,-23 37 0,19-28 0,-3 3 0,-1 2 0,0-2 0,-29 27 0,39-41 0,0 2 0,0-2 0,1 0 0,-1 1 0,1-1 0,-1 1 0,1 1 0,0-2 0,-1 1 0,1 0 0,0 0 0,0 1 0,0-1 0,0 0 0,0 0 0,1 0 0,-1 4 0,1-5 0,1 0 0,-1 0 0,1 0 0,0 0 0,-1 1 0,1-2 0,0 1 0,0 0 0,-1 0 0,1 0 0,1-1 0,-1 1 0,0 0 0,0-1 0,0 1 0,0-1 0,0 1 0,0-1 0,0 1 0,0-1 0,1 0 0,-1 0 0,0 2 0,0-2 0,1 0 0,-1 0 0,0 0 0,1 0 0,-1 0 0,0-2 0,2 2 0,40-1-73,-25 1-185,0 0-1,0 1 1,-1 1-1,30 6 1,-34-4-6568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37.848"/>
    </inkml:context>
    <inkml:brush xml:id="br0">
      <inkml:brushProperty name="width" value="0.05" units="cm"/>
      <inkml:brushProperty name="height" value="0.05" units="cm"/>
      <inkml:brushProperty name="color" value="#E71224"/>
    </inkml:brush>
  </inkml:definitions>
  <inkml:trace contextRef="#ctx0" brushRef="#br0">1 1 24575,'1'0'0,"0"0"0,0 1 0,0-1 0,1 1 0,-1 0 0,0-1 0,0 2 0,0-1 0,0-1 0,0 1 0,0 0 0,-1 0 0,2 0 0,-1 0 0,0 1 0,-1-1 0,1 0 0,-1 0 0,1 0 0,-1 0 0,1 0 0,-1 1 0,0 0 0,1-1 0,-1 0 0,0 0 0,0 3 0,6 44 0,-6-43 0,0 145 0,1 23 0,4-143-341,0-2 0,2 2-1,17 43 1,-18-55-6485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38.766"/>
    </inkml:context>
    <inkml:brush xml:id="br0">
      <inkml:brushProperty name="width" value="0.05" units="cm"/>
      <inkml:brushProperty name="height" value="0.05" units="cm"/>
      <inkml:brushProperty name="color" value="#E71224"/>
    </inkml:brush>
  </inkml:definitions>
  <inkml:trace contextRef="#ctx0" brushRef="#br0">139 1 24575,'-3'0'0,"1"1"0,-2 0 0,2 0 0,-1 1 0,0-1 0,1 0 0,-1 1 0,1-1 0,-1 2 0,1-2 0,0 1 0,0 0 0,-1 1 0,2-1 0,-1 0 0,0 0 0,1 1 0,-4 5 0,-24 49 0,9-18 0,-12 24 0,30-58 0,1-2 0,-2 2 0,2-2 0,0 2 0,0 0 0,1-2 0,-1 2 0,1-1 0,0 1 0,0-2 0,0 2 0,1 5 0,0-8 0,0 0 0,0 1 0,2-1 0,-2 0 0,1 1 0,-1-2 0,1 1 0,1 0 0,-2-1 0,1 2 0,0-2 0,1 1 0,-1-1 0,0 0 0,0 1 0,1-1 0,0 0 0,-1 0 0,0-1 0,1 1 0,0-1 0,-1 1 0,1-1 0,0 0 0,3 0 0,78 0 0,-65-1 0,127-2-1365,-121 3-5461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43.320"/>
    </inkml:context>
    <inkml:brush xml:id="br0">
      <inkml:brushProperty name="width" value="0.05" units="cm"/>
      <inkml:brushProperty name="height" value="0.05" units="cm"/>
      <inkml:brushProperty name="color" value="#E71224"/>
    </inkml:brush>
  </inkml:definitions>
  <inkml:trace contextRef="#ctx0" brushRef="#br0">0 22 24575,'0'-1'0,"1"-1"0,-1 1 0,0 0 0,0 0 0,1 0 0,-1 1 0,0-1 0,1 0 0,-1-1 0,1 1 0,1 1 0,-2-1 0,1 0 0,-1 0 0,1 1 0,0-1 0,0 1 0,-1-1 0,1-1 0,0 2 0,0 0 0,1-1 0,-2 1 0,1-1 0,0 1 0,0 0 0,0 0 0,0-1 0,0 1 0,0 0 0,1 0 0,-1 0 0,0 0 0,0 0 0,0 0 0,1 1 0,2-1 0,-1 0 0,2 0 0,-2 1 0,0-1 0,1 1 0,0 1 0,0-1 0,-1 0 0,5 3 0,-3 1 0,1 1 0,0-1 0,-2 1 0,1 1 0,-1-1 0,1 0 0,-2 1 0,0 0 0,1 0 0,-2 1 0,4 8 0,-2-3 0,1 0 0,-2 1 0,-1 1 0,1-2 0,-1 21 0,-3-30 0,0 2 0,-2 0 0,2-2 0,-1 2 0,0-2 0,-1 2 0,0-1 0,1-1 0,-2 1 0,1-1 0,0 1 0,-1-1 0,0 0 0,0 0 0,0 0 0,-1-1 0,1 1 0,-1-2 0,-7 5 0,4-1 0,0-1 0,0 2 0,2-1 0,-13 14 0,17-18 0,2-2 0,-1 1 0,1-1 0,0 1 0,-1-1 0,1 1 0,0-1 0,-1 1 0,1-1 0,0 1 0,0 0 0,-1-1 0,1 2 0,0-2 0,0 1 0,0 0 0,0-1 0,0 1 0,0 0 0,0-1 0,0 1 0,0 0 0,0-1 0,0 1 0,1-1 0,-1 2 0,0-1 0,0-1 0,1 1 0,-1-1 0,1 1 0,22 10 0,38-5 0,-58-6 0,26 0-1365,-3-1-5461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44.453"/>
    </inkml:context>
    <inkml:brush xml:id="br0">
      <inkml:brushProperty name="width" value="0.05" units="cm"/>
      <inkml:brushProperty name="height" value="0.05" units="cm"/>
      <inkml:brushProperty name="color" value="#E71224"/>
    </inkml:brush>
  </inkml:definitions>
  <inkml:trace contextRef="#ctx0" brushRef="#br0">0 0 24575,'1'8'0,"-1"0"0,1 1 0,1-1 0,0 0 0,0 0 0,0 0 0,1 0 0,1-1 0,-1 1 0,1-1 0,0 1 0,1-1 0,-1-1 0,2 0 0,-2 1 0,2-1 0,1-1 0,6 7 0,34 43 0,-44-53 4,-2 0-1,1-1 1,-1 2-1,1-1 0,-1 0 1,1 0-1,-1 1 1,1-1-1,-2 1 0,1 0 1,0-1-1,0 1 1,-1 0-1,1-1 1,-1 1-1,0 0 0,0-1 1,0 1-1,0 0 1,0-1-1,0 1 1,-1 0-1,1 0 0,-1-1 1,1 1-1,-1-1 1,0 1-1,0 0 0,0-1 1,0 0-1,-2 0 1,2 1-1,0-1 1,-3 3-1,-1-1-109,-1 0 0,2-1 0,-2 0 0,1 1 0,-1-2 0,0 0-1,1 1 1,-1-1 0,1 0 0,-1-1 0,-1 1 0,2-1 0,-13 0 0,-7 0-6720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45.181"/>
    </inkml:context>
    <inkml:brush xml:id="br0">
      <inkml:brushProperty name="width" value="0.05" units="cm"/>
      <inkml:brushProperty name="height" value="0.05" units="cm"/>
      <inkml:brushProperty name="color" value="#E71224"/>
    </inkml:brush>
  </inkml:definitions>
  <inkml:trace contextRef="#ctx0" brushRef="#br0">0 30 24575,'4'0'0,"3"-5"0,4-2 0,5 2 0,6-1 0,2 2 0,3 2 0,-3 1-8191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46.625"/>
    </inkml:context>
    <inkml:brush xml:id="br0">
      <inkml:brushProperty name="width" value="0.05" units="cm"/>
      <inkml:brushProperty name="height" value="0.05" units="cm"/>
      <inkml:brushProperty name="color" value="#E71224"/>
    </inkml:brush>
  </inkml:definitions>
  <inkml:trace contextRef="#ctx0" brushRef="#br0">1 49 24575,'0'-1'0,"0"-1"0,0-1 0,0 2 0,0-1 0,0 0 0,0 1 0,0-2 0,1 2 0,-1-1 0,1 0 0,-1 0 0,1 0 0,0 1 0,1-1 0,-2 1 0,1-1 0,0 0 0,0 1 0,0 0 0,1 0 0,-1-2 0,1 2 0,-1 0 0,1 0 0,-1 0 0,0 1 0,1-1 0,0 0 0,0-1 0,-1 2 0,1-1 0,0 1 0,0-1 0,0 1 0,-1 0 0,1 0 0,0-1 0,0 1 0,0 0 0,2 1 0,0-1 0,-2 1 0,1-1 0,1 1 0,-1 1 0,-1-1 0,2 0 0,-2 0 0,1 0 0,0 0 0,-1 2 0,1-2 0,-1 1 0,1 0 0,-1-1 0,0 2 0,0-1 0,1 1 0,-1 0 0,-1-1 0,1 0 0,-1 2 0,2-2 0,-2 1 0,1 4 0,1 5 0,0-1 0,-1 0 0,-1 2 0,0-2 0,-1 1 0,0 0 0,0 0 0,-1 0 0,-1 0 0,0-1 0,-1 1 0,0-1 0,0 0 0,-1 1 0,0-1 0,-2 0 0,0-1 0,1 0 0,-10 13 0,14-23 2,1 0-1,0 1 0,-1-1 1,1 0-1,0 1 0,-1-1 0,1 1 1,0-1-1,-1 1 0,1-1 1,0 2-1,0-2 0,0 1 1,-1-1-1,1 1 0,0-1 1,0 1-1,0-1 0,0 1 1,0-1-1,0 1 0,0-1 1,0 1-1,0-1 0,0 2 1,0-2-1,1 1 0,-1-1 1,0 1-1,0-1 0,0 1 1,1-1-1,-1 1 0,0-1 0,1 1 1,-1-1-1,0 0 0,1 1 1,-1-1-1,0 2 0,1-2 1,-1 0-1,1 0 0,-1 1 1,1-1-1,-1 0 0,2 0 1,-2 1-1,1-1 0,-1 0 1,1 0-1,-1 0 0,1 0 1,-1 0-1,1 0 0,-1 0 1,1 0-1,-1 0 0,1 0 0,-1 0 1,3 0-1,46 0-645,-40 0-159,16-1-6023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6:17:47.696"/>
    </inkml:context>
    <inkml:brush xml:id="br0">
      <inkml:brushProperty name="width" value="0.05" units="cm"/>
      <inkml:brushProperty name="height" value="0.05" units="cm"/>
      <inkml:brushProperty name="color" value="#E71224"/>
    </inkml:brush>
  </inkml:definitions>
  <inkml:trace contextRef="#ctx0" brushRef="#br0">57 1 24575,'-12'60'0,"0"-8"0,-4 38 0,11-66 0,1 0 0,0 0 0,2 0 0,0 26 0,3-47 0,-1 1 0,1-2 0,0 2 0,-1-2 0,1 1 0,1 1 0,0-2 0,-1 0 0,0 2 0,1-2 0,-1 0 0,2 2 0,-1-2 0,-1 0 0,1 1 0,1-2 0,0 1 0,-1 0 0,0-1 0,1 2 0,0-2 0,-1 1 0,2-1 0,-2 0 0,1 1 0,0-1 0,0-1 0,0 1 0,0-1 0,0 1 0,0-1 0,3 0 0,-2 0 0,1 1 0,-1-1 0,1 0 0,-1 0 0,1-1 0,-1 0 0,1 1 0,-1-1 0,1 0 0,-1-2 0,1 2 0,-2-1 0,2 1 0,-2-2 0,2 1 0,-2-1 0,0 0 0,2 0 0,-2 1 0,0-2 0,4-4 0,-3 3 8,0-1 0,0-1 0,-2 1 0,1 0 0,0 0 0,-1-1 0,0 0 0,-1 0 0,1 0 0,0 1 0,-2-1 0,1 0 0,-1 0 0,-1-10 0,1 13-58,-2 1 1,1 0-1,0 0 1,0 0-1,0-1 1,-1 1-1,1 0 1,-2 0-1,2 0 1,-1 1-1,0-1 1,-1 0-1,1 1 1,0-1-1,-1 1 1,0 0-1,0 0 1,1 0-1,-2 0 1,1 0-1,1 1 1,-2 0-1,1-1 1,0 1-1,-1 0 1,1 0-1,-1 1 1,1-1-1,-6 1 1,-15-2-6777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44.056"/>
    </inkml:context>
    <inkml:brush xml:id="br0">
      <inkml:brushProperty name="width" value="0.05" units="cm"/>
      <inkml:brushProperty name="height" value="0.05" units="cm"/>
      <inkml:brushProperty name="color" value="#004F8B"/>
    </inkml:brush>
  </inkml:definitions>
  <inkml:trace contextRef="#ctx0" brushRef="#br0">1 1 24575,'4'0'0,"-1"1"0,2 0 0,-2 0 0,1 0 0,-1 1 0,2 0 0,-2-1 0,0 1 0,1 0 0,0 0 0,-1 1 0,0-1 0,0 0 0,-1 1 0,6 5 0,34 48 0,-34-44 0,-1-1 0,0 1 0,-1 0 0,0 0 0,-2 1 0,5 14 0,-9-25 0,1 0 0,-1 0 0,2 1 0,-2-1 0,0 0 0,1 0 0,-1 0 0,0 1 0,0-1 0,-1 0 0,1 0 0,0-1 0,-2 2 0,2-1 0,-1 0 0,1 0 0,-1 0 0,0 1 0,0-1 0,0-1 0,0 1 0,0 0 0,0-1 0,-1 2 0,1-2 0,0 0 0,-1 1 0,0-1 0,0 0 0,0 0 0,1 2 0,-1-2 0,0-1 0,0 1 0,0 0 0,1 0 0,-2-1 0,1 1 0,0-1 0,0 1 0,0-1 0,0 0 0,0 0 0,-1 0 0,-2 0 0,0 0-91,-1 1 0,1-1 0,0 0 0,-1 0 0,1-1 0,0 1 0,0-1 0,0 0 0,0-1 0,-1 1 0,2-1 0,-1-1 0,1 1 0,-7-3 0,2-3-6735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44.475"/>
    </inkml:context>
    <inkml:brush xml:id="br0">
      <inkml:brushProperty name="width" value="0.05" units="cm"/>
      <inkml:brushProperty name="height" value="0.05" units="cm"/>
      <inkml:brushProperty name="color" value="#004F8B"/>
    </inkml:brush>
  </inkml:definitions>
  <inkml:trace contextRef="#ctx0" brushRef="#br0">1 80 24575,'55'-18'0,"-37"15"0,-1-1 0,0 0 0,-1-2 0,18-7 0,-21 6 0,1 3 0,-1-2 0,1 2 0,0 1 0,0 1 0,29-4 0,-6 7-1365,-20-1-5461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45.918"/>
    </inkml:context>
    <inkml:brush xml:id="br0">
      <inkml:brushProperty name="width" value="0.05" units="cm"/>
      <inkml:brushProperty name="height" value="0.05" units="cm"/>
      <inkml:brushProperty name="color" value="#004F8B"/>
    </inkml:brush>
  </inkml:definitions>
  <inkml:trace contextRef="#ctx0" brushRef="#br0">2 0 24575,'-2'89'0,"4"96"0,-1-180 0,0 0 0,0 0 0,0 0 0,0-1 0,2 2 0,-1-2 0,0 1 0,0-1 0,0 0 0,1 1 0,1-2 0,-2 2 0,1-2 0,1 1 0,-1 0 0,1-1 0,0 0 0,-1 1 0,1-2 0,1 1 0,-1-1 0,6 3 0,-6-3 0,-1-1 0,1 0 0,-1 0 0,2 0 0,-2 0 0,0-1 0,1 0 0,0 2 0,0-2 0,-1 0 0,1-2 0,-1 2 0,2-1 0,-2 1 0,1-1 0,-1 0 0,1 0 0,0 0 0,-1-1 0,0 1 0,0-2 0,1 1 0,-1 0 0,0 0 0,-1 0 0,1-2 0,1 2 0,-2 0 0,4-7 0,-2 0 0,0-1 0,-2 1 0,1 1 0,-1-2 0,-1 0 0,1 0 0,-1 1 0,-1-1 0,0 0 0,0 0 0,-1 0 0,0 1 0,0-1 0,-5-15 0,4 23 0,-1-2 0,1 1 0,0 1 0,0-1 0,0 0 0,-1 0 0,1 1 0,-2 0 0,1-1 0,1 1 0,-1 1 0,0-1 0,-1 1 0,1-1 0,-1 0 0,1 1 0,0 0 0,-7-1 0,8 2 0,-1-1 0,1 1 0,-1-1 0,0 1 0,1 0 0,-1 0 0,1 0 0,0 0 0,-2 0 0,2 0 0,0 1 0,-1-1 0,1 1 0,0 0 0,-2-1 0,2 1 0,0 0 0,0 2 0,0-2 0,0 0 0,0 0 0,-1 1 0,1-1 0,0 1 0,1 1 0,-3 1 0,-10 29-1365,10-16-5461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47.426"/>
    </inkml:context>
    <inkml:brush xml:id="br0">
      <inkml:brushProperty name="width" value="0.05" units="cm"/>
      <inkml:brushProperty name="height" value="0.05" units="cm"/>
      <inkml:brushProperty name="color" value="#004F8B"/>
    </inkml:brush>
  </inkml:definitions>
  <inkml:trace contextRef="#ctx0" brushRef="#br0">1 7 24575,'52'-3'0,"-37"1"0,0 1 0,1 1 0,-1 0 0,0 1 0,0 0 0,1 1 0,25 8 0,-39-9 0,0 2 0,1-2 0,-2 1 0,1-1 0,0 1 0,0 1 0,0-1 0,0 0 0,0 0 0,-1 0 0,0 1 0,0 0 0,0-1 0,0 0 0,0 2 0,0-2 0,0 1 0,-1-1 0,1 2 0,-1-2 0,0 1 0,0 3 0,-2 75 0,1-51 0,-1 28 0,-12 84 0,10-89-1365,4-37-5461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47.906"/>
    </inkml:context>
    <inkml:brush xml:id="br0">
      <inkml:brushProperty name="width" value="0.05" units="cm"/>
      <inkml:brushProperty name="height" value="0.05" units="cm"/>
      <inkml:brushProperty name="color" value="#004F8B"/>
    </inkml:brush>
  </inkml:definitions>
  <inkml:trace contextRef="#ctx0" brushRef="#br0">1 0 24575,'38'1'0,"2"2"0,38 8 0,-37-6 1,0-3 1,62-3-1,-29-1-1370,-58 2-5457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6:53.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19,'1'-1,"-1"-1,0 1,1 0,-1 0,1 1,-1-1,1 0,-1 0,1 0,0 1,-1-1,1 0,1 1,-1-2,0 2,-1-1,1 0,0 1,0 0,0-1,0 1,0 0,0-1,0 1,0 0,0 0,0 0,0 0,1 0,-1 0,0 0,0 0,0 0,0 0,1 1,44 7,-43-8,42 8,0-4,0-2,74-5,-20 1,-13 1,91 3,-116 7,-40-5,0-1,26 1,1478-5,-1508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8:31.9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2,'112'19,"374"-17,-237-4,-60 23,49-21,651-19,-386 14,-270 8,-64-23,-74 21,-79-1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8:34.2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45,'1262'0,"-1100"-20,-161 20,72 0,105-14,-112 7,0 4,79 5,-27 2,992-4,-1094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8:35.7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20,'1301'0,"-1171"-19,-114 18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8:36.8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1,'0'1,"0"-1,1 1,-1 0,1 0,0 1,-1-1,1-1,-1 1,1 0,0-1,0 1,-1 0,2-1,-1 1,0-1,0 1,0-1,0 0,0 1,0-1,-1 0,2 1,32 8,-21-5,16 2,1-1,-1-2,0 0,1-3,51-3,4 0,892 3,-960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2:12.2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40,'16'1,"0"1,0 0,0 2,21 7,-21-6,0 0,1-2,-1 0,25 1,1221-6,-1112-17,21 21,128-4,-233-7,-39 4,50-1,-17 8,-25-1,-1 0,0-2,2-2,36-8,-42 6,-1 1,1 2,-1 0,48 6,-34-2,50-3,-28-8,-37 4,49-1,130 7,-190-1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2:13.7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60,'1469'0,"-1281"-20,433 20,-452-20,-90 22,87-3,-106-9,-38 6,-1 0,27 1,403 4,-435-1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2:21.2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0,'454'0,"-287"20,832-20,-983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2:25.6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1,'1374'0,"-1356"0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2:30.1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0,'1'1,"-1"1,1-1,0 1,-1 0,1-1,0 0,0 0,0 1,1-1,-1 0,0 1,0-1,0 0,0-1,1 1,-1 0,0 0,1-1,-1 1,0-1,2 1,1 0,37 12,-36-12,38 6,3 0,-1-4,67 0,38 16,171 0,376-19,-530-20,-72 21,-79-1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2:31.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30 0,'-2'0,"1"0,-2 0,2 1,-1-1,1 0,0 1,-1-1,1 1,-1-1,1 1,0 1,-1-2,0 1,1 0,0 0,-3 2,4-3,0 1,0-1,-1 1,1-1,0 1,0-1,0 2,0-2,0 1,0-1,0 1,0-1,0 1,0-1,0 1,0-1,0 1,0-1,0 1,0-1,1 1,-1-1,0 1,0-1,0 2,1-2,-1 1,0-1,1 0,-1 1,0-1,1 0,-1 1,1-1,-1 0,1 1,-1-1,0 0,1 0,-1 0,2 1,-2-1,1 0,-1 0,1 0,-1 0,1 0,-1 0,1 0,0 0,23 4,0 1,0-3,1 0,0-1,41-5,6 1,418 3,-341-20,492 20,-625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7:00.9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2,'85'-1,"95"3,-120 7,-39-5,0 0,27-1,648-4,-679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2:35.4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1,'1620'0,"-1604"0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2:36.6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40,'150'20,"416"-21,-417-19,380 21,-380-22,21 2,-154 19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3:06.3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1,'1374'0,"-1223"20,93-20,-228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3:07.6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60,'130'19,"324"-19,-265-21,-144 21,2-2,53-9,-71 7,-1 2,38 2,-41 1,0-1,0-1,43-9,-29 4,-2 2,2 0,-1 3,46 6,11-3,-54-2,1-2,48-12,-1 10,-73 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3:35.7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1,'31'0,"33"-1,0 3,64 13,23 3,-1 2,-97-14,1-3,87-5,-35 0,-53 2,-1 2,55 10,-55-5,0-4,90-5,-35-2,-55 4,-40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3:38.5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21,'717'0,"-529"-20,411 21,-588-1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3:40.4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0,'1018'0,"-869"20,-113-19,65 12,-48-7,1-3,87-5,-35 0,6 2,-96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3:42.8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3,'155'-2,"162"5,-245 5,-28-2,47-1,813-5,-755 20,228-20,-361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3:49.6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98,'2071'0,"-1882"-21,-92 24,107-5,-140-6,-36 2,49 1,357 6,-266-21,-70 22,106-4,-144-8,-39 7,0-1,27 1,1270 3,-1168-20,1225 21,-1206 19,-151-20,-1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08.2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71,'148'2,"156"-5,-185-16,-84 12,0 1,58-1,398 7,-323-20,-115 22,-34 0,-1 0,0-2,2-2,-2 1,36-9,-42 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7:01.7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81,'1'-2,"0"0,0 1,0-1,0 1,1 0,0 0,-1-2,1 2,-1 0,0 0,1 1,0-1,-1 0,1 0,-1 1,2-1,-1 1,-1-1,4-1,39-8,-44 10,30-3,1 0,57 3,25-1,56-27,295 16,-306 13,-142-1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09.3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0,'1583'0,"-1567"0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12.6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28,'1225'0,"-1037"-20,-86 22,115-4,-201-2,-4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13.6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1,'0'1,"1"0,-1 0,1 0,-1 1,1-1,0 0,-1-1,1 1,0 0,0 0,-1-1,2 1,-1 0,0-1,0 1,0-1,0 1,0-1,0 0,0 2,0-2,0 0,0 0,0 1,0-1,0 0,3 0,37 2,-36-2,809 3,-401-6,-369 3,-16 1,1-1,0-1,55-11,-35 4,-34 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18.5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20,'0'1,"0"0,1 0,-1-1,1 1,-1 0,1 1,-1-2,1 1,-1 0,1-1,0 1,-1 0,1-1,1 1,-1-1,-1 1,1-1,0 1,0-1,0 0,0 0,-1 1,1-1,0 0,0 0,1 0,36 7,-23-5,46 7,1-1,1-5,101-5,-41-1,84-17,-112 23,131-5,-167-8,-37 5,-1 2,26 0,180-16,-2 20,-209-1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19.5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0,'112'20,"739"-18,-419-5,-245 3,-170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21.1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0 125,'48'-1,"1"-2,48-9,124-8,-187 17,63 2,-69 2,-1-1,1-2,48-8,-44 3,55-2,-6 2,-27-3,-30 4,0 3,43-3,-32 6,-9 2,0-2,1-2,-1 0,30-7,-21 3,0 2,1 1,-1 2,48 4,6 1,-52-4,-21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22.1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21,'1018'0,"-869"-20,398 20,-531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22.9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61,'48'0,"0"3,49 9,-51-7,-1-2,73-5,-30-1,96-16,-36 10,13-1,-115 8,-1-3,46-9,26-3,15 15,-78 3,-38-1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24.1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1,'1'1,"-1"0,1 0,-1 1,1-1,0 0,-1-1,1 1,0 0,-1 0,1-1,1 1,-1 0,0-1,0 1,0-1,0 1,0-1,0 2,0-2,0 0,0 1,0-1,0 0,0 0,0 0,1 0,0 0,39 3,-36-3,76 10,10 0,871-11,-774-19,-137 20,-20 2,0-2,0-1,57-11,-66 7,0 3,-1 0,37 2,-39 1,-2-1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35.0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22,'46'0,"0"2,55 12,-50-9,1-2,93-5,-40 0,159-17,-221 15,196-13,-101 15,120 5,-186 5,-28-2,47-1,1376-5,-1450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7:08.6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38.5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79,'886'0,"-737"-19,21-1,452 21,-473-21,399 21,-360-22,245 22,-385 7,-36-4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40.0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0,'1752'0,"-1704"8,-35-4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41.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0,'0'2,"0"-1,1 2,-1-2,1 1,-1-1,1 1,0-1,-1 0,1 2,0-2,0 0,1 0,-1 1,0-1,0 0,0 0,0 1,1-1,-1 0,0-1,0 1,1 0,-1-1,2 1,-2-1,1 1,-1-1,1 1,2-1,57 7,-46-6,50 6,-24-2,44 0,1609-5,-1677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43.3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3,'136'-3,"143"6,-223 7,19 0,133 9,18 1,-223-20,86-1,139 16,-190-11,68-3,-62-1,-28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4:44.6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0,'1507'0,"-1491"0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5:08.1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714 21,'982'0,"-1175"-20,-1293 20,1469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5:09.2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0,'227'20,"-58"-1,998-19,-1151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5:10.5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0,'0'2,"1"0,-1 0,1 0,-1 0,1-1,0 1,0-1,0 2,0-2,1 1,-1-1,0 0,0 0,0 1,1 0,-1-1,0 0,1 0,-1 0,1-1,-1 1,2 0,-1 0,-1-1,1 1,0-1,-1 0,1 0,0 1,2-1,61 5,-61-5,1297-1,-1285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5:12.1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0,'1430'0,"-1414"0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11.469"/>
    </inkml:context>
    <inkml:brush xml:id="br0">
      <inkml:brushProperty name="width" value="0.05" units="cm"/>
      <inkml:brushProperty name="height" value="0.05" units="cm"/>
      <inkml:brushProperty name="color" value="#004F8B"/>
    </inkml:brush>
  </inkml:definitions>
  <inkml:trace contextRef="#ctx0" brushRef="#br0">1 0 24575,'0'3'0,"0"5"0,0 3 0,0 4 0,0 2 0,0 1 0,3-2 0,1-1 0,1 0 0,-2 1 0,-1 1 0,-1 1 0,0-3-8191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7:09.9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3,'68'-1,"-18"0,0 1,84 13,-79-5,1-4,1-1,58-7,-2 1,752 3,-849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13.790"/>
    </inkml:context>
    <inkml:brush xml:id="br0">
      <inkml:brushProperty name="width" value="0.05" units="cm"/>
      <inkml:brushProperty name="height" value="0.05" units="cm"/>
      <inkml:brushProperty name="color" value="#004F8B"/>
    </inkml:brush>
  </inkml:definitions>
  <inkml:trace contextRef="#ctx0" brushRef="#br0">0 31 24575,'4'-1'0,"-1"1"0,1-2 0,-1 1 0,1 0 0,-1-1 0,0 1 0,0-1 0,6-3 0,-6 3 0,0 0 0,0-1 0,1 2 0,-1-1 0,0 1 0,0 0 0,0 0 0,7-1 0,-9 2 0,0 0 0,0 0 0,0 1 0,0-1 0,0 1 0,0-1 0,0 0 0,0 1 0,0 0 0,0-1 0,1 1 0,-1 0 0,-1-1 0,1 1 0,0 0 0,0 1 0,-1-2 0,1 1 0,-1 0 0,1 0 0,0 0 0,-1 0 0,0 0 0,1 0 0,-1 0 0,0 0 0,1 0 0,-1 0 0,0 0 0,0 0 0,0 1 0,0-1 0,0 2 0,1 2 0,0 0 0,0 1 0,-1 0 0,1 0 0,-1-1 0,-1 1 0,1 0 0,-1-1 0,0 0 0,0 2 0,0-2 0,-1 0 0,0 1 0,0-1 0,0 0 0,-2 0 0,2 0 0,-1 0 0,0-1 0,-7 8 0,10-12-2,0 0 1,0 0-1,-1 0 0,1 0 0,0 1 1,0-1-1,0 0 0,0 0 0,0 0 0,-1 0 1,1 1-1,0-1 0,0 0 0,0 0 1,0 0-1,0 1 0,0-1 0,0 0 0,0 0 1,0 0-1,0 1 0,0-1 0,0 0 1,0 0-1,0 0 0,0 1 0,0-1 0,0 0 1,0 0-1,0 0 0,0 1 0,0-1 0,0 0 1,0 0-1,0 0 0,0 1 0,0-1 1,1 0-1,-1 0 0,0 0 0,0 0 0,0 1 1,0-1-1,0 0 0,1 0 0,-1 0 1,0 0-1,0 0 0,0 0 0,1 0 0,-1 1 1,0-1-1,2 0 0,19 5 188,33-6-955,-48 1 83,11 0-6140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15.510"/>
    </inkml:context>
    <inkml:brush xml:id="br0">
      <inkml:brushProperty name="width" value="0.05" units="cm"/>
      <inkml:brushProperty name="height" value="0.05" units="cm"/>
      <inkml:brushProperty name="color" value="#004F8B"/>
    </inkml:brush>
  </inkml:definitions>
  <inkml:trace contextRef="#ctx0" brushRef="#br0">1 1 24575,'11'0'0,"-4"-1"0,-1 1 0,2 0 0,-2 1 0,1 0 0,0 0 0,9 2 0,-15-2 0,1-1 0,-1 1 0,1 1 0,-1-1 0,0 0 0,1 0 0,-1 0 0,0 0 0,0 0 0,1 0 0,-1 0 0,1 1 0,-2-1 0,1 0 0,0 1 0,0-1 0,0 1 0,-1 0 0,1 0 0,-1-1 0,1 1 0,-1 0 0,1-1 0,-1 1 0,0-1 0,0 1 0,0 0 0,0-1 0,0 5 0,0-4 0,0-1 0,0 1 0,1 0 0,-1 0 0,1-1 0,-1 1 0,1 0 0,0 0 0,0 0 0,0-1 0,0 1 0,1-1 0,-1 1 0,0-1 0,0 0 0,1 1 0,-1-1 0,0 0 0,1 0 0,-1 0 0,3 2 0,0-1 0,-2-1 0,1 1 0,-1 0 0,0 0 0,0 0 0,0 0 0,0 0 0,-1 2 0,2-2 0,1 5 0,-3-5 4,0-1-1,-1 1 1,1 0-1,-1-1 1,1 2-1,-1-1 1,0 0-1,0 0 1,1-1-1,-1 1 1,-1 0-1,1 0 1,0-1 0,0 1-1,-1 1 1,1-1-1,0-1 1,-1 1-1,0 0 1,1-1-1,-1 1 1,0-1-1,0 1 1,0-1-1,0 2 1,0-2-1,-1 0 1,0 1-1,1-1 1,0 0-1,-1 0 1,1 0-1,-4 2 1,-1 0-153,1-1 1,-1 1-1,1-1 1,-2 0-1,1-1 1,1 0-1,-2 0 1,1 0-1,-7 0 1,-4-1-6678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16.501"/>
    </inkml:context>
    <inkml:brush xml:id="br0">
      <inkml:brushProperty name="width" value="0.05" units="cm"/>
      <inkml:brushProperty name="height" value="0.05" units="cm"/>
      <inkml:brushProperty name="color" value="#004F8B"/>
    </inkml:brush>
  </inkml:definitions>
  <inkml:trace contextRef="#ctx0" brushRef="#br0">39 1 24575,'0'3'0,"0"5"0,0 3 0,0 4 0,0 2 0,-3 1 0,-1 1 0,-1 1 0,-1-4 0,-1-2 0,1 2 0,3-1 0,0 2 0,2 0 0,0-2-8191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17.181"/>
    </inkml:context>
    <inkml:brush xml:id="br0">
      <inkml:brushProperty name="width" value="0.05" units="cm"/>
      <inkml:brushProperty name="height" value="0.05" units="cm"/>
      <inkml:brushProperty name="color" value="#004F8B"/>
    </inkml:brush>
  </inkml:definitions>
  <inkml:trace contextRef="#ctx0" brushRef="#br0">52 1 24575,'-3'0'0,"-2"3"0,-2 1 0,0 3 0,0 3 0,-1 1 0,0 2 0,3 0 0,4-1 0,6-3 0,5-2 0,5-3 0,2-2 0,1-2 0,2 0 0,-5 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18.564"/>
    </inkml:context>
    <inkml:brush xml:id="br0">
      <inkml:brushProperty name="width" value="0.05" units="cm"/>
      <inkml:brushProperty name="height" value="0.05" units="cm"/>
      <inkml:brushProperty name="color" value="#004F8B"/>
    </inkml:brush>
  </inkml:definitions>
  <inkml:trace contextRef="#ctx0" brushRef="#br0">34 0 24575,'1'4'0,"0"0"0,0 1 0,0-2 0,0 1 0,1-1 0,0 1 0,0 0 0,1-1 0,-1 1 0,0-1 0,0 0 0,1 1 0,0-2 0,-1 1 0,2-1 0,-1 1 0,0-1 0,5 3 0,28 30 0,-35-33 0,0 1 0,1-2 0,-1 1 0,0 0 0,0 0 0,0 0 0,-1 0 0,1 0 0,-1 0 0,1 0 0,-1 1 0,0-1 0,0 0 0,0 0 0,0 0 0,0 0 0,0 0 0,-1 1 0,1 0 0,-1 1 0,0-3 4,0 1-1,0-1 0,0 1 0,-1-1 1,1 1-1,0-1 0,-1 0 1,1 0-1,0 1 0,-1 0 0,1-1 1,-1 0-1,1-1 0,-1 1 1,1 0-1,-2 0 0,1-1 0,1 1 1,-1-1-1,0 1 0,1-1 1,-1 0-1,-3 0 0,-50 1-605,42-2-240,-4 0-5984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19.310"/>
    </inkml:context>
    <inkml:brush xml:id="br0">
      <inkml:brushProperty name="width" value="0.05" units="cm"/>
      <inkml:brushProperty name="height" value="0.05" units="cm"/>
      <inkml:brushProperty name="color" value="#004F8B"/>
    </inkml:brush>
  </inkml:definitions>
  <inkml:trace contextRef="#ctx0" brushRef="#br0">1 12 24575,'3'0'0,"5"0"0,3 0 0,3 0 0,4 0 0,0-4 0,1 0 0,-3 1-8191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20.456"/>
    </inkml:context>
    <inkml:brush xml:id="br0">
      <inkml:brushProperty name="width" value="0.05" units="cm"/>
      <inkml:brushProperty name="height" value="0.05" units="cm"/>
      <inkml:brushProperty name="color" value="#004F8B"/>
    </inkml:brush>
  </inkml:definitions>
  <inkml:trace contextRef="#ctx0" brushRef="#br0">20 0 24575,'-19'149'0,"19"-142"0,0 0 0,1-1 0,-1 0 0,1 2 0,1-2 0,0 0 0,-1 1 0,6 7 0,-6-12 0,-1 0 0,1-1 0,0 1 0,0-1 0,0 1 0,0-1 0,0 1 0,1-1 0,-1 0 0,0 0 0,1 1 0,0-1 0,0 1 0,-1-1 0,1 0 0,-1-1 0,1 1 0,0 0 0,-1-1 0,1 1 0,0-1 0,-1 1 0,2-1 0,-1 0 0,0 0 0,0 1 0,-1-1 0,1-1 0,0 1 0,0 0 0,-1 0 0,2-1 0,-1 1 0,2-2 0,-3 2-80,0-1 0,1 1-1,-1-1 1,0 0 0,0 1-1,0-2 1,0 1 0,0 0-1,0 0 1,1 0 0,-1 0 0,-1 0-1,1 0 1,0 0 0,-1 0-1,2-2 1,2-9-6746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21.556"/>
    </inkml:context>
    <inkml:brush xml:id="br0">
      <inkml:brushProperty name="width" value="0.05" units="cm"/>
      <inkml:brushProperty name="height" value="0.05" units="cm"/>
      <inkml:brushProperty name="color" value="#004F8B"/>
    </inkml:brush>
  </inkml:definitions>
  <inkml:trace contextRef="#ctx0" brushRef="#br0">1 0 24575,'3'0'0,"5"0"0,3 0 0,1 3 0,1 1 0,-2 4 0,-2 2 0,-4 4 0,-2 2 0,-1 2 0,-2 1 0,0 0 0,-1 0 0,4-3 0,2-1 0,-2 0 0,0-3-8191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22.021"/>
    </inkml:context>
    <inkml:brush xml:id="br0">
      <inkml:brushProperty name="width" value="0.05" units="cm"/>
      <inkml:brushProperty name="height" value="0.05" units="cm"/>
      <inkml:brushProperty name="color" value="#004F8B"/>
    </inkml:brush>
  </inkml:definitions>
  <inkml:trace contextRef="#ctx0" brushRef="#br0">1 1 24575,'355'0'-1365,"-339"0"-5461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24.200"/>
    </inkml:context>
    <inkml:brush xml:id="br0">
      <inkml:brushProperty name="width" value="0.05" units="cm"/>
      <inkml:brushProperty name="height" value="0.05" units="cm"/>
      <inkml:brushProperty name="color" value="#004F8B"/>
    </inkml:brush>
  </inkml:definitions>
  <inkml:trace contextRef="#ctx0" brushRef="#br0">172 36 24575,'-27'0'0,"15"-1"0,1 0 0,0 2 0,-1-1 0,1 1 0,-1 1 0,-20 5 0,30-6 0,-1 0 0,0 2 0,1-2 0,-1 1 0,1 0 0,-1 0 0,0 0 0,1 0 0,0 0 0,0 0 0,0 2 0,1-2 0,-1 1 0,1-1 0,-2 1 0,2-1 0,0 1 0,0 1 0,0-1 0,0 0 0,0 0 0,1 0 0,-1 0 0,1 1 0,0-1 0,0 0 0,0 0 0,0 0 0,2 6 0,-2-5 0,1-1 0,-1 1 0,1-1 0,0 2 0,0-2 0,2 0 0,-2 0 0,1 1 0,0 0 0,-1-1 0,1 0 0,1-1 0,-1 1 0,0 0 0,2 0 0,-2 0 0,1-1 0,0 0 0,-1 0 0,1 0 0,6 3 0,21 20 0,-29-24 0,1 0 0,0 0 0,-2 1 0,1-1 0,0 0 0,0 1 0,0-1 0,-1 1 0,1-1 0,0 2 0,-1-2 0,0 1 0,1 0 0,-1-1 0,0 1 0,0-1 0,0 1 0,0 0 0,0-1 0,0 1 0,0 1 0,-1-2 0,1 1 0,0-1 0,-1 1 0,0-1 0,1 1 0,-1-1 0,0 1 0,0-1 0,0 1 0,0-1 0,0 0 0,-1 1 0,1 0 0,0-1 0,0 0 0,0 0 0,-1 0 0,1 0 0,-1 0 0,1-1 0,0 1 0,-2 0 0,1 0 0,1 0 0,-1 0 0,0 0 0,1 0 0,-1-1 0,1 1 0,-1-1 0,1 1 0,-1-1 0,1 0 0,-1 2 0,0-2 0,0 0 0,0 0 0,1 0 0,-1 0 0,0 0 0,1 0 0,-1-2 0,1 2 0,-1-1 0,1 1 0,-1-1 0,0 1 0,0-1 0,1 0 0,-1 0 0,1 1 0,0-1 0,0 0 0,-1 0 0,1-1 0,0 1 0,0 0 0,0 0 0,0 0 0,0-1 0,0 1 0,-1-2 0,2 2 0,-1 0 0,1-1 0,-1 1 0,1-1 0,-1-3 0,-1-4 0,1 1 0,0-1 0,0 1 0,1 0 0,0-1 0,1 1 0,2-13 0,-2 16 0,0 1 0,0 0 0,0 0 0,2-1 0,-2 2 0,1-1 0,0 1 0,0-1 0,0 0 0,1 1 0,-1 0 0,2 0 0,-1 0 0,0 0 0,0-1 0,0 2 0,4-3 0,-1 1-85,-1 0 0,1-1-1,-1 0 1,0 0 0,-1 0-1,1-1 1,-1 1 0,0-1-1,-1 0 1,0 0 0,1 0-1,-1-1 1,0 0 0,-1 1-1,2-11 1,-2 3-6741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47:11.6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46,'584'0,"-434"-20,-77 22,-40-1,-1 0,1-3,-1-1,36-8,-33 6,1 0,0 3,-1 1,48 4,5 0,82-3,-154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25.765"/>
    </inkml:context>
    <inkml:brush xml:id="br0">
      <inkml:brushProperty name="width" value="0.05" units="cm"/>
      <inkml:brushProperty name="height" value="0.05" units="cm"/>
      <inkml:brushProperty name="color" value="#004F8B"/>
    </inkml:brush>
  </inkml:definitions>
  <inkml:trace contextRef="#ctx0" brushRef="#br0">131 88 24575,'-1'-5'0,"0"1"0,1 0 0,-1 0 0,-1-2 0,1 2 0,-1 0 0,1 1 0,-1-1 0,-1-1 0,0 1 0,1 1 0,-1-1 0,1 1 0,-1-1 0,-1 1 0,1 0 0,-7-5 0,9 7 0,-1 0 0,0-1 0,0 1 0,1 0 0,-1 0 0,1 0 0,-1 0 0,0 0 0,1 1 0,-1-1 0,0 1 0,0-1 0,0 1 0,0 0 0,0 0 0,0 0 0,0 0 0,1 0 0,-1 0 0,0 0 0,0 0 0,-1 1 0,2-1 0,-1 1 0,0-1 0,0 1 0,1 0 0,-1-1 0,1 1 0,-1 0 0,1 0 0,-1 0 0,0 2 0,0-2 0,1 0 0,0 0 0,0 1 0,-1-1 0,1 1 0,0-1 0,1 1 0,-2 1 0,0 2 0,0-1 0,0 0 0,-1 1 0,1 0 0,1-1 0,0 1 0,0-1 0,0 2 0,1-2 0,-1 1 0,1-1 0,0 2 0,0-2 0,1 1 0,-1 0 0,1 0 0,2 4 0,-3-7 0,1-1 0,0 1 0,-1-1 0,1 1 0,1 0 0,-1 0 0,0-1 0,0 0 0,1 1 0,-1-1 0,0 0 0,0 0 0,1 0 0,-1 0 0,1 0 0,-1 0 0,1-1 0,3 2 0,-2-1 0,0-1 0,0 1 0,0-1 0,1 0 0,-1 0 0,-1 0 0,1 0 0,0-1 0,0 1 0,1-1 0,-1 0 0,0 0 0,0 0 0,2-1 0,-2 1 0,1-1 0,-2 1 0,1-1 0,-1 0 0,0 0 0,0-1 0,1 1 0,0 0 0,-1 0 0,-1-1 0,1 1 0,0-1 0,-1 1 0,1-2 0,-1 1 0,1-3 0,13-49 0,3 140 0,-16-71 25,0 1-1,2-1 0,-1-1 1,6 15-1,6 25-1511,-13-41-5339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26.661"/>
    </inkml:context>
    <inkml:brush xml:id="br0">
      <inkml:brushProperty name="width" value="0.05" units="cm"/>
      <inkml:brushProperty name="height" value="0.05" units="cm"/>
      <inkml:brushProperty name="color" value="#004F8B"/>
    </inkml:brush>
  </inkml:definitions>
  <inkml:trace contextRef="#ctx0" brushRef="#br0">0 1 24575,'0'3'0,"0"5"0,0 3 0,0 4 0,0 2 0,0 1 0,0 1 0,0 1 0,0-1 0,0 1 0,0-1 0,0 0 0,3-4 0,1-4-8191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28.305"/>
    </inkml:context>
    <inkml:brush xml:id="br0">
      <inkml:brushProperty name="width" value="0.05" units="cm"/>
      <inkml:brushProperty name="height" value="0.05" units="cm"/>
      <inkml:brushProperty name="color" value="#004F8B"/>
    </inkml:brush>
  </inkml:definitions>
  <inkml:trace contextRef="#ctx0" brushRef="#br0">20 43 24575,'-16'56'0,"16"-29"0,2-23 0,5-19 0,-5 11 0,-1 0 0,0-1 0,0 1 0,0 0 0,-1-1 0,1 0 0,-1 1 0,0-1 0,0 1 0,0-1 0,-1 0 0,0 1 0,0 0 0,-2-8 0,3 12 0,-1 0 0,1 1 0,0-1 0,-1 0 0,1 0 0,0 0 0,-1 0 0,1 0 0,0 0 0,-2 1 0,2-1 0,0 0 0,0 0 0,-1 0 0,1 1 0,0-1 0,-1 0 0,1 1 0,0-1 0,0 0 0,0 0 0,-1 1 0,1-1 0,0 0 0,0 1 0,0-1 0,0 0 0,0 2 0,0-2 0,-1 1 0,1-1 0,0 0 0,0 1 0,0-1 0,0 0 0,0 1 0,1-1 0,-1 0 0,0 1 0,0 0 0,-3 20 0,2-18 0,0 8 0,1-1 0,0 1 0,0-1 0,0 2 0,5 18 0,-5-28 0,1 0 0,0 0 0,-1 0 0,1-1 0,1 1 0,-1 0 0,0-1 0,0 1 0,0-1 0,0 2 0,1-2 0,-1 1 0,0-1 0,1 0 0,-1 0 0,1 0 0,0 0 0,0 0 0,0 0 0,0 0 0,-1 0 0,1-1 0,0 1 0,0-1 0,0 1 0,0-1 0,-1 0 0,2 1 0,-1-1 0,0 0 0,0 0 0,0-1 0,0 1 0,0 0 0,0 0 0,-1-1 0,2 0 0,2 0 0,0-1 0,0 0 0,0-1 0,0 1 0,0-1 0,-1-1 0,1 1 0,-1 0 0,0 0 0,0-1 0,1-1 0,-2 1 0,1 0 0,-1 0 0,0-1 0,1 0 0,-2 1 0,1-1 0,-1-1 0,0 1 0,0 0 0,-1 0 0,0-1 0,1 1 0,-2 0 0,1-1 0,-1 0 0,1 1 0,-1 0 0,-1-1 0,1 0 0,-1 1 0,0-1 0,0 1 0,-3-8 0,3 11 5,-1 0 1,1 0-1,-1 0 0,0 1 0,1-1 0,-2 0 1,1 1-1,0-1 0,0 1 0,-1-2 1,1 2-1,0 0 0,0 0 0,-2 0 0,2 0 1,-1 1-1,1-1 0,-1 1 0,1-1 0,-2 1 1,2 0-1,-5 0 0,-1 0-253,-2 0 1,2 0-1,-1 1 1,0 0-1,-14 3 1,11 2-6579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29.138"/>
    </inkml:context>
    <inkml:brush xml:id="br0">
      <inkml:brushProperty name="width" value="0.05" units="cm"/>
      <inkml:brushProperty name="height" value="0.05" units="cm"/>
      <inkml:brushProperty name="color" value="#004F8B"/>
    </inkml:brush>
  </inkml:definitions>
  <inkml:trace contextRef="#ctx0" brushRef="#br0">1 1 24575,'0'3'0,"0"5"0,0 3 0,0 3 0,0 4 0,0 0 0,0 1 0,0 0 0,0 1 0,0-1 0,0 0 0,0-3-8191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29.623"/>
    </inkml:context>
    <inkml:brush xml:id="br0">
      <inkml:brushProperty name="width" value="0.05" units="cm"/>
      <inkml:brushProperty name="height" value="0.05" units="cm"/>
      <inkml:brushProperty name="color" value="#004F8B"/>
    </inkml:brush>
  </inkml:definitions>
  <inkml:trace contextRef="#ctx0" brushRef="#br0">1 0 24575,'3'0'0,"1"3"0,1 5 0,-2 3 0,-1 4 0,-1 2 0,0 1 0,-1 1 0,0 1 0,0-1 0,0 0 0,3-3 0,1-1 0,0-4-8191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30.581"/>
    </inkml:context>
    <inkml:brush xml:id="br0">
      <inkml:brushProperty name="width" value="0.05" units="cm"/>
      <inkml:brushProperty name="height" value="0.05" units="cm"/>
      <inkml:brushProperty name="color" value="#004F8B"/>
    </inkml:brush>
  </inkml:definitions>
  <inkml:trace contextRef="#ctx0" brushRef="#br0">0 1 24575,'0'3'0,"0"5"0,0 3 0,0 3 0,0 4 0,0 0 0,0 1 0,0 0 0,0 1 0,0-1 0,0-3-8191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31.470"/>
    </inkml:context>
    <inkml:brush xml:id="br0">
      <inkml:brushProperty name="width" value="0.05" units="cm"/>
      <inkml:brushProperty name="height" value="0.05" units="cm"/>
      <inkml:brushProperty name="color" value="#004F8B"/>
    </inkml:brush>
  </inkml:definitions>
  <inkml:trace contextRef="#ctx0" brushRef="#br0">1 95 24575,'0'-6'0,"1"0"0,0 1 0,0-1 0,0 0 0,1 1 0,0 0 0,1 0 0,-1-1 0,0 1 0,1 1 0,0-1 0,3-5 0,-4 9 0,-1-1 0,0 1 0,0 0 0,1-1 0,-1 1 0,0 0 0,0 0 0,1-1 0,-1 1 0,1 0 0,-1 0 0,1 0 0,0 0 0,0 1 0,0-1 0,-1 0 0,1 1 0,0 0 0,-1-1 0,1 1 0,0 0 0,0 0 0,0 0 0,0 0 0,0 0 0,0 0 0,-1 1 0,1-1 0,0 0 0,-1 1 0,1 0 0,0-1 0,-1 1 0,2 0 0,-2 0 0,1 0 0,-1 0 0,1 1 0,-1-1 0,2 2 0,0 0 0,-1 1 0,2 0 0,-2 0 0,0 0 0,-1 0 0,1 0 0,-1 1 0,1 0 0,-1-1 0,0 0 0,-1 1 0,1 0 0,-1-1 0,0 10 0,0-2 0,0 2 0,-1-1 0,-1 0 0,-3 14 0,-6-4 0,11-23 0,-1 1 0,0 0 0,1-1 0,-1 1 0,0 0 0,1-1 0,-1 1 0,1 0 0,-1 0 0,1 0 0,0-1 0,-1 2 0,1-1 0,0 0 0,0 0 0,-1 0 0,1 0 0,0 0 0,0-1 0,0 1 0,0 0 0,0 0 0,0 0 0,0 0 0,1 0 0,-1 0 0,0 0 0,0 0 0,1-1 0,-1 1 0,0 0 0,1 1 0,-1-1 0,1-1 0,-1 1 0,1 0 0,0 0 0,-1-1 0,1 1 0,0-1 0,-1 1 0,1 0 0,0-1 0,1 1 0,-2-1 0,1 0 0,0 1 0,0-1 0,0 0 0,0 1 0,0-1 0,-1 0 0,3 0 0,23 11-49,-15-6-214,1-1 0,-2-1-1,2 2 1,12 0 0,-9-4-6563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33.205"/>
    </inkml:context>
    <inkml:brush xml:id="br0">
      <inkml:brushProperty name="width" value="0.05" units="cm"/>
      <inkml:brushProperty name="height" value="0.05" units="cm"/>
      <inkml:brushProperty name="color" value="#004F8B"/>
    </inkml:brush>
  </inkml:definitions>
  <inkml:trace contextRef="#ctx0" brushRef="#br0">19 0 24575,'0'3'0,"0"5"0,0 3 0,0 4 0,0 2 0,0 1 0,0 1 0,-3-2 0,-1-3 0,-1 2 0,2 0 0,1 1 0,1 0 0,0-2-8191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35.982"/>
    </inkml:context>
    <inkml:brush xml:id="br0">
      <inkml:brushProperty name="width" value="0.05" units="cm"/>
      <inkml:brushProperty name="height" value="0.05" units="cm"/>
      <inkml:brushProperty name="color" value="#004F8B"/>
    </inkml:brush>
  </inkml:definitions>
  <inkml:trace contextRef="#ctx0" brushRef="#br0">7 19 24575,'1'-1'0,"-1"0"0,1 0 0,1 0 0,-2 0 0,1 0 0,0 0 0,0 0 0,0-1 0,-1 1 0,1 0 0,0 1 0,0-1 0,0 0 0,0 0 0,1 1 0,-1-1 0,0 1 0,0-1 0,0 1 0,0 0 0,2-1 0,-2 1 0,0 0 0,0 0 0,1 0 0,-1 0 0,0 0 0,0 0 0,1 0 0,1 1 0,2-2 0,-2 1 0,0 0 0,1 1 0,-1-1 0,0 1 0,2-1 0,-2 1 0,0 0 0,0 0 0,7 4 0,-7-2 0,-1 0 0,0 1 0,0-1 0,0 0 0,0 2 0,0-2 0,-1 1 0,1-1 0,-1 1 0,0 1 0,-1-2 0,1 1 0,-1 0 0,1 0 0,-1 1 0,0-2 0,-1 1 0,1 0 0,-1 1 0,0 3 0,-1-2 0,1 2 0,-2-2 0,1 1 0,0 0 0,-1-1 0,1 0 0,-1 1 0,-1-1 0,0 0 0,-7 9 0,-17 3 0,25-16 0,0-1 0,0 1 0,0 1 0,-1-1 0,1 0 0,0 0 0,0 0 0,1 1 0,-1-1 0,0 1 0,0 1 0,-2 4 0,5-7 0,0-1 0,1 1 0,-1 0 0,0 0 0,1-1 0,-1 1 0,1-1 0,-1 1 0,1 0 0,-1-1 0,1 2 0,-1-2 0,1 1 0,-1-1 0,1 1 0,0-1 0,-1 1 0,2-1 0,-1 0 0,-1 0 0,1 1 0,0-1 0,0 0 0,-1 0 0,1 0 0,0 1 0,0-1 0,0 0 0,-1 0 0,1 0 0,1-1 0,32 3 0,-31-2 0,16 0-1365,-2 0-5461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38.452"/>
    </inkml:context>
    <inkml:brush xml:id="br0">
      <inkml:brushProperty name="width" value="0.05" units="cm"/>
      <inkml:brushProperty name="height" value="0.05" units="cm"/>
      <inkml:brushProperty name="color" value="#004F8B"/>
    </inkml:brush>
  </inkml:definitions>
  <inkml:trace contextRef="#ctx0" brushRef="#br0">1 1 24575,'4'0'0,"0"0"0,1 0 0,-1 0 0,-1 1 0,1 0 0,1-1 0,-1 1 0,0 1 0,-1-1 0,1 0 0,0 2 0,0-1 0,-1 0 0,5 3 0,-5-3 0,-2-1 0,0 1 0,0 0 0,1 1 0,-1-1 0,0 0 0,0 0 0,-1 0 0,1 0 0,0 0 0,-1 0 0,1 0 0,-1 1 0,0-1 0,0 0 0,0 0 0,0 1 0,0-1 0,0 0 0,0 0 0,-1 0 0,1 1 0,-1-1 0,1 0 0,-1 0 0,0 0 0,0 0 0,-1 3 0,0-1 0,0-2 0,-1 1 0,1 0 0,0-1 0,-1 1 0,1-1 0,0 1 0,-1-1 0,-1 0 0,1 0 0,1 0 0,-6 2 0,3-2 0,2 0 0,0-1 0,0 3 0,0-2 0,0 0 0,-1 1 0,2-1 0,-4 6 0,6-7 0,1-1 0,-1 1 0,1-1 0,-1 1 0,1-1 0,-1 1 0,1-1 0,0 1 0,-1-1 0,1 1 0,0-1 0,0 0 0,-1 1 0,2-1 0,-1 0 0,0 0 0,-1 0 0,1 0 0,0 1 0,0-1 0,0 0 0,-1 0 0,1 0 0,0-1 0,0 1 0,1 0 0,28 1 0,-24-1 0,-1 1 0,2-1 0,-2 1 0,0 0 0,1 1 0,0-1 0,-1 1 0,1 1 0,-1 0 0,-1-1 0,1 1 0,1 0 0,6 8 0,-10-10 0,1 0 0,-2 1 0,1 0 0,-1-1 0,0 1 0,1 0 0,-1-1 0,0 2 0,0-1 0,0 0 0,-1 0 0,1 0 0,0 0 0,-1 0 0,1 0 0,-1 0 0,1 1 0,-1 0 0,0-1 0,0 0 0,0 0 0,0 0 0,-1 0 0,1 0 0,0 0 0,-1 1 0,0-1 0,1 0 0,-1 0 0,0 0 0,0 0 0,0 0 0,0 0 0,0 0 0,-1 0 0,1 0 0,-1 0 0,-3 1 0,1 1-136,-1 0-1,0 0 1,-2-1-1,2 0 1,0-1-1,-2 0 1,1 1-1,1-2 0,-11 4 1,2-2-6690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4:47:22.556"/>
    </inkml:context>
    <inkml:brush xml:id="br0">
      <inkml:brushProperty name="width" value="0.05" units="cm"/>
      <inkml:brushProperty name="height" value="0.05" units="cm"/>
      <inkml:brushProperty name="color" value="#004F8B"/>
    </inkml:brush>
  </inkml:definitions>
  <inkml:trace contextRef="#ctx0" brushRef="#br0">1 0 24575,'0'371'-1365,"0"-354"-5461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39.755"/>
    </inkml:context>
    <inkml:brush xml:id="br0">
      <inkml:brushProperty name="width" value="0.05" units="cm"/>
      <inkml:brushProperty name="height" value="0.05" units="cm"/>
      <inkml:brushProperty name="color" value="#004F8B"/>
    </inkml:brush>
  </inkml:definitions>
  <inkml:trace contextRef="#ctx0" brushRef="#br0">20 1 24575,'0'3'0,"0"5"0,0 2 0,0 5 0,0 2 0,0 2 0,0 0 0,0 0 0,0 1 0,-3-4 0,-1-1 0,-1-1 0,2 2 0,1 0 0,0 2 0,1 0 0,1 0 0,0-3-8191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40.670"/>
    </inkml:context>
    <inkml:brush xml:id="br0">
      <inkml:brushProperty name="width" value="0.05" units="cm"/>
      <inkml:brushProperty name="height" value="0.05" units="cm"/>
      <inkml:brushProperty name="color" value="#004F8B"/>
    </inkml:brush>
  </inkml:definitions>
  <inkml:trace contextRef="#ctx0" brushRef="#br0">85 0 24575,'0'6'0,"-3"1"0,2-2 0,0 1 0,-1 0 0,0 0 0,0-1 0,-1 0 0,1 1 0,-1-1 0,-6 8 0,-39 47 0,48-59 0,-1 0 0,0-1 0,1 1 0,-1-1 0,0 1 0,1 0 0,-1-1 0,1 1 0,0 0 0,-1 0 0,1-1 0,-1 1 0,1 0 0,0 0 0,0-1 0,-1 2 0,1-1 0,0 0 0,0 0 0,0 0 0,0 0 0,0-1 0,0 1 0,0 0 0,0 0 0,0 0 0,1 0 0,-1-1 0,0 1 0,0 0 0,1 0 0,-1 0 0,1-1 0,-1 1 0,1 2 0,1-1 0,2 0 0,-2-1 0,1 1 0,-1 0 0,1-1 0,-1 0 0,1 0 0,1 0 0,-1 0 0,4 1 0,9 3 0,0-3 0,0 0 0,18 0 0,-16-2-1365,-2 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42.362"/>
    </inkml:context>
    <inkml:brush xml:id="br0">
      <inkml:brushProperty name="width" value="0.05" units="cm"/>
      <inkml:brushProperty name="height" value="0.05" units="cm"/>
      <inkml:brushProperty name="color" value="#004F8B"/>
    </inkml:brush>
  </inkml:definitions>
  <inkml:trace contextRef="#ctx0" brushRef="#br0">54 0 24575,'-1'4'0,"1"0"0,0 0 0,0 0 0,0-1 0,0 1 0,1-1 0,0 2 0,-1-2 0,1 1 0,0-1 0,1 1 0,-1 0 0,1-1 0,-1 0 0,2 0 0,-1 0 0,0 0 0,0 1 0,1-1 0,-1-1 0,1 1 0,-1-1 0,2 1 0,-1-1 0,0 1 0,0-1 0,0-1 0,1 1 0,0 0 0,-1-1 0,0 0 0,1 0 0,5 1 0,-7-1 0,1 0 0,0 0 0,0 0 0,0 2 0,0-2 0,0 1 0,-1 0 0,0 0 0,1 0 0,-1 0 0,1 0 0,-1 0 0,0 0 0,0 2 0,0-2 0,-1 1 0,1-1 0,-1 1 0,0 0 0,1 1 0,-1-2 0,-1 1 0,2 0 0,-1 0 0,-1 0 0,1 1 0,-1-1 0,0 0 0,0 0 0,0 0 0,0 0 0,-1 1 0,1-1 0,-1 0 0,-1 0 0,1 0 0,0 0 0,0 1 0,0-2 0,-1 1 0,1 0 0,-1-1 0,0 1 0,1-1 0,-1 0 0,0 2 0,-2-2 0,2 0 0,0 0 0,-1-1 0,1 1 0,-1 0 0,1-1 0,-2 1 0,1-1 0,1 1 0,-1-1 0,0 0 0,0 0 0,-1-1 0,1 1 0,-4 0 0,-83 1-1365,73-3-5461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42.843"/>
    </inkml:context>
    <inkml:brush xml:id="br0">
      <inkml:brushProperty name="width" value="0.05" units="cm"/>
      <inkml:brushProperty name="height" value="0.05" units="cm"/>
      <inkml:brushProperty name="color" value="#004F8B"/>
    </inkml:brush>
  </inkml:definitions>
  <inkml:trace contextRef="#ctx0" brushRef="#br0">0 1 24575,'3'0'0,"5"0"0,3 0 0,4 0 0,2 0 0,1 0 0,-2 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44.690"/>
    </inkml:context>
    <inkml:brush xml:id="br0">
      <inkml:brushProperty name="width" value="0.05" units="cm"/>
      <inkml:brushProperty name="height" value="0.05" units="cm"/>
      <inkml:brushProperty name="color" value="#004F8B"/>
    </inkml:brush>
  </inkml:definitions>
  <inkml:trace contextRef="#ctx0" brushRef="#br0">2 1 24575,'-2'91'0,"4"98"0,-1-186 0,-1-1 0,1 1 0,-1-1 0,1 2 0,0-2 0,0 1 0,0-1 0,1 1 0,-1-1 0,1 0 0,-1 0 0,1 2 0,0-2 0,-1 0 0,1-1 0,0 1 0,0 0 0,0 0 0,1-1 0,-1 1 0,1-1 0,-1 1 0,0-1 0,1 0 0,-1 0 0,2 0 0,-2 0 0,1-1 0,-1 1 0,1-1 0,0 1 0,-1-1 0,2 0 0,3-1 0,-3 1 0,-1 0 0,1 0 0,-1-1 0,0 1 0,0-1 0,0 0 0,0 0 0,1 0 0,-1 0 0,0-1 0,0 0 0,-1 0 0,1 1 0,1-1 0,-2 0 0,1 0 0,-1 0 0,0 0 0,0-2 0,0 2 0,0-1 0,1 1 0,-1-1 0,-1 0 0,1 0 0,-1 0 0,0 0 0,0 0 0,1-4 0,-1 2 0,0 1 0,0 0 0,-1 0 0,0 0 0,0-1 0,0 1 0,0 0 0,0 0 0,-1-1 0,0 1 0,1 0 0,-2 0 0,1 1 0,0-2 0,-3-3 0,3 6 0,-1 0 0,-2 0 0,2 0 0,0-1 0,0 1 0,-1 1 0,1-1 0,-1 1 0,-1 0 0,2-1 0,-1 1 0,0 0 0,0 1 0,1-1 0,-1 0 0,-1 1 0,1 0 0,0-1 0,0 1 0,0 0 0,-4 1 0,1-1-227,-1 1-1,0-1 1,1 1-1,0 1 1,-12 3-1,5-1-6598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46.670"/>
    </inkml:context>
    <inkml:brush xml:id="br0">
      <inkml:brushProperty name="width" value="0.05" units="cm"/>
      <inkml:brushProperty name="height" value="0.05" units="cm"/>
      <inkml:brushProperty name="color" value="#004F8B"/>
    </inkml:brush>
  </inkml:definitions>
  <inkml:trace contextRef="#ctx0" brushRef="#br0">1 1 24575,'11'-1'0,"-1"1"0,1 1 0,-1-1 0,1 2 0,-1-1 0,18 7 0,-25-7 0,1 1 0,0 0 0,-1 0 0,0 1 0,0-1 0,0 1 0,0 0 0,1 0 0,-2 0 0,1 0 0,-1 0 0,0 0 0,0 2 0,0-2 0,0 0 0,1 1 0,-2 0 0,0 0 0,0 0 0,2 5 0,-1 5 23,0 0 0,-1-1-1,0 1 1,-2 25 0,0-26-270,0 0 1,1-1-1,1 1 1,0 0-1,6 21 1,-3-22-6580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47.368"/>
    </inkml:context>
    <inkml:brush xml:id="br0">
      <inkml:brushProperty name="width" value="0.05" units="cm"/>
      <inkml:brushProperty name="height" value="0.05" units="cm"/>
      <inkml:brushProperty name="color" value="#004F8B"/>
    </inkml:brush>
  </inkml:definitions>
  <inkml:trace contextRef="#ctx0" brushRef="#br0">0 0 24575,'3'0'0,"5"0"0,3 0 0,4 0 0,2 0 0,1 0 0,1 0 0,1 0 0,-4 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49.492"/>
    </inkml:context>
    <inkml:brush xml:id="br0">
      <inkml:brushProperty name="width" value="0.05" units="cm"/>
      <inkml:brushProperty name="height" value="0.05" units="cm"/>
      <inkml:brushProperty name="color" value="#004F8B"/>
    </inkml:brush>
  </inkml:definitions>
  <inkml:trace contextRef="#ctx0" brushRef="#br0">213 19 24575,'-112'-18'0,"104"17"0,0 1 0,-1 0 0,1 1 0,-1 0 0,1 0 0,-14 6 0,19-7 0,2 1 0,-1 0 0,1-1 0,-1 1 0,1 0 0,0 0 0,-1 0 0,1 0 0,0 0 0,0 0 0,-1 0 0,0 1 0,1-1 0,0 0 0,1 1 0,-1-1 0,0 1 0,0 0 0,1-1 0,-1 1 0,0 0 0,1-1 0,0 1 0,-1-1 0,1 1 0,0 0 0,0-1 0,0 2 0,0-1 0,0-1 0,0 1 0,0-1 0,1 1 0,-1 0 0,1-1 0,-1 1 0,1-1 0,0 1 0,-1-1 0,2 3 0,3 3 0,-2-1 0,1 1 0,0-1 0,2-1 0,-2 2 0,1-2 0,0 0 0,2-1 0,-2 2 0,10 3 0,-11-6 0,1 1 0,0-1 0,0 0 0,-1 1 0,0 0 0,0 0 0,0 0 0,0 1 0,-1-1 0,0 0 0,0 2 0,1-1 0,-2-1 0,1 2 0,-1-1 0,-1 0 0,1 1 0,1 6 0,-3-11 0,0 0 0,1-1 0,-1 1 0,0 0 0,0-1 0,0 1 0,0 0 0,0 0 0,0-1 0,0 1 0,0 1 0,0-1 0,0-1 0,0 1 0,0 0 0,-1 0 0,1-1 0,0 1 0,0 0 0,-1-1 0,1 1 0,-1 0 0,1-1 0,0 1 0,-1 0 0,1-1 0,-1 1 0,0-1 0,1 1 0,-1-1 0,1 0 0,-1 1 0,0-1 0,1 1 0,-1-1 0,0 0 0,1 0 0,-1 1 0,0-1 0,0 0 0,1 0 0,-1 0 0,-1 0 0,1 0 0,1 0 0,-1 0 0,-1 0 0,1 0 0,-1-1 0,1 1 0,-1-1 0,0 0 0,1 1 0,0-1 0,-1 0 0,0 0 0,0 0 0,1 0 0,0 0 0,0-1 0,0 1 0,0 0 0,0 0 0,0-2 0,0 2 0,0-1 0,0 1 0,0-1 0,0-2 0,-1-1 0,-1-2 0,1 1 0,0 0 0,1-1 0,0 1 0,0 0 0,1-1 0,0 1 0,0 0 0,0-1 0,1 1 0,0 0 0,0-1 0,0 2 0,1-1 0,1-1 0,-1 1 0,0 1 0,1-2 0,0 2 0,0 0 0,0 0 0,2-1 0,-2 1 0,1 1 0,0-2 0,2 2 0,-2 0 0,1 0 0,0 1 0,1-2 0,8-3 0,19-14-1365,-23 15-5461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51.695"/>
    </inkml:context>
    <inkml:brush xml:id="br0">
      <inkml:brushProperty name="width" value="0.05" units="cm"/>
      <inkml:brushProperty name="height" value="0.05" units="cm"/>
      <inkml:brushProperty name="color" value="#004F8B"/>
    </inkml:brush>
  </inkml:definitions>
  <inkml:trace contextRef="#ctx0" brushRef="#br0">139 18 24575,'-73'-17'0,"69"17"0,2 0 0,-1 1 0,0-1 0,0 1 0,0 0 0,0 0 0,0 0 0,1 0 0,-1 0 0,1 2 0,-1-2 0,1 1 0,-2 0 0,2-1 0,0 1 0,0 0 0,0 0 0,0 1 0,1-1 0,-1 1 0,0 0 0,1-1 0,-1 0 0,0 1 0,1 0 0,0-1 0,0 2 0,0-1 0,1 0 0,-1-1 0,1 1 0,0 0 0,-1 1 0,1-1 0,1 0 0,-1-1 0,1 5 0,-1-2 0,0 0 0,0-1 0,1 0 0,0 2 0,0-2 0,0 0 0,0 0 0,2 0 0,-1 2 0,-1-2 0,1-1 0,1 1 0,-1 1 0,1-2 0,-1 1 0,2-1 0,-1 1 0,0 0 0,1-1 0,-1-1 0,2 1 0,-2-1 0,1 1 0,5 2 0,-5-3 0,0-1 0,-1 0 0,1 0 0,1 0 0,-2 0 0,1 0 0,0-1 0,0 0 0,0 0 0,0 0 0,0 0 0,0-1 0,-1 1 0,2-1 0,-1 0 0,-1 0 0,1 0 0,1-1 0,-2 1 0,5-5 0,-5 3 0,0 1 0,0-1 0,0-1 0,-1 0 0,0 1 0,0-1 0,0 1 0,0-1 0,-1 0 0,2 0 0,-2 0 0,0 0 0,0 1 0,-1-2 0,1 1 0,-1 0 0,0 0 0,0-1 0,0-4 0,-2-61 0,1 344-1365,1-258-5461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3T15:03:52.854"/>
    </inkml:context>
    <inkml:brush xml:id="br0">
      <inkml:brushProperty name="width" value="0.05" units="cm"/>
      <inkml:brushProperty name="height" value="0.05" units="cm"/>
      <inkml:brushProperty name="color" value="#004F8B"/>
    </inkml:brush>
  </inkml:definitions>
  <inkml:trace contextRef="#ctx0" brushRef="#br0">20 0 24575,'0'3'0,"-3"1"0,-1 4 0,-1 2 0,2 4 0,1 2 0,0 2 0,1 0 0,1 2 0,0-1 0,0 0 0,0 0 0,1 0 0,-1 0 0,0-3-8191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6782C-D12C-4EA6-9B4F-9C632223BD77}" type="datetimeFigureOut">
              <a:rPr lang="en-US" smtClean="0"/>
              <a:t>10/24/2024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1CC9E-75ED-4844-9006-24C688CAD106}" type="slidenum">
              <a:rPr lang="en-US" smtClean="0"/>
              <a:t>‹#›</a:t>
            </a:fld>
            <a:endParaRPr lang="en-US"/>
          </a:p>
        </p:txBody>
      </p:sp>
    </p:spTree>
    <p:extLst>
      <p:ext uri="{BB962C8B-B14F-4D97-AF65-F5344CB8AC3E}">
        <p14:creationId xmlns:p14="http://schemas.microsoft.com/office/powerpoint/2010/main" val="377310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AC3B-CC27-C298-5914-DD8BD66E4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1CD0CB-CB6C-8E8D-1CB6-9C4A7E2AC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958CCF-4FCE-64D3-B967-4DDFE553E1D2}"/>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5" name="Footer Placeholder 4">
            <a:extLst>
              <a:ext uri="{FF2B5EF4-FFF2-40B4-BE49-F238E27FC236}">
                <a16:creationId xmlns:a16="http://schemas.microsoft.com/office/drawing/2014/main" id="{098F4856-1FCD-4BB8-90EF-FCAB6056D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AC644-11BE-4D11-9187-32676A6FEADE}"/>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380705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11EA-4F9B-2316-8739-699E9B1E44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90AD70-314A-35E2-0620-74EA3CD28A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629A-E3F9-3CA4-C772-2ECD1163A930}"/>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5" name="Footer Placeholder 4">
            <a:extLst>
              <a:ext uri="{FF2B5EF4-FFF2-40B4-BE49-F238E27FC236}">
                <a16:creationId xmlns:a16="http://schemas.microsoft.com/office/drawing/2014/main" id="{20939045-469D-1E2E-25A9-617C48311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DCA2B-8978-F12F-1D24-24C360043BCB}"/>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400764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168F4-874F-8E64-CDA9-69EE1B13A0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6051B9-F64D-F373-72D8-129B9B4F9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AE07D-C8F8-76E0-B346-96AB00FEF662}"/>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5" name="Footer Placeholder 4">
            <a:extLst>
              <a:ext uri="{FF2B5EF4-FFF2-40B4-BE49-F238E27FC236}">
                <a16:creationId xmlns:a16="http://schemas.microsoft.com/office/drawing/2014/main" id="{E2F409A1-CBD5-55D6-CF40-AA76C85E5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89F19-E48F-D395-1078-C42541A26DA3}"/>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74245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C06C-1110-74AF-B708-CF95628147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17315-DDA0-FB37-FE83-CD8A4B922D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8B977-30DD-7B59-9D99-8587481CF7D7}"/>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5" name="Footer Placeholder 4">
            <a:extLst>
              <a:ext uri="{FF2B5EF4-FFF2-40B4-BE49-F238E27FC236}">
                <a16:creationId xmlns:a16="http://schemas.microsoft.com/office/drawing/2014/main" id="{87E8B745-0D63-FC11-2D0A-195EFFA75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D8907-FE65-6718-8504-B0A2A2D0E17E}"/>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292283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311D-3B2E-7484-624F-AC4A42DF6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29A5B2-567C-1673-D911-AF274B563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8E38C8-905B-0B2D-1D5D-0CF283EAE7CC}"/>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5" name="Footer Placeholder 4">
            <a:extLst>
              <a:ext uri="{FF2B5EF4-FFF2-40B4-BE49-F238E27FC236}">
                <a16:creationId xmlns:a16="http://schemas.microsoft.com/office/drawing/2014/main" id="{F40311B0-2D8D-CF2D-B404-577687DC8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7A58F-B62A-FFEC-284E-A4C445520E58}"/>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2257912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7D25-0D1C-0118-A005-27874545F3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728023-096D-9D8E-058F-8827F633D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84B449-DD2A-0AF4-B0FA-2968749BE4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08E253-50E1-BD2B-5818-A449B90CCB50}"/>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6" name="Footer Placeholder 5">
            <a:extLst>
              <a:ext uri="{FF2B5EF4-FFF2-40B4-BE49-F238E27FC236}">
                <a16:creationId xmlns:a16="http://schemas.microsoft.com/office/drawing/2014/main" id="{086D8BA0-2D21-0A0D-2DDD-AC58615D5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A78C2-F854-9B4F-61A5-DC3BC83B9F9B}"/>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379694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7431-1C1E-3B79-B357-0FCB6CABB8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3D08DD-8799-E60F-258E-30B949AFE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51077-8BE0-8925-324B-16804BE9A0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27AAE0-1114-238A-672A-F10730B47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4EE137-2259-8608-A941-B26CE9C08B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D514DE-F94B-4EF0-8448-5B9F4029208B}"/>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8" name="Footer Placeholder 7">
            <a:extLst>
              <a:ext uri="{FF2B5EF4-FFF2-40B4-BE49-F238E27FC236}">
                <a16:creationId xmlns:a16="http://schemas.microsoft.com/office/drawing/2014/main" id="{DF5BEE9B-5123-495E-AB46-3A5A599760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90FEA5-DD7D-AAFB-0854-CFFB3D702CAA}"/>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4582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D02B-776F-3131-EB57-B2511205AD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BDE0F7-0CBA-DA66-3B90-B757F7EE59EE}"/>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4" name="Footer Placeholder 3">
            <a:extLst>
              <a:ext uri="{FF2B5EF4-FFF2-40B4-BE49-F238E27FC236}">
                <a16:creationId xmlns:a16="http://schemas.microsoft.com/office/drawing/2014/main" id="{FDE395B6-32BE-5579-0216-E60FC655A2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00000-D404-D293-DBCD-6388B2109CE9}"/>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6917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95314-236F-B4F1-66C2-28A7718AE939}"/>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3" name="Footer Placeholder 2">
            <a:extLst>
              <a:ext uri="{FF2B5EF4-FFF2-40B4-BE49-F238E27FC236}">
                <a16:creationId xmlns:a16="http://schemas.microsoft.com/office/drawing/2014/main" id="{BA42E282-EA33-4C4B-23DB-08CBA130FC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98398E-ED16-1451-B052-2CDE4163252B}"/>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374765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7498-0717-9862-4F0A-948CB4BDB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290D0-66B8-BC89-FA66-38975E6897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5A139E-8B4F-0B75-FF54-EAA2636E5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4F60-C05D-69DE-1E61-BF997F2F247C}"/>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6" name="Footer Placeholder 5">
            <a:extLst>
              <a:ext uri="{FF2B5EF4-FFF2-40B4-BE49-F238E27FC236}">
                <a16:creationId xmlns:a16="http://schemas.microsoft.com/office/drawing/2014/main" id="{FC0755C9-A8D9-E8E2-9B5C-366EE46AC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32B95-D6E4-963A-D15A-B75E4F4B2EF7}"/>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279981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A367-BFDC-B1C6-3562-0D680F1C9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57E4BF-5C2E-16FD-2A4D-8ADE19F26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CB8CD0-AD21-9D21-E47F-433886194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0E481-6703-E3B8-AC57-4B274CE07CC8}"/>
              </a:ext>
            </a:extLst>
          </p:cNvPr>
          <p:cNvSpPr>
            <a:spLocks noGrp="1"/>
          </p:cNvSpPr>
          <p:nvPr>
            <p:ph type="dt" sz="half" idx="10"/>
          </p:nvPr>
        </p:nvSpPr>
        <p:spPr/>
        <p:txBody>
          <a:bodyPr/>
          <a:lstStyle/>
          <a:p>
            <a:fld id="{F82C2A86-BDE9-42CD-8EB6-8266679404CE}" type="datetimeFigureOut">
              <a:rPr lang="en-US" smtClean="0"/>
              <a:t>10/24/2024</a:t>
            </a:fld>
            <a:endParaRPr lang="en-US"/>
          </a:p>
        </p:txBody>
      </p:sp>
      <p:sp>
        <p:nvSpPr>
          <p:cNvPr id="6" name="Footer Placeholder 5">
            <a:extLst>
              <a:ext uri="{FF2B5EF4-FFF2-40B4-BE49-F238E27FC236}">
                <a16:creationId xmlns:a16="http://schemas.microsoft.com/office/drawing/2014/main" id="{9F4FDE6E-762E-4CAC-CC52-B2ECEC666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6347D-C4AD-22F3-E1CC-7B59A22AC1E6}"/>
              </a:ext>
            </a:extLst>
          </p:cNvPr>
          <p:cNvSpPr>
            <a:spLocks noGrp="1"/>
          </p:cNvSpPr>
          <p:nvPr>
            <p:ph type="sldNum" sz="quarter" idx="12"/>
          </p:nvPr>
        </p:nvSpPr>
        <p:spPr/>
        <p:txBody>
          <a:bodyPr/>
          <a:lstStyle/>
          <a:p>
            <a:fld id="{DBBB2F4C-55BD-4080-9BD2-937BEBE671A3}" type="slidenum">
              <a:rPr lang="en-US" smtClean="0"/>
              <a:t>‹#›</a:t>
            </a:fld>
            <a:endParaRPr lang="en-US"/>
          </a:p>
        </p:txBody>
      </p:sp>
    </p:spTree>
    <p:extLst>
      <p:ext uri="{BB962C8B-B14F-4D97-AF65-F5344CB8AC3E}">
        <p14:creationId xmlns:p14="http://schemas.microsoft.com/office/powerpoint/2010/main" val="97244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C145AF-E2DD-AA2A-E1E3-AA6E14D5D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E48E37-4B37-BA38-915B-83D3F7657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71556-1829-A072-1DF6-F3BFAE7E3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2C2A86-BDE9-42CD-8EB6-8266679404CE}" type="datetimeFigureOut">
              <a:rPr lang="en-US" smtClean="0"/>
              <a:t>10/24/2024</a:t>
            </a:fld>
            <a:endParaRPr lang="en-US"/>
          </a:p>
        </p:txBody>
      </p:sp>
      <p:sp>
        <p:nvSpPr>
          <p:cNvPr id="5" name="Footer Placeholder 4">
            <a:extLst>
              <a:ext uri="{FF2B5EF4-FFF2-40B4-BE49-F238E27FC236}">
                <a16:creationId xmlns:a16="http://schemas.microsoft.com/office/drawing/2014/main" id="{1BB4E2F6-8742-EE91-0909-8ABCBB86F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185EC0-4C90-CCE0-0EFA-4095FA2AEA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BB2F4C-55BD-4080-9BD2-937BEBE671A3}" type="slidenum">
              <a:rPr lang="en-US" smtClean="0"/>
              <a:t>‹#›</a:t>
            </a:fld>
            <a:endParaRPr lang="en-US"/>
          </a:p>
        </p:txBody>
      </p:sp>
    </p:spTree>
    <p:extLst>
      <p:ext uri="{BB962C8B-B14F-4D97-AF65-F5344CB8AC3E}">
        <p14:creationId xmlns:p14="http://schemas.microsoft.com/office/powerpoint/2010/main" val="1344372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73.png"/><Relationship Id="rId63" Type="http://schemas.openxmlformats.org/officeDocument/2006/relationships/customXml" Target="../ink/ink31.xml"/><Relationship Id="rId84" Type="http://schemas.openxmlformats.org/officeDocument/2006/relationships/image" Target="../media/image94.png"/><Relationship Id="rId138" Type="http://schemas.openxmlformats.org/officeDocument/2006/relationships/image" Target="../media/image121.png"/><Relationship Id="rId16" Type="http://schemas.openxmlformats.org/officeDocument/2006/relationships/image" Target="../media/image65.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680.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81.png"/><Relationship Id="rId74" Type="http://schemas.openxmlformats.org/officeDocument/2006/relationships/image" Target="../media/image89.png"/><Relationship Id="rId79" Type="http://schemas.openxmlformats.org/officeDocument/2006/relationships/customXml" Target="../ink/ink39.xml"/><Relationship Id="rId102" Type="http://schemas.openxmlformats.org/officeDocument/2006/relationships/image" Target="../media/image103.png"/><Relationship Id="rId123" Type="http://schemas.openxmlformats.org/officeDocument/2006/relationships/customXml" Target="../ink/ink61.xml"/><Relationship Id="rId128" Type="http://schemas.openxmlformats.org/officeDocument/2006/relationships/image" Target="../media/image116.png"/><Relationship Id="rId5" Type="http://schemas.openxmlformats.org/officeDocument/2006/relationships/customXml" Target="../ink/ink2.xml"/><Relationship Id="rId90" Type="http://schemas.openxmlformats.org/officeDocument/2006/relationships/image" Target="../media/image97.png"/><Relationship Id="rId95" Type="http://schemas.openxmlformats.org/officeDocument/2006/relationships/customXml" Target="../ink/ink47.xml"/><Relationship Id="rId22" Type="http://schemas.openxmlformats.org/officeDocument/2006/relationships/image" Target="../media/image68.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76.png"/><Relationship Id="rId64" Type="http://schemas.openxmlformats.org/officeDocument/2006/relationships/image" Target="../media/image84.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111.png"/><Relationship Id="rId134" Type="http://schemas.openxmlformats.org/officeDocument/2006/relationships/image" Target="../media/image119.png"/><Relationship Id="rId80" Type="http://schemas.openxmlformats.org/officeDocument/2006/relationships/image" Target="../media/image92.png"/><Relationship Id="rId85" Type="http://schemas.openxmlformats.org/officeDocument/2006/relationships/customXml" Target="../ink/ink42.xml"/><Relationship Id="rId12" Type="http://schemas.openxmlformats.org/officeDocument/2006/relationships/image" Target="../media/image63.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71.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106.png"/><Relationship Id="rId124" Type="http://schemas.openxmlformats.org/officeDocument/2006/relationships/image" Target="../media/image114.png"/><Relationship Id="rId129" Type="http://schemas.openxmlformats.org/officeDocument/2006/relationships/customXml" Target="../ink/ink64.xml"/><Relationship Id="rId54" Type="http://schemas.openxmlformats.org/officeDocument/2006/relationships/image" Target="../media/image79.png"/><Relationship Id="rId70" Type="http://schemas.openxmlformats.org/officeDocument/2006/relationships/image" Target="../media/image87.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60.png"/><Relationship Id="rId23" Type="http://schemas.openxmlformats.org/officeDocument/2006/relationships/customXml" Target="../ink/ink11.xml"/><Relationship Id="rId28" Type="http://schemas.openxmlformats.org/officeDocument/2006/relationships/image" Target="../media/image660.png"/><Relationship Id="rId49" Type="http://schemas.openxmlformats.org/officeDocument/2006/relationships/customXml" Target="../ink/ink24.xml"/><Relationship Id="rId114" Type="http://schemas.openxmlformats.org/officeDocument/2006/relationships/image" Target="../media/image109.png"/><Relationship Id="rId119" Type="http://schemas.openxmlformats.org/officeDocument/2006/relationships/customXml" Target="../ink/ink59.xml"/><Relationship Id="rId44" Type="http://schemas.openxmlformats.org/officeDocument/2006/relationships/image" Target="../media/image74.png"/><Relationship Id="rId60" Type="http://schemas.openxmlformats.org/officeDocument/2006/relationships/image" Target="../media/image82.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95.png"/><Relationship Id="rId130" Type="http://schemas.openxmlformats.org/officeDocument/2006/relationships/image" Target="../media/image117.png"/><Relationship Id="rId135" Type="http://schemas.openxmlformats.org/officeDocument/2006/relationships/customXml" Target="../ink/ink67.xml"/><Relationship Id="rId13" Type="http://schemas.openxmlformats.org/officeDocument/2006/relationships/customXml" Target="../ink/ink6.xml"/><Relationship Id="rId18" Type="http://schemas.openxmlformats.org/officeDocument/2006/relationships/image" Target="../media/image66.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70.png"/><Relationship Id="rId50" Type="http://schemas.openxmlformats.org/officeDocument/2006/relationships/image" Target="../media/image77.png"/><Relationship Id="rId55" Type="http://schemas.openxmlformats.org/officeDocument/2006/relationships/customXml" Target="../ink/ink27.xml"/><Relationship Id="rId76" Type="http://schemas.openxmlformats.org/officeDocument/2006/relationships/image" Target="../media/image90.png"/><Relationship Id="rId97" Type="http://schemas.openxmlformats.org/officeDocument/2006/relationships/customXml" Target="../ink/ink48.xml"/><Relationship Id="rId104" Type="http://schemas.openxmlformats.org/officeDocument/2006/relationships/image" Target="../media/image104.png"/><Relationship Id="rId120" Type="http://schemas.openxmlformats.org/officeDocument/2006/relationships/image" Target="../media/image112.png"/><Relationship Id="rId125" Type="http://schemas.openxmlformats.org/officeDocument/2006/relationships/customXml" Target="../ink/ink62.xml"/><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98.png"/><Relationship Id="rId2" Type="http://schemas.openxmlformats.org/officeDocument/2006/relationships/image" Target="../media/image58.png"/><Relationship Id="rId29" Type="http://schemas.openxmlformats.org/officeDocument/2006/relationships/customXml" Target="../ink/ink14.xml"/><Relationship Id="rId24" Type="http://schemas.openxmlformats.org/officeDocument/2006/relationships/image" Target="../media/image69.png"/><Relationship Id="rId40" Type="http://schemas.openxmlformats.org/officeDocument/2006/relationships/image" Target="../media/image72.png"/><Relationship Id="rId45" Type="http://schemas.openxmlformats.org/officeDocument/2006/relationships/customXml" Target="../ink/ink22.xml"/><Relationship Id="rId66" Type="http://schemas.openxmlformats.org/officeDocument/2006/relationships/image" Target="../media/image85.png"/><Relationship Id="rId87" Type="http://schemas.openxmlformats.org/officeDocument/2006/relationships/customXml" Target="../ink/ink43.xml"/><Relationship Id="rId110" Type="http://schemas.openxmlformats.org/officeDocument/2006/relationships/image" Target="../media/image107.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120.png"/><Relationship Id="rId61" Type="http://schemas.openxmlformats.org/officeDocument/2006/relationships/customXml" Target="../ink/ink30.xml"/><Relationship Id="rId82" Type="http://schemas.openxmlformats.org/officeDocument/2006/relationships/image" Target="../media/image93.png"/><Relationship Id="rId19" Type="http://schemas.openxmlformats.org/officeDocument/2006/relationships/customXml" Target="../ink/ink9.xml"/><Relationship Id="rId14" Type="http://schemas.openxmlformats.org/officeDocument/2006/relationships/image" Target="../media/image64.png"/><Relationship Id="rId30" Type="http://schemas.openxmlformats.org/officeDocument/2006/relationships/image" Target="../media/image670.png"/><Relationship Id="rId35" Type="http://schemas.openxmlformats.org/officeDocument/2006/relationships/customXml" Target="../ink/ink17.xml"/><Relationship Id="rId56" Type="http://schemas.openxmlformats.org/officeDocument/2006/relationships/image" Target="../media/image80.png"/><Relationship Id="rId77" Type="http://schemas.openxmlformats.org/officeDocument/2006/relationships/customXml" Target="../ink/ink38.xml"/><Relationship Id="rId100" Type="http://schemas.openxmlformats.org/officeDocument/2006/relationships/image" Target="../media/image102.png"/><Relationship Id="rId105" Type="http://schemas.openxmlformats.org/officeDocument/2006/relationships/customXml" Target="../ink/ink52.xml"/><Relationship Id="rId126" Type="http://schemas.openxmlformats.org/officeDocument/2006/relationships/image" Target="../media/image115.png"/><Relationship Id="rId8" Type="http://schemas.openxmlformats.org/officeDocument/2006/relationships/image" Target="../media/image61.png"/><Relationship Id="rId51" Type="http://schemas.openxmlformats.org/officeDocument/2006/relationships/customXml" Target="../ink/ink25.xml"/><Relationship Id="rId72" Type="http://schemas.openxmlformats.org/officeDocument/2006/relationships/image" Target="../media/image88.png"/><Relationship Id="rId93" Type="http://schemas.openxmlformats.org/officeDocument/2006/relationships/customXml" Target="../ink/ink46.xml"/><Relationship Id="rId98" Type="http://schemas.openxmlformats.org/officeDocument/2006/relationships/image" Target="../media/image101.png"/><Relationship Id="rId121" Type="http://schemas.openxmlformats.org/officeDocument/2006/relationships/customXml" Target="../ink/ink60.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75.png"/><Relationship Id="rId67" Type="http://schemas.openxmlformats.org/officeDocument/2006/relationships/customXml" Target="../ink/ink33.xml"/><Relationship Id="rId116" Type="http://schemas.openxmlformats.org/officeDocument/2006/relationships/image" Target="../media/image110.png"/><Relationship Id="rId137" Type="http://schemas.openxmlformats.org/officeDocument/2006/relationships/customXml" Target="../ink/ink68.xml"/><Relationship Id="rId20" Type="http://schemas.openxmlformats.org/officeDocument/2006/relationships/image" Target="../media/image67.png"/><Relationship Id="rId41" Type="http://schemas.openxmlformats.org/officeDocument/2006/relationships/customXml" Target="../ink/ink20.xml"/><Relationship Id="rId62" Type="http://schemas.openxmlformats.org/officeDocument/2006/relationships/image" Target="../media/image83.png"/><Relationship Id="rId83" Type="http://schemas.openxmlformats.org/officeDocument/2006/relationships/customXml" Target="../ink/ink41.xml"/><Relationship Id="rId88" Type="http://schemas.openxmlformats.org/officeDocument/2006/relationships/image" Target="../media/image96.png"/><Relationship Id="rId111" Type="http://schemas.openxmlformats.org/officeDocument/2006/relationships/customXml" Target="../ink/ink55.xml"/><Relationship Id="rId132" Type="http://schemas.openxmlformats.org/officeDocument/2006/relationships/image" Target="../media/image118.png"/><Relationship Id="rId15" Type="http://schemas.openxmlformats.org/officeDocument/2006/relationships/customXml" Target="../ink/ink7.xml"/><Relationship Id="rId36" Type="http://schemas.openxmlformats.org/officeDocument/2006/relationships/image" Target="../media/image700.png"/><Relationship Id="rId57" Type="http://schemas.openxmlformats.org/officeDocument/2006/relationships/customXml" Target="../ink/ink28.xml"/><Relationship Id="rId106" Type="http://schemas.openxmlformats.org/officeDocument/2006/relationships/image" Target="../media/image105.png"/><Relationship Id="rId127" Type="http://schemas.openxmlformats.org/officeDocument/2006/relationships/customXml" Target="../ink/ink63.xml"/><Relationship Id="rId10" Type="http://schemas.openxmlformats.org/officeDocument/2006/relationships/image" Target="../media/image62.png"/><Relationship Id="rId31" Type="http://schemas.openxmlformats.org/officeDocument/2006/relationships/customXml" Target="../ink/ink15.xml"/><Relationship Id="rId52" Type="http://schemas.openxmlformats.org/officeDocument/2006/relationships/image" Target="../media/image78.png"/><Relationship Id="rId73" Type="http://schemas.openxmlformats.org/officeDocument/2006/relationships/customXml" Target="../ink/ink36.xml"/><Relationship Id="rId78" Type="http://schemas.openxmlformats.org/officeDocument/2006/relationships/image" Target="../media/image91.png"/><Relationship Id="rId94" Type="http://schemas.openxmlformats.org/officeDocument/2006/relationships/image" Target="../media/image99.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113.png"/><Relationship Id="rId4" Type="http://schemas.openxmlformats.org/officeDocument/2006/relationships/image" Target="../media/image59.png"/><Relationship Id="rId9" Type="http://schemas.openxmlformats.org/officeDocument/2006/relationships/customXml" Target="../ink/ink4.xml"/><Relationship Id="rId26" Type="http://schemas.openxmlformats.org/officeDocument/2006/relationships/image" Target="../media/image650.png"/><Relationship Id="rId47" Type="http://schemas.openxmlformats.org/officeDocument/2006/relationships/customXml" Target="../ink/ink23.xml"/><Relationship Id="rId68" Type="http://schemas.openxmlformats.org/officeDocument/2006/relationships/image" Target="../media/image86.png"/><Relationship Id="rId89" Type="http://schemas.openxmlformats.org/officeDocument/2006/relationships/customXml" Target="../ink/ink44.xml"/><Relationship Id="rId112" Type="http://schemas.openxmlformats.org/officeDocument/2006/relationships/image" Target="../media/image108.png"/><Relationship Id="rId133" Type="http://schemas.openxmlformats.org/officeDocument/2006/relationships/customXml" Target="../ink/ink66.xml"/></Relationships>
</file>

<file path=ppt/slides/_rels/slide16.xml.rels><?xml version="1.0" encoding="UTF-8" standalone="yes"?>
<Relationships xmlns="http://schemas.openxmlformats.org/package/2006/relationships"><Relationship Id="rId117" Type="http://schemas.openxmlformats.org/officeDocument/2006/relationships/image" Target="../media/image179.png"/><Relationship Id="rId21" Type="http://schemas.openxmlformats.org/officeDocument/2006/relationships/customXml" Target="../ink/ink78.xml"/><Relationship Id="rId42" Type="http://schemas.openxmlformats.org/officeDocument/2006/relationships/image" Target="../media/image142.png"/><Relationship Id="rId63" Type="http://schemas.openxmlformats.org/officeDocument/2006/relationships/customXml" Target="../ink/ink99.xml"/><Relationship Id="rId84" Type="http://schemas.openxmlformats.org/officeDocument/2006/relationships/customXml" Target="../ink/ink110.xml"/><Relationship Id="rId138" Type="http://schemas.openxmlformats.org/officeDocument/2006/relationships/customXml" Target="../ink/ink137.xml"/><Relationship Id="rId159" Type="http://schemas.openxmlformats.org/officeDocument/2006/relationships/image" Target="../media/image200.png"/><Relationship Id="rId170" Type="http://schemas.openxmlformats.org/officeDocument/2006/relationships/customXml" Target="../ink/ink153.xml"/><Relationship Id="rId191" Type="http://schemas.openxmlformats.org/officeDocument/2006/relationships/image" Target="../media/image216.png"/><Relationship Id="rId205" Type="http://schemas.openxmlformats.org/officeDocument/2006/relationships/customXml" Target="../ink/ink171.xml"/><Relationship Id="rId226" Type="http://schemas.openxmlformats.org/officeDocument/2006/relationships/customXml" Target="../ink/ink183.xml"/><Relationship Id="rId247" Type="http://schemas.openxmlformats.org/officeDocument/2006/relationships/image" Target="../media/image241.png"/><Relationship Id="rId107" Type="http://schemas.openxmlformats.org/officeDocument/2006/relationships/image" Target="../media/image174.png"/><Relationship Id="rId11" Type="http://schemas.openxmlformats.org/officeDocument/2006/relationships/customXml" Target="../ink/ink73.xml"/><Relationship Id="rId32" Type="http://schemas.openxmlformats.org/officeDocument/2006/relationships/image" Target="../media/image137.png"/><Relationship Id="rId53" Type="http://schemas.openxmlformats.org/officeDocument/2006/relationships/customXml" Target="../ink/ink94.xml"/><Relationship Id="rId74" Type="http://schemas.openxmlformats.org/officeDocument/2006/relationships/customXml" Target="../ink/ink105.xml"/><Relationship Id="rId128" Type="http://schemas.openxmlformats.org/officeDocument/2006/relationships/customXml" Target="../ink/ink132.xml"/><Relationship Id="rId149" Type="http://schemas.openxmlformats.org/officeDocument/2006/relationships/image" Target="../media/image195.png"/><Relationship Id="rId5" Type="http://schemas.openxmlformats.org/officeDocument/2006/relationships/customXml" Target="../ink/ink70.xml"/><Relationship Id="rId95" Type="http://schemas.openxmlformats.org/officeDocument/2006/relationships/image" Target="../media/image168.png"/><Relationship Id="rId160" Type="http://schemas.openxmlformats.org/officeDocument/2006/relationships/customXml" Target="../ink/ink148.xml"/><Relationship Id="rId181" Type="http://schemas.openxmlformats.org/officeDocument/2006/relationships/image" Target="../media/image211.png"/><Relationship Id="rId216" Type="http://schemas.openxmlformats.org/officeDocument/2006/relationships/customXml" Target="../ink/ink177.xml"/><Relationship Id="rId237" Type="http://schemas.openxmlformats.org/officeDocument/2006/relationships/image" Target="../media/image236.png"/><Relationship Id="rId22" Type="http://schemas.openxmlformats.org/officeDocument/2006/relationships/image" Target="../media/image132.png"/><Relationship Id="rId43" Type="http://schemas.openxmlformats.org/officeDocument/2006/relationships/customXml" Target="../ink/ink89.xml"/><Relationship Id="rId64" Type="http://schemas.openxmlformats.org/officeDocument/2006/relationships/image" Target="../media/image153.png"/><Relationship Id="rId118" Type="http://schemas.openxmlformats.org/officeDocument/2006/relationships/customXml" Target="../ink/ink127.xml"/><Relationship Id="rId139" Type="http://schemas.openxmlformats.org/officeDocument/2006/relationships/image" Target="../media/image190.png"/><Relationship Id="rId85" Type="http://schemas.openxmlformats.org/officeDocument/2006/relationships/image" Target="../media/image163.png"/><Relationship Id="rId150" Type="http://schemas.openxmlformats.org/officeDocument/2006/relationships/customXml" Target="../ink/ink143.xml"/><Relationship Id="rId171" Type="http://schemas.openxmlformats.org/officeDocument/2006/relationships/image" Target="../media/image206.png"/><Relationship Id="rId192" Type="http://schemas.openxmlformats.org/officeDocument/2006/relationships/customXml" Target="../ink/ink164.xml"/><Relationship Id="rId206" Type="http://schemas.openxmlformats.org/officeDocument/2006/relationships/image" Target="../media/image222.png"/><Relationship Id="rId227" Type="http://schemas.openxmlformats.org/officeDocument/2006/relationships/image" Target="../media/image231.png"/><Relationship Id="rId12" Type="http://schemas.openxmlformats.org/officeDocument/2006/relationships/image" Target="../media/image127.png"/><Relationship Id="rId33" Type="http://schemas.openxmlformats.org/officeDocument/2006/relationships/customXml" Target="../ink/ink84.xml"/><Relationship Id="rId108" Type="http://schemas.openxmlformats.org/officeDocument/2006/relationships/customXml" Target="../ink/ink122.xml"/><Relationship Id="rId129" Type="http://schemas.openxmlformats.org/officeDocument/2006/relationships/image" Target="../media/image185.png"/><Relationship Id="rId54" Type="http://schemas.openxmlformats.org/officeDocument/2006/relationships/image" Target="../media/image148.png"/><Relationship Id="rId75" Type="http://schemas.openxmlformats.org/officeDocument/2006/relationships/image" Target="../media/image158.png"/><Relationship Id="rId96" Type="http://schemas.openxmlformats.org/officeDocument/2006/relationships/customXml" Target="../ink/ink116.xml"/><Relationship Id="rId140" Type="http://schemas.openxmlformats.org/officeDocument/2006/relationships/customXml" Target="../ink/ink138.xml"/><Relationship Id="rId161" Type="http://schemas.openxmlformats.org/officeDocument/2006/relationships/image" Target="../media/image201.png"/><Relationship Id="rId182" Type="http://schemas.openxmlformats.org/officeDocument/2006/relationships/customXml" Target="../ink/ink159.xml"/><Relationship Id="rId217" Type="http://schemas.openxmlformats.org/officeDocument/2006/relationships/image" Target="../media/image227.png"/><Relationship Id="rId6" Type="http://schemas.openxmlformats.org/officeDocument/2006/relationships/image" Target="../media/image124.png"/><Relationship Id="rId238" Type="http://schemas.openxmlformats.org/officeDocument/2006/relationships/customXml" Target="../ink/ink189.xml"/><Relationship Id="rId23" Type="http://schemas.openxmlformats.org/officeDocument/2006/relationships/customXml" Target="../ink/ink79.xml"/><Relationship Id="rId119" Type="http://schemas.openxmlformats.org/officeDocument/2006/relationships/image" Target="../media/image180.png"/><Relationship Id="rId44" Type="http://schemas.openxmlformats.org/officeDocument/2006/relationships/image" Target="../media/image143.png"/><Relationship Id="rId65" Type="http://schemas.openxmlformats.org/officeDocument/2006/relationships/customXml" Target="../ink/ink100.xml"/><Relationship Id="rId86" Type="http://schemas.openxmlformats.org/officeDocument/2006/relationships/customXml" Target="../ink/ink111.xml"/><Relationship Id="rId130" Type="http://schemas.openxmlformats.org/officeDocument/2006/relationships/customXml" Target="../ink/ink133.xml"/><Relationship Id="rId151" Type="http://schemas.openxmlformats.org/officeDocument/2006/relationships/image" Target="../media/image196.png"/><Relationship Id="rId172" Type="http://schemas.openxmlformats.org/officeDocument/2006/relationships/customXml" Target="../ink/ink154.xml"/><Relationship Id="rId193" Type="http://schemas.openxmlformats.org/officeDocument/2006/relationships/customXml" Target="../ink/ink165.xml"/><Relationship Id="rId207" Type="http://schemas.openxmlformats.org/officeDocument/2006/relationships/customXml" Target="../ink/ink172.xml"/><Relationship Id="rId228" Type="http://schemas.openxmlformats.org/officeDocument/2006/relationships/customXml" Target="../ink/ink184.xml"/><Relationship Id="rId13" Type="http://schemas.openxmlformats.org/officeDocument/2006/relationships/customXml" Target="../ink/ink74.xml"/><Relationship Id="rId109" Type="http://schemas.openxmlformats.org/officeDocument/2006/relationships/image" Target="../media/image175.png"/><Relationship Id="rId34" Type="http://schemas.openxmlformats.org/officeDocument/2006/relationships/image" Target="../media/image138.png"/><Relationship Id="rId55" Type="http://schemas.openxmlformats.org/officeDocument/2006/relationships/customXml" Target="../ink/ink95.xml"/><Relationship Id="rId76" Type="http://schemas.openxmlformats.org/officeDocument/2006/relationships/customXml" Target="../ink/ink106.xml"/><Relationship Id="rId97" Type="http://schemas.openxmlformats.org/officeDocument/2006/relationships/image" Target="../media/image169.png"/><Relationship Id="rId120" Type="http://schemas.openxmlformats.org/officeDocument/2006/relationships/customXml" Target="../ink/ink128.xml"/><Relationship Id="rId141" Type="http://schemas.openxmlformats.org/officeDocument/2006/relationships/image" Target="../media/image191.png"/><Relationship Id="rId7" Type="http://schemas.openxmlformats.org/officeDocument/2006/relationships/customXml" Target="../ink/ink71.xml"/><Relationship Id="rId162" Type="http://schemas.openxmlformats.org/officeDocument/2006/relationships/customXml" Target="../ink/ink149.xml"/><Relationship Id="rId183" Type="http://schemas.openxmlformats.org/officeDocument/2006/relationships/image" Target="../media/image212.png"/><Relationship Id="rId218" Type="http://schemas.openxmlformats.org/officeDocument/2006/relationships/customXml" Target="../ink/ink178.xml"/><Relationship Id="rId239" Type="http://schemas.openxmlformats.org/officeDocument/2006/relationships/image" Target="../media/image237.png"/><Relationship Id="rId24" Type="http://schemas.openxmlformats.org/officeDocument/2006/relationships/image" Target="../media/image133.png"/><Relationship Id="rId45" Type="http://schemas.openxmlformats.org/officeDocument/2006/relationships/customXml" Target="../ink/ink90.xml"/><Relationship Id="rId66" Type="http://schemas.openxmlformats.org/officeDocument/2006/relationships/image" Target="../media/image154.png"/><Relationship Id="rId87" Type="http://schemas.openxmlformats.org/officeDocument/2006/relationships/image" Target="../media/image164.png"/><Relationship Id="rId110" Type="http://schemas.openxmlformats.org/officeDocument/2006/relationships/customXml" Target="../ink/ink123.xml"/><Relationship Id="rId131" Type="http://schemas.openxmlformats.org/officeDocument/2006/relationships/image" Target="../media/image186.png"/><Relationship Id="rId152" Type="http://schemas.openxmlformats.org/officeDocument/2006/relationships/customXml" Target="../ink/ink144.xml"/><Relationship Id="rId173" Type="http://schemas.openxmlformats.org/officeDocument/2006/relationships/image" Target="../media/image207.png"/><Relationship Id="rId194" Type="http://schemas.openxmlformats.org/officeDocument/2006/relationships/image" Target="../media/image217.png"/><Relationship Id="rId208" Type="http://schemas.openxmlformats.org/officeDocument/2006/relationships/image" Target="../media/image223.png"/><Relationship Id="rId229" Type="http://schemas.openxmlformats.org/officeDocument/2006/relationships/image" Target="../media/image232.png"/><Relationship Id="rId240" Type="http://schemas.openxmlformats.org/officeDocument/2006/relationships/customXml" Target="../ink/ink190.xml"/><Relationship Id="rId14" Type="http://schemas.openxmlformats.org/officeDocument/2006/relationships/image" Target="../media/image128.png"/><Relationship Id="rId35" Type="http://schemas.openxmlformats.org/officeDocument/2006/relationships/customXml" Target="../ink/ink85.xml"/><Relationship Id="rId56" Type="http://schemas.openxmlformats.org/officeDocument/2006/relationships/image" Target="../media/image149.png"/><Relationship Id="rId77" Type="http://schemas.openxmlformats.org/officeDocument/2006/relationships/image" Target="../media/image159.png"/><Relationship Id="rId100" Type="http://schemas.openxmlformats.org/officeDocument/2006/relationships/customXml" Target="../ink/ink118.xml"/><Relationship Id="rId8" Type="http://schemas.openxmlformats.org/officeDocument/2006/relationships/image" Target="../media/image125.png"/><Relationship Id="rId98" Type="http://schemas.openxmlformats.org/officeDocument/2006/relationships/customXml" Target="../ink/ink117.xml"/><Relationship Id="rId121" Type="http://schemas.openxmlformats.org/officeDocument/2006/relationships/image" Target="../media/image181.png"/><Relationship Id="rId142" Type="http://schemas.openxmlformats.org/officeDocument/2006/relationships/customXml" Target="../ink/ink139.xml"/><Relationship Id="rId163" Type="http://schemas.openxmlformats.org/officeDocument/2006/relationships/image" Target="../media/image202.png"/><Relationship Id="rId184" Type="http://schemas.openxmlformats.org/officeDocument/2006/relationships/customXml" Target="../ink/ink160.xml"/><Relationship Id="rId219" Type="http://schemas.openxmlformats.org/officeDocument/2006/relationships/image" Target="../media/image228.png"/><Relationship Id="rId230" Type="http://schemas.openxmlformats.org/officeDocument/2006/relationships/customXml" Target="../ink/ink185.xml"/><Relationship Id="rId25" Type="http://schemas.openxmlformats.org/officeDocument/2006/relationships/customXml" Target="../ink/ink80.xml"/><Relationship Id="rId46" Type="http://schemas.openxmlformats.org/officeDocument/2006/relationships/image" Target="../media/image144.png"/><Relationship Id="rId67" Type="http://schemas.openxmlformats.org/officeDocument/2006/relationships/customXml" Target="../ink/ink101.xml"/><Relationship Id="rId88" Type="http://schemas.openxmlformats.org/officeDocument/2006/relationships/customXml" Target="../ink/ink112.xml"/><Relationship Id="rId111" Type="http://schemas.openxmlformats.org/officeDocument/2006/relationships/image" Target="../media/image176.png"/><Relationship Id="rId132" Type="http://schemas.openxmlformats.org/officeDocument/2006/relationships/customXml" Target="../ink/ink134.xml"/><Relationship Id="rId153" Type="http://schemas.openxmlformats.org/officeDocument/2006/relationships/image" Target="../media/image197.png"/><Relationship Id="rId174" Type="http://schemas.openxmlformats.org/officeDocument/2006/relationships/customXml" Target="../ink/ink155.xml"/><Relationship Id="rId195" Type="http://schemas.openxmlformats.org/officeDocument/2006/relationships/customXml" Target="../ink/ink166.xml"/><Relationship Id="rId209" Type="http://schemas.openxmlformats.org/officeDocument/2006/relationships/customXml" Target="../ink/ink173.xml"/><Relationship Id="rId220" Type="http://schemas.openxmlformats.org/officeDocument/2006/relationships/customXml" Target="../ink/ink179.xml"/><Relationship Id="rId241" Type="http://schemas.openxmlformats.org/officeDocument/2006/relationships/image" Target="../media/image238.png"/><Relationship Id="rId15" Type="http://schemas.openxmlformats.org/officeDocument/2006/relationships/customXml" Target="../ink/ink75.xml"/><Relationship Id="rId36" Type="http://schemas.openxmlformats.org/officeDocument/2006/relationships/image" Target="../media/image139.png"/><Relationship Id="rId57" Type="http://schemas.openxmlformats.org/officeDocument/2006/relationships/customXml" Target="../ink/ink96.xml"/><Relationship Id="rId10" Type="http://schemas.openxmlformats.org/officeDocument/2006/relationships/image" Target="../media/image126.png"/><Relationship Id="rId31" Type="http://schemas.openxmlformats.org/officeDocument/2006/relationships/customXml" Target="../ink/ink83.xml"/><Relationship Id="rId52" Type="http://schemas.openxmlformats.org/officeDocument/2006/relationships/image" Target="../media/image147.png"/><Relationship Id="rId73" Type="http://schemas.openxmlformats.org/officeDocument/2006/relationships/image" Target="../media/image157.png"/><Relationship Id="rId78" Type="http://schemas.openxmlformats.org/officeDocument/2006/relationships/customXml" Target="../ink/ink107.xml"/><Relationship Id="rId94" Type="http://schemas.openxmlformats.org/officeDocument/2006/relationships/customXml" Target="../ink/ink115.xml"/><Relationship Id="rId99" Type="http://schemas.openxmlformats.org/officeDocument/2006/relationships/image" Target="../media/image170.png"/><Relationship Id="rId101" Type="http://schemas.openxmlformats.org/officeDocument/2006/relationships/image" Target="../media/image171.png"/><Relationship Id="rId122" Type="http://schemas.openxmlformats.org/officeDocument/2006/relationships/customXml" Target="../ink/ink129.xml"/><Relationship Id="rId143" Type="http://schemas.openxmlformats.org/officeDocument/2006/relationships/image" Target="../media/image192.png"/><Relationship Id="rId148" Type="http://schemas.openxmlformats.org/officeDocument/2006/relationships/customXml" Target="../ink/ink142.xml"/><Relationship Id="rId164" Type="http://schemas.openxmlformats.org/officeDocument/2006/relationships/customXml" Target="../ink/ink150.xml"/><Relationship Id="rId169" Type="http://schemas.openxmlformats.org/officeDocument/2006/relationships/image" Target="../media/image205.png"/><Relationship Id="rId185" Type="http://schemas.openxmlformats.org/officeDocument/2006/relationships/image" Target="../media/image213.png"/><Relationship Id="rId4" Type="http://schemas.openxmlformats.org/officeDocument/2006/relationships/image" Target="../media/image123.png"/><Relationship Id="rId9" Type="http://schemas.openxmlformats.org/officeDocument/2006/relationships/customXml" Target="../ink/ink72.xml"/><Relationship Id="rId180" Type="http://schemas.openxmlformats.org/officeDocument/2006/relationships/customXml" Target="../ink/ink158.xml"/><Relationship Id="rId210" Type="http://schemas.openxmlformats.org/officeDocument/2006/relationships/customXml" Target="../ink/ink174.xml"/><Relationship Id="rId215" Type="http://schemas.openxmlformats.org/officeDocument/2006/relationships/image" Target="../media/image226.png"/><Relationship Id="rId236" Type="http://schemas.openxmlformats.org/officeDocument/2006/relationships/customXml" Target="../ink/ink188.xml"/><Relationship Id="rId26" Type="http://schemas.openxmlformats.org/officeDocument/2006/relationships/image" Target="../media/image134.png"/><Relationship Id="rId231" Type="http://schemas.openxmlformats.org/officeDocument/2006/relationships/image" Target="../media/image233.png"/><Relationship Id="rId47" Type="http://schemas.openxmlformats.org/officeDocument/2006/relationships/customXml" Target="../ink/ink91.xml"/><Relationship Id="rId68" Type="http://schemas.openxmlformats.org/officeDocument/2006/relationships/image" Target="../media/image155.png"/><Relationship Id="rId89" Type="http://schemas.openxmlformats.org/officeDocument/2006/relationships/image" Target="../media/image165.png"/><Relationship Id="rId112" Type="http://schemas.openxmlformats.org/officeDocument/2006/relationships/customXml" Target="../ink/ink124.xml"/><Relationship Id="rId133" Type="http://schemas.openxmlformats.org/officeDocument/2006/relationships/image" Target="../media/image187.png"/><Relationship Id="rId154" Type="http://schemas.openxmlformats.org/officeDocument/2006/relationships/customXml" Target="../ink/ink145.xml"/><Relationship Id="rId175" Type="http://schemas.openxmlformats.org/officeDocument/2006/relationships/image" Target="../media/image208.png"/><Relationship Id="rId196" Type="http://schemas.openxmlformats.org/officeDocument/2006/relationships/image" Target="../media/image218.png"/><Relationship Id="rId200" Type="http://schemas.openxmlformats.org/officeDocument/2006/relationships/image" Target="../media/image220.png"/><Relationship Id="rId16" Type="http://schemas.openxmlformats.org/officeDocument/2006/relationships/image" Target="../media/image129.png"/><Relationship Id="rId221" Type="http://schemas.openxmlformats.org/officeDocument/2006/relationships/customXml" Target="../ink/ink180.xml"/><Relationship Id="rId242" Type="http://schemas.openxmlformats.org/officeDocument/2006/relationships/customXml" Target="../ink/ink191.xml"/><Relationship Id="rId37" Type="http://schemas.openxmlformats.org/officeDocument/2006/relationships/customXml" Target="../ink/ink86.xml"/><Relationship Id="rId58" Type="http://schemas.openxmlformats.org/officeDocument/2006/relationships/image" Target="../media/image150.png"/><Relationship Id="rId79" Type="http://schemas.openxmlformats.org/officeDocument/2006/relationships/image" Target="../media/image160.png"/><Relationship Id="rId102" Type="http://schemas.openxmlformats.org/officeDocument/2006/relationships/customXml" Target="../ink/ink119.xml"/><Relationship Id="rId123" Type="http://schemas.openxmlformats.org/officeDocument/2006/relationships/image" Target="../media/image182.png"/><Relationship Id="rId144" Type="http://schemas.openxmlformats.org/officeDocument/2006/relationships/customXml" Target="../ink/ink140.xml"/><Relationship Id="rId90" Type="http://schemas.openxmlformats.org/officeDocument/2006/relationships/customXml" Target="../ink/ink113.xml"/><Relationship Id="rId165" Type="http://schemas.openxmlformats.org/officeDocument/2006/relationships/image" Target="../media/image203.png"/><Relationship Id="rId186" Type="http://schemas.openxmlformats.org/officeDocument/2006/relationships/customXml" Target="../ink/ink161.xml"/><Relationship Id="rId211" Type="http://schemas.openxmlformats.org/officeDocument/2006/relationships/image" Target="../media/image224.png"/><Relationship Id="rId232" Type="http://schemas.openxmlformats.org/officeDocument/2006/relationships/customXml" Target="../ink/ink186.xml"/><Relationship Id="rId27" Type="http://schemas.openxmlformats.org/officeDocument/2006/relationships/customXml" Target="../ink/ink81.xml"/><Relationship Id="rId48" Type="http://schemas.openxmlformats.org/officeDocument/2006/relationships/image" Target="../media/image145.png"/><Relationship Id="rId69" Type="http://schemas.openxmlformats.org/officeDocument/2006/relationships/customXml" Target="../ink/ink102.xml"/><Relationship Id="rId113" Type="http://schemas.openxmlformats.org/officeDocument/2006/relationships/image" Target="../media/image177.png"/><Relationship Id="rId134" Type="http://schemas.openxmlformats.org/officeDocument/2006/relationships/customXml" Target="../ink/ink135.xml"/><Relationship Id="rId80" Type="http://schemas.openxmlformats.org/officeDocument/2006/relationships/customXml" Target="../ink/ink108.xml"/><Relationship Id="rId155" Type="http://schemas.openxmlformats.org/officeDocument/2006/relationships/image" Target="../media/image198.png"/><Relationship Id="rId176" Type="http://schemas.openxmlformats.org/officeDocument/2006/relationships/customXml" Target="../ink/ink156.xml"/><Relationship Id="rId197" Type="http://schemas.openxmlformats.org/officeDocument/2006/relationships/customXml" Target="../ink/ink167.xml"/><Relationship Id="rId201" Type="http://schemas.openxmlformats.org/officeDocument/2006/relationships/customXml" Target="../ink/ink169.xml"/><Relationship Id="rId222" Type="http://schemas.openxmlformats.org/officeDocument/2006/relationships/image" Target="../media/image229.png"/><Relationship Id="rId243" Type="http://schemas.openxmlformats.org/officeDocument/2006/relationships/image" Target="../media/image239.png"/><Relationship Id="rId17" Type="http://schemas.openxmlformats.org/officeDocument/2006/relationships/customXml" Target="../ink/ink76.xml"/><Relationship Id="rId38" Type="http://schemas.openxmlformats.org/officeDocument/2006/relationships/image" Target="../media/image140.png"/><Relationship Id="rId59" Type="http://schemas.openxmlformats.org/officeDocument/2006/relationships/customXml" Target="../ink/ink97.xml"/><Relationship Id="rId103" Type="http://schemas.openxmlformats.org/officeDocument/2006/relationships/image" Target="../media/image172.png"/><Relationship Id="rId124" Type="http://schemas.openxmlformats.org/officeDocument/2006/relationships/customXml" Target="../ink/ink130.xml"/><Relationship Id="rId70" Type="http://schemas.openxmlformats.org/officeDocument/2006/relationships/customXml" Target="../ink/ink103.xml"/><Relationship Id="rId91" Type="http://schemas.openxmlformats.org/officeDocument/2006/relationships/image" Target="../media/image166.png"/><Relationship Id="rId145" Type="http://schemas.openxmlformats.org/officeDocument/2006/relationships/image" Target="../media/image193.png"/><Relationship Id="rId166" Type="http://schemas.openxmlformats.org/officeDocument/2006/relationships/customXml" Target="../ink/ink151.xml"/><Relationship Id="rId187" Type="http://schemas.openxmlformats.org/officeDocument/2006/relationships/image" Target="../media/image214.png"/><Relationship Id="rId1" Type="http://schemas.openxmlformats.org/officeDocument/2006/relationships/slideLayout" Target="../slideLayouts/slideLayout7.xml"/><Relationship Id="rId212" Type="http://schemas.openxmlformats.org/officeDocument/2006/relationships/customXml" Target="../ink/ink175.xml"/><Relationship Id="rId233" Type="http://schemas.openxmlformats.org/officeDocument/2006/relationships/image" Target="../media/image234.png"/><Relationship Id="rId28" Type="http://schemas.openxmlformats.org/officeDocument/2006/relationships/image" Target="../media/image135.png"/><Relationship Id="rId49" Type="http://schemas.openxmlformats.org/officeDocument/2006/relationships/customXml" Target="../ink/ink92.xml"/><Relationship Id="rId114" Type="http://schemas.openxmlformats.org/officeDocument/2006/relationships/customXml" Target="../ink/ink125.xml"/><Relationship Id="rId60" Type="http://schemas.openxmlformats.org/officeDocument/2006/relationships/image" Target="../media/image151.png"/><Relationship Id="rId81" Type="http://schemas.openxmlformats.org/officeDocument/2006/relationships/image" Target="../media/image161.png"/><Relationship Id="rId135" Type="http://schemas.openxmlformats.org/officeDocument/2006/relationships/image" Target="../media/image188.png"/><Relationship Id="rId156" Type="http://schemas.openxmlformats.org/officeDocument/2006/relationships/customXml" Target="../ink/ink146.xml"/><Relationship Id="rId177" Type="http://schemas.openxmlformats.org/officeDocument/2006/relationships/image" Target="../media/image209.png"/><Relationship Id="rId198" Type="http://schemas.openxmlformats.org/officeDocument/2006/relationships/image" Target="../media/image219.png"/><Relationship Id="rId202" Type="http://schemas.openxmlformats.org/officeDocument/2006/relationships/image" Target="../media/image221.png"/><Relationship Id="rId223" Type="http://schemas.openxmlformats.org/officeDocument/2006/relationships/customXml" Target="../ink/ink181.xml"/><Relationship Id="rId244" Type="http://schemas.openxmlformats.org/officeDocument/2006/relationships/customXml" Target="../ink/ink192.xml"/><Relationship Id="rId18" Type="http://schemas.openxmlformats.org/officeDocument/2006/relationships/image" Target="../media/image130.png"/><Relationship Id="rId39" Type="http://schemas.openxmlformats.org/officeDocument/2006/relationships/customXml" Target="../ink/ink87.xml"/><Relationship Id="rId50" Type="http://schemas.openxmlformats.org/officeDocument/2006/relationships/image" Target="../media/image146.png"/><Relationship Id="rId104" Type="http://schemas.openxmlformats.org/officeDocument/2006/relationships/customXml" Target="../ink/ink120.xml"/><Relationship Id="rId125" Type="http://schemas.openxmlformats.org/officeDocument/2006/relationships/image" Target="../media/image183.png"/><Relationship Id="rId146" Type="http://schemas.openxmlformats.org/officeDocument/2006/relationships/customXml" Target="../ink/ink141.xml"/><Relationship Id="rId167" Type="http://schemas.openxmlformats.org/officeDocument/2006/relationships/image" Target="../media/image204.png"/><Relationship Id="rId188" Type="http://schemas.openxmlformats.org/officeDocument/2006/relationships/customXml" Target="../ink/ink162.xml"/><Relationship Id="rId71" Type="http://schemas.openxmlformats.org/officeDocument/2006/relationships/image" Target="../media/image156.png"/><Relationship Id="rId92" Type="http://schemas.openxmlformats.org/officeDocument/2006/relationships/customXml" Target="../ink/ink114.xml"/><Relationship Id="rId213" Type="http://schemas.openxmlformats.org/officeDocument/2006/relationships/image" Target="../media/image225.png"/><Relationship Id="rId234" Type="http://schemas.openxmlformats.org/officeDocument/2006/relationships/customXml" Target="../ink/ink187.xml"/><Relationship Id="rId2" Type="http://schemas.openxmlformats.org/officeDocument/2006/relationships/image" Target="../media/image122.png"/><Relationship Id="rId29" Type="http://schemas.openxmlformats.org/officeDocument/2006/relationships/customXml" Target="../ink/ink82.xml"/><Relationship Id="rId40" Type="http://schemas.openxmlformats.org/officeDocument/2006/relationships/image" Target="../media/image141.png"/><Relationship Id="rId115" Type="http://schemas.openxmlformats.org/officeDocument/2006/relationships/image" Target="../media/image178.png"/><Relationship Id="rId136" Type="http://schemas.openxmlformats.org/officeDocument/2006/relationships/customXml" Target="../ink/ink136.xml"/><Relationship Id="rId157" Type="http://schemas.openxmlformats.org/officeDocument/2006/relationships/image" Target="../media/image199.png"/><Relationship Id="rId178" Type="http://schemas.openxmlformats.org/officeDocument/2006/relationships/customXml" Target="../ink/ink157.xml"/><Relationship Id="rId61" Type="http://schemas.openxmlformats.org/officeDocument/2006/relationships/customXml" Target="../ink/ink98.xml"/><Relationship Id="rId82" Type="http://schemas.openxmlformats.org/officeDocument/2006/relationships/customXml" Target="../ink/ink109.xml"/><Relationship Id="rId199" Type="http://schemas.openxmlformats.org/officeDocument/2006/relationships/customXml" Target="../ink/ink168.xml"/><Relationship Id="rId203" Type="http://schemas.openxmlformats.org/officeDocument/2006/relationships/customXml" Target="../ink/ink170.xml"/><Relationship Id="rId19" Type="http://schemas.openxmlformats.org/officeDocument/2006/relationships/customXml" Target="../ink/ink77.xml"/><Relationship Id="rId224" Type="http://schemas.openxmlformats.org/officeDocument/2006/relationships/image" Target="../media/image230.png"/><Relationship Id="rId245" Type="http://schemas.openxmlformats.org/officeDocument/2006/relationships/image" Target="../media/image240.png"/><Relationship Id="rId30" Type="http://schemas.openxmlformats.org/officeDocument/2006/relationships/image" Target="../media/image136.png"/><Relationship Id="rId105" Type="http://schemas.openxmlformats.org/officeDocument/2006/relationships/image" Target="../media/image173.png"/><Relationship Id="rId126" Type="http://schemas.openxmlformats.org/officeDocument/2006/relationships/customXml" Target="../ink/ink131.xml"/><Relationship Id="rId147" Type="http://schemas.openxmlformats.org/officeDocument/2006/relationships/image" Target="../media/image194.png"/><Relationship Id="rId168" Type="http://schemas.openxmlformats.org/officeDocument/2006/relationships/customXml" Target="../ink/ink152.xml"/><Relationship Id="rId51" Type="http://schemas.openxmlformats.org/officeDocument/2006/relationships/customXml" Target="../ink/ink93.xml"/><Relationship Id="rId72" Type="http://schemas.openxmlformats.org/officeDocument/2006/relationships/customXml" Target="../ink/ink104.xml"/><Relationship Id="rId93" Type="http://schemas.openxmlformats.org/officeDocument/2006/relationships/image" Target="../media/image167.png"/><Relationship Id="rId189" Type="http://schemas.openxmlformats.org/officeDocument/2006/relationships/image" Target="../media/image215.png"/><Relationship Id="rId3" Type="http://schemas.openxmlformats.org/officeDocument/2006/relationships/customXml" Target="../ink/ink69.xml"/><Relationship Id="rId214" Type="http://schemas.openxmlformats.org/officeDocument/2006/relationships/customXml" Target="../ink/ink176.xml"/><Relationship Id="rId235" Type="http://schemas.openxmlformats.org/officeDocument/2006/relationships/image" Target="../media/image235.png"/><Relationship Id="rId116" Type="http://schemas.openxmlformats.org/officeDocument/2006/relationships/customXml" Target="../ink/ink126.xml"/><Relationship Id="rId137" Type="http://schemas.openxmlformats.org/officeDocument/2006/relationships/image" Target="../media/image189.png"/><Relationship Id="rId158" Type="http://schemas.openxmlformats.org/officeDocument/2006/relationships/customXml" Target="../ink/ink147.xml"/><Relationship Id="rId20" Type="http://schemas.openxmlformats.org/officeDocument/2006/relationships/image" Target="../media/image131.png"/><Relationship Id="rId41" Type="http://schemas.openxmlformats.org/officeDocument/2006/relationships/customXml" Target="../ink/ink88.xml"/><Relationship Id="rId62" Type="http://schemas.openxmlformats.org/officeDocument/2006/relationships/image" Target="../media/image152.png"/><Relationship Id="rId83" Type="http://schemas.openxmlformats.org/officeDocument/2006/relationships/image" Target="../media/image162.png"/><Relationship Id="rId179" Type="http://schemas.openxmlformats.org/officeDocument/2006/relationships/image" Target="../media/image210.png"/><Relationship Id="rId190" Type="http://schemas.openxmlformats.org/officeDocument/2006/relationships/customXml" Target="../ink/ink163.xml"/><Relationship Id="rId204" Type="http://schemas.openxmlformats.org/officeDocument/2006/relationships/image" Target="../media/image64.png"/><Relationship Id="rId225" Type="http://schemas.openxmlformats.org/officeDocument/2006/relationships/customXml" Target="../ink/ink182.xml"/><Relationship Id="rId246" Type="http://schemas.openxmlformats.org/officeDocument/2006/relationships/customXml" Target="../ink/ink193.xml"/><Relationship Id="rId106" Type="http://schemas.openxmlformats.org/officeDocument/2006/relationships/customXml" Target="../ink/ink121.xml"/><Relationship Id="rId127" Type="http://schemas.openxmlformats.org/officeDocument/2006/relationships/image" Target="../media/image184.png"/></Relationships>
</file>

<file path=ppt/slides/_rels/slide17.xml.rels><?xml version="1.0" encoding="UTF-8" standalone="yes"?>
<Relationships xmlns="http://schemas.openxmlformats.org/package/2006/relationships"><Relationship Id="rId26" Type="http://schemas.openxmlformats.org/officeDocument/2006/relationships/image" Target="../media/image254.png"/><Relationship Id="rId21" Type="http://schemas.openxmlformats.org/officeDocument/2006/relationships/customXml" Target="../ink/ink203.xml"/><Relationship Id="rId42" Type="http://schemas.openxmlformats.org/officeDocument/2006/relationships/image" Target="../media/image262.png"/><Relationship Id="rId47" Type="http://schemas.openxmlformats.org/officeDocument/2006/relationships/customXml" Target="../ink/ink216.xml"/><Relationship Id="rId63" Type="http://schemas.openxmlformats.org/officeDocument/2006/relationships/customXml" Target="../ink/ink224.xml"/><Relationship Id="rId68" Type="http://schemas.openxmlformats.org/officeDocument/2006/relationships/image" Target="../media/image274.png"/><Relationship Id="rId84" Type="http://schemas.openxmlformats.org/officeDocument/2006/relationships/image" Target="../media/image282.png"/><Relationship Id="rId89" Type="http://schemas.openxmlformats.org/officeDocument/2006/relationships/customXml" Target="../ink/ink237.xml"/><Relationship Id="rId16" Type="http://schemas.openxmlformats.org/officeDocument/2006/relationships/image" Target="../media/image249.png"/><Relationship Id="rId107" Type="http://schemas.openxmlformats.org/officeDocument/2006/relationships/customXml" Target="../ink/ink246.xml"/><Relationship Id="rId11" Type="http://schemas.openxmlformats.org/officeDocument/2006/relationships/customXml" Target="../ink/ink198.xml"/><Relationship Id="rId32" Type="http://schemas.openxmlformats.org/officeDocument/2006/relationships/image" Target="../media/image257.png"/><Relationship Id="rId37" Type="http://schemas.openxmlformats.org/officeDocument/2006/relationships/customXml" Target="../ink/ink211.xml"/><Relationship Id="rId53" Type="http://schemas.openxmlformats.org/officeDocument/2006/relationships/customXml" Target="../ink/ink219.xml"/><Relationship Id="rId58" Type="http://schemas.openxmlformats.org/officeDocument/2006/relationships/image" Target="../media/image270.png"/><Relationship Id="rId74" Type="http://schemas.openxmlformats.org/officeDocument/2006/relationships/image" Target="../media/image277.png"/><Relationship Id="rId79" Type="http://schemas.openxmlformats.org/officeDocument/2006/relationships/customXml" Target="../ink/ink232.xml"/><Relationship Id="rId102" Type="http://schemas.openxmlformats.org/officeDocument/2006/relationships/image" Target="../media/image291.png"/><Relationship Id="rId5" Type="http://schemas.openxmlformats.org/officeDocument/2006/relationships/customXml" Target="../ink/ink195.xml"/><Relationship Id="rId90" Type="http://schemas.openxmlformats.org/officeDocument/2006/relationships/image" Target="../media/image285.png"/><Relationship Id="rId95" Type="http://schemas.openxmlformats.org/officeDocument/2006/relationships/customXml" Target="../ink/ink240.xml"/><Relationship Id="rId22" Type="http://schemas.openxmlformats.org/officeDocument/2006/relationships/image" Target="../media/image252.png"/><Relationship Id="rId27" Type="http://schemas.openxmlformats.org/officeDocument/2006/relationships/customXml" Target="../ink/ink206.xml"/><Relationship Id="rId43" Type="http://schemas.openxmlformats.org/officeDocument/2006/relationships/customXml" Target="../ink/ink214.xml"/><Relationship Id="rId48" Type="http://schemas.openxmlformats.org/officeDocument/2006/relationships/image" Target="../media/image265.png"/><Relationship Id="rId64" Type="http://schemas.openxmlformats.org/officeDocument/2006/relationships/image" Target="../media/image272.png"/><Relationship Id="rId69" Type="http://schemas.openxmlformats.org/officeDocument/2006/relationships/customXml" Target="../ink/ink227.xml"/><Relationship Id="rId80" Type="http://schemas.openxmlformats.org/officeDocument/2006/relationships/image" Target="../media/image280.png"/><Relationship Id="rId85" Type="http://schemas.openxmlformats.org/officeDocument/2006/relationships/customXml" Target="../ink/ink235.xml"/><Relationship Id="rId12" Type="http://schemas.openxmlformats.org/officeDocument/2006/relationships/image" Target="../media/image247.png"/><Relationship Id="rId17" Type="http://schemas.openxmlformats.org/officeDocument/2006/relationships/customXml" Target="../ink/ink201.xml"/><Relationship Id="rId33" Type="http://schemas.openxmlformats.org/officeDocument/2006/relationships/customXml" Target="../ink/ink209.xml"/><Relationship Id="rId38" Type="http://schemas.openxmlformats.org/officeDocument/2006/relationships/image" Target="../media/image260.png"/><Relationship Id="rId59" Type="http://schemas.openxmlformats.org/officeDocument/2006/relationships/customXml" Target="../ink/ink222.xml"/><Relationship Id="rId103" Type="http://schemas.openxmlformats.org/officeDocument/2006/relationships/customXml" Target="../ink/ink244.xml"/><Relationship Id="rId108" Type="http://schemas.openxmlformats.org/officeDocument/2006/relationships/image" Target="../media/image294.png"/><Relationship Id="rId20" Type="http://schemas.openxmlformats.org/officeDocument/2006/relationships/image" Target="../media/image251.png"/><Relationship Id="rId41" Type="http://schemas.openxmlformats.org/officeDocument/2006/relationships/customXml" Target="../ink/ink213.xml"/><Relationship Id="rId54" Type="http://schemas.openxmlformats.org/officeDocument/2006/relationships/image" Target="../media/image268.png"/><Relationship Id="rId62" Type="http://schemas.openxmlformats.org/officeDocument/2006/relationships/image" Target="../media/image271.png"/><Relationship Id="rId70" Type="http://schemas.openxmlformats.org/officeDocument/2006/relationships/image" Target="../media/image275.png"/><Relationship Id="rId75" Type="http://schemas.openxmlformats.org/officeDocument/2006/relationships/customXml" Target="../ink/ink230.xml"/><Relationship Id="rId83" Type="http://schemas.openxmlformats.org/officeDocument/2006/relationships/customXml" Target="../ink/ink234.xml"/><Relationship Id="rId88" Type="http://schemas.openxmlformats.org/officeDocument/2006/relationships/image" Target="../media/image284.png"/><Relationship Id="rId91" Type="http://schemas.openxmlformats.org/officeDocument/2006/relationships/customXml" Target="../ink/ink238.xml"/><Relationship Id="rId96" Type="http://schemas.openxmlformats.org/officeDocument/2006/relationships/image" Target="../media/image288.png"/><Relationship Id="rId1" Type="http://schemas.openxmlformats.org/officeDocument/2006/relationships/slideLayout" Target="../slideLayouts/slideLayout7.xml"/><Relationship Id="rId6" Type="http://schemas.openxmlformats.org/officeDocument/2006/relationships/image" Target="../media/image244.png"/><Relationship Id="rId15" Type="http://schemas.openxmlformats.org/officeDocument/2006/relationships/customXml" Target="../ink/ink200.xml"/><Relationship Id="rId23" Type="http://schemas.openxmlformats.org/officeDocument/2006/relationships/customXml" Target="../ink/ink204.xml"/><Relationship Id="rId28" Type="http://schemas.openxmlformats.org/officeDocument/2006/relationships/image" Target="../media/image255.png"/><Relationship Id="rId36" Type="http://schemas.openxmlformats.org/officeDocument/2006/relationships/image" Target="../media/image259.png"/><Relationship Id="rId49" Type="http://schemas.openxmlformats.org/officeDocument/2006/relationships/customXml" Target="../ink/ink217.xml"/><Relationship Id="rId57" Type="http://schemas.openxmlformats.org/officeDocument/2006/relationships/customXml" Target="../ink/ink221.xml"/><Relationship Id="rId106" Type="http://schemas.openxmlformats.org/officeDocument/2006/relationships/image" Target="../media/image293.png"/><Relationship Id="rId10" Type="http://schemas.openxmlformats.org/officeDocument/2006/relationships/image" Target="../media/image246.png"/><Relationship Id="rId31" Type="http://schemas.openxmlformats.org/officeDocument/2006/relationships/customXml" Target="../ink/ink208.xml"/><Relationship Id="rId44" Type="http://schemas.openxmlformats.org/officeDocument/2006/relationships/image" Target="../media/image263.png"/><Relationship Id="rId52" Type="http://schemas.openxmlformats.org/officeDocument/2006/relationships/image" Target="../media/image267.png"/><Relationship Id="rId60" Type="http://schemas.openxmlformats.org/officeDocument/2006/relationships/image" Target="../media/image2700.png"/><Relationship Id="rId65" Type="http://schemas.openxmlformats.org/officeDocument/2006/relationships/customXml" Target="../ink/ink225.xml"/><Relationship Id="rId73" Type="http://schemas.openxmlformats.org/officeDocument/2006/relationships/customXml" Target="../ink/ink229.xml"/><Relationship Id="rId78" Type="http://schemas.openxmlformats.org/officeDocument/2006/relationships/image" Target="../media/image279.png"/><Relationship Id="rId81" Type="http://schemas.openxmlformats.org/officeDocument/2006/relationships/customXml" Target="../ink/ink233.xml"/><Relationship Id="rId86" Type="http://schemas.openxmlformats.org/officeDocument/2006/relationships/image" Target="../media/image283.png"/><Relationship Id="rId94" Type="http://schemas.openxmlformats.org/officeDocument/2006/relationships/image" Target="../media/image287.png"/><Relationship Id="rId99" Type="http://schemas.openxmlformats.org/officeDocument/2006/relationships/customXml" Target="../ink/ink242.xml"/><Relationship Id="rId101" Type="http://schemas.openxmlformats.org/officeDocument/2006/relationships/customXml" Target="../ink/ink243.xml"/><Relationship Id="rId4" Type="http://schemas.openxmlformats.org/officeDocument/2006/relationships/image" Target="../media/image243.png"/><Relationship Id="rId9" Type="http://schemas.openxmlformats.org/officeDocument/2006/relationships/customXml" Target="../ink/ink197.xml"/><Relationship Id="rId13" Type="http://schemas.openxmlformats.org/officeDocument/2006/relationships/customXml" Target="../ink/ink199.xml"/><Relationship Id="rId18" Type="http://schemas.openxmlformats.org/officeDocument/2006/relationships/image" Target="../media/image250.png"/><Relationship Id="rId39" Type="http://schemas.openxmlformats.org/officeDocument/2006/relationships/customXml" Target="../ink/ink212.xml"/><Relationship Id="rId34" Type="http://schemas.openxmlformats.org/officeDocument/2006/relationships/image" Target="../media/image258.png"/><Relationship Id="rId50" Type="http://schemas.openxmlformats.org/officeDocument/2006/relationships/image" Target="../media/image266.png"/><Relationship Id="rId55" Type="http://schemas.openxmlformats.org/officeDocument/2006/relationships/customXml" Target="../ink/ink220.xml"/><Relationship Id="rId76" Type="http://schemas.openxmlformats.org/officeDocument/2006/relationships/image" Target="../media/image278.png"/><Relationship Id="rId97" Type="http://schemas.openxmlformats.org/officeDocument/2006/relationships/customXml" Target="../ink/ink241.xml"/><Relationship Id="rId104" Type="http://schemas.openxmlformats.org/officeDocument/2006/relationships/image" Target="../media/image292.png"/><Relationship Id="rId7" Type="http://schemas.openxmlformats.org/officeDocument/2006/relationships/customXml" Target="../ink/ink196.xml"/><Relationship Id="rId71" Type="http://schemas.openxmlformats.org/officeDocument/2006/relationships/customXml" Target="../ink/ink228.xml"/><Relationship Id="rId92" Type="http://schemas.openxmlformats.org/officeDocument/2006/relationships/image" Target="../media/image286.png"/><Relationship Id="rId2" Type="http://schemas.openxmlformats.org/officeDocument/2006/relationships/image" Target="../media/image242.png"/><Relationship Id="rId29" Type="http://schemas.openxmlformats.org/officeDocument/2006/relationships/customXml" Target="../ink/ink207.xml"/><Relationship Id="rId24" Type="http://schemas.openxmlformats.org/officeDocument/2006/relationships/image" Target="../media/image253.png"/><Relationship Id="rId40" Type="http://schemas.openxmlformats.org/officeDocument/2006/relationships/image" Target="../media/image261.png"/><Relationship Id="rId45" Type="http://schemas.openxmlformats.org/officeDocument/2006/relationships/customXml" Target="../ink/ink215.xml"/><Relationship Id="rId66" Type="http://schemas.openxmlformats.org/officeDocument/2006/relationships/image" Target="../media/image273.png"/><Relationship Id="rId87" Type="http://schemas.openxmlformats.org/officeDocument/2006/relationships/customXml" Target="../ink/ink236.xml"/><Relationship Id="rId61" Type="http://schemas.openxmlformats.org/officeDocument/2006/relationships/customXml" Target="../ink/ink223.xml"/><Relationship Id="rId82" Type="http://schemas.openxmlformats.org/officeDocument/2006/relationships/image" Target="../media/image281.png"/><Relationship Id="rId19" Type="http://schemas.openxmlformats.org/officeDocument/2006/relationships/customXml" Target="../ink/ink202.xml"/><Relationship Id="rId14" Type="http://schemas.openxmlformats.org/officeDocument/2006/relationships/image" Target="../media/image248.png"/><Relationship Id="rId30" Type="http://schemas.openxmlformats.org/officeDocument/2006/relationships/image" Target="../media/image256.png"/><Relationship Id="rId35" Type="http://schemas.openxmlformats.org/officeDocument/2006/relationships/customXml" Target="../ink/ink210.xml"/><Relationship Id="rId56" Type="http://schemas.openxmlformats.org/officeDocument/2006/relationships/image" Target="../media/image269.png"/><Relationship Id="rId77" Type="http://schemas.openxmlformats.org/officeDocument/2006/relationships/customXml" Target="../ink/ink231.xml"/><Relationship Id="rId100" Type="http://schemas.openxmlformats.org/officeDocument/2006/relationships/image" Target="../media/image290.png"/><Relationship Id="rId105" Type="http://schemas.openxmlformats.org/officeDocument/2006/relationships/customXml" Target="../ink/ink245.xml"/><Relationship Id="rId8" Type="http://schemas.openxmlformats.org/officeDocument/2006/relationships/image" Target="../media/image245.png"/><Relationship Id="rId51" Type="http://schemas.openxmlformats.org/officeDocument/2006/relationships/customXml" Target="../ink/ink218.xml"/><Relationship Id="rId72" Type="http://schemas.openxmlformats.org/officeDocument/2006/relationships/image" Target="../media/image276.png"/><Relationship Id="rId93" Type="http://schemas.openxmlformats.org/officeDocument/2006/relationships/customXml" Target="../ink/ink239.xml"/><Relationship Id="rId98" Type="http://schemas.openxmlformats.org/officeDocument/2006/relationships/image" Target="../media/image289.png"/><Relationship Id="rId3" Type="http://schemas.openxmlformats.org/officeDocument/2006/relationships/customXml" Target="../ink/ink194.xml"/><Relationship Id="rId25" Type="http://schemas.openxmlformats.org/officeDocument/2006/relationships/customXml" Target="../ink/ink205.xml"/><Relationship Id="rId46" Type="http://schemas.openxmlformats.org/officeDocument/2006/relationships/image" Target="../media/image264.png"/><Relationship Id="rId67" Type="http://schemas.openxmlformats.org/officeDocument/2006/relationships/customXml" Target="../ink/ink226.xml"/></Relationships>
</file>

<file path=ppt/slides/_rels/slide18.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7.png"/><Relationship Id="rId2" Type="http://schemas.openxmlformats.org/officeDocument/2006/relationships/image" Target="../media/image296.png"/><Relationship Id="rId1" Type="http://schemas.openxmlformats.org/officeDocument/2006/relationships/slideLayout" Target="../slideLayouts/slideLayout7.xml"/><Relationship Id="rId5" Type="http://schemas.openxmlformats.org/officeDocument/2006/relationships/image" Target="../media/image299.png"/><Relationship Id="rId4" Type="http://schemas.openxmlformats.org/officeDocument/2006/relationships/image" Target="../media/image29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3.png"/><Relationship Id="rId2" Type="http://schemas.openxmlformats.org/officeDocument/2006/relationships/image" Target="../media/image30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0.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632E0437-21EB-8687-20FF-E198C441864F}"/>
              </a:ext>
            </a:extLst>
          </p:cNvPr>
          <p:cNvSpPr/>
          <p:nvPr/>
        </p:nvSpPr>
        <p:spPr>
          <a:xfrm>
            <a:off x="117566" y="1616095"/>
            <a:ext cx="11956868" cy="1812905"/>
          </a:xfrm>
          <a:prstGeom prst="roundRect">
            <a:avLst>
              <a:gd name="adj" fmla="val 1821"/>
            </a:avLst>
          </a:prstGeom>
          <a:solidFill>
            <a:schemeClr val="tx2"/>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nvGrpSpPr>
          <p:cNvPr id="36" name="Group 35">
            <a:extLst>
              <a:ext uri="{FF2B5EF4-FFF2-40B4-BE49-F238E27FC236}">
                <a16:creationId xmlns:a16="http://schemas.microsoft.com/office/drawing/2014/main" id="{A74CB6AA-6AF2-EFA4-111E-4032572F50F8}"/>
              </a:ext>
            </a:extLst>
          </p:cNvPr>
          <p:cNvGrpSpPr/>
          <p:nvPr/>
        </p:nvGrpSpPr>
        <p:grpSpPr>
          <a:xfrm>
            <a:off x="225334" y="1739590"/>
            <a:ext cx="11741333" cy="1338852"/>
            <a:chOff x="180701" y="362948"/>
            <a:chExt cx="11741333" cy="1338852"/>
          </a:xfrm>
        </p:grpSpPr>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FD912F6A-CB6F-A7EF-E7FC-C86A2D3A07C8}"/>
                    </a:ext>
                  </a:extLst>
                </p:cNvPr>
                <p:cNvSpPr/>
                <p:nvPr/>
              </p:nvSpPr>
              <p:spPr>
                <a:xfrm>
                  <a:off x="180701" y="362948"/>
                  <a:ext cx="2194560" cy="133885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func_1</a:t>
                  </a:r>
                </a:p>
                <a:p>
                  <a:endParaRPr lang="en-US" sz="1000" dirty="0">
                    <a:solidFill>
                      <a:schemeClr val="tx1"/>
                    </a:solidFill>
                  </a:endParaRPr>
                </a:p>
                <a:p>
                  <a:r>
                    <a:rPr lang="en-US" sz="1000" dirty="0">
                      <a:solidFill>
                        <a:schemeClr val="tx1"/>
                      </a:solidFill>
                    </a:rPr>
                    <a:t>Solve </a:t>
                  </a:r>
                  <a14:m>
                    <m:oMath xmlns:m="http://schemas.openxmlformats.org/officeDocument/2006/math">
                      <m:r>
                        <a:rPr lang="en-US" sz="1000" b="0" i="1" smtClean="0">
                          <a:solidFill>
                            <a:schemeClr val="tx1"/>
                          </a:solidFill>
                          <a:latin typeface="Cambria Math" panose="02040503050406030204" pitchFamily="18" charset="0"/>
                        </a:rPr>
                        <m:t>𝑦</m:t>
                      </m:r>
                      <m:r>
                        <a:rPr lang="en-US" sz="1000" b="0" smtClean="0">
                          <a:solidFill>
                            <a:schemeClr val="tx1"/>
                          </a:solidFill>
                          <a:latin typeface="Cambria Math" panose="02040503050406030204" pitchFamily="18" charset="0"/>
                        </a:rPr>
                        <m:t>=</m:t>
                      </m:r>
                      <m:r>
                        <a:rPr lang="en-US" sz="1000" b="0" i="1" smtClean="0">
                          <a:solidFill>
                            <a:schemeClr val="tx1"/>
                          </a:solidFill>
                          <a:latin typeface="Cambria Math" panose="02040503050406030204" pitchFamily="18" charset="0"/>
                        </a:rPr>
                        <m:t>𝑓</m:t>
                      </m:r>
                      <m:r>
                        <a:rPr lang="en-US" sz="1000" b="0" smtClean="0">
                          <a:solidFill>
                            <a:schemeClr val="tx1"/>
                          </a:solidFill>
                          <a:latin typeface="Cambria Math" panose="02040503050406030204" pitchFamily="18" charset="0"/>
                        </a:rPr>
                        <m:t>(</m:t>
                      </m:r>
                      <m:r>
                        <a:rPr lang="en-US" sz="1000" b="0" i="1" smtClean="0">
                          <a:solidFill>
                            <a:schemeClr val="tx1"/>
                          </a:solidFill>
                          <a:latin typeface="Cambria Math" panose="02040503050406030204" pitchFamily="18" charset="0"/>
                        </a:rPr>
                        <m:t>𝑥</m:t>
                      </m:r>
                      <m:r>
                        <a:rPr lang="en-US" sz="1000" b="0" smtClean="0">
                          <a:solidFill>
                            <a:schemeClr val="tx1"/>
                          </a:solidFill>
                          <a:latin typeface="Cambria Math" panose="02040503050406030204" pitchFamily="18" charset="0"/>
                        </a:rPr>
                        <m:t>)</m:t>
                      </m:r>
                    </m:oMath>
                  </a14:m>
                  <a:endParaRPr lang="en-US" sz="1000" dirty="0">
                    <a:solidFill>
                      <a:schemeClr val="tx1"/>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xdata</a:t>
                  </a:r>
                  <a:r>
                    <a:rPr lang="en-US" sz="1000" dirty="0">
                      <a:solidFill>
                        <a:schemeClr val="tx1"/>
                      </a:solidFill>
                    </a:rPr>
                    <a:t>: </a:t>
                  </a:r>
                  <a:r>
                    <a:rPr lang="en-US" sz="1000" dirty="0" err="1">
                      <a:solidFill>
                        <a:schemeClr val="tx1"/>
                      </a:solidFill>
                    </a:rPr>
                    <a:t>ndarray</a:t>
                  </a:r>
                  <a:r>
                    <a:rPr lang="en-US" sz="1000" dirty="0">
                      <a:solidFill>
                        <a:schemeClr val="tx1"/>
                      </a:solidFill>
                    </a:rPr>
                    <a:t> (n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1)</a:t>
                  </a:r>
                </a:p>
              </p:txBody>
            </p:sp>
          </mc:Choice>
          <mc:Fallback xmlns="">
            <p:sp>
              <p:nvSpPr>
                <p:cNvPr id="2" name="Rectangle: Rounded Corners 1">
                  <a:extLst>
                    <a:ext uri="{FF2B5EF4-FFF2-40B4-BE49-F238E27FC236}">
                      <a16:creationId xmlns:a16="http://schemas.microsoft.com/office/drawing/2014/main" id="{FD912F6A-CB6F-A7EF-E7FC-C86A2D3A07C8}"/>
                    </a:ext>
                  </a:extLst>
                </p:cNvPr>
                <p:cNvSpPr>
                  <a:spLocks noRot="1" noChangeAspect="1" noMove="1" noResize="1" noEditPoints="1" noAdjustHandles="1" noChangeArrowheads="1" noChangeShapeType="1" noTextEdit="1"/>
                </p:cNvSpPr>
                <p:nvPr/>
              </p:nvSpPr>
              <p:spPr>
                <a:xfrm>
                  <a:off x="180701" y="362948"/>
                  <a:ext cx="2194560" cy="1338852"/>
                </a:xfrm>
                <a:prstGeom prst="roundRect">
                  <a:avLst>
                    <a:gd name="adj" fmla="val 1821"/>
                  </a:avLst>
                </a:prstGeom>
                <a:blipFill>
                  <a:blip r:embed="rId2"/>
                  <a:stretch>
                    <a:fillRect b="-452"/>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CD3AB4C7-251F-44C6-006D-F77A21C88689}"/>
                    </a:ext>
                  </a:extLst>
                </p:cNvPr>
                <p:cNvSpPr/>
                <p:nvPr/>
              </p:nvSpPr>
              <p:spPr>
                <a:xfrm>
                  <a:off x="2567394" y="362948"/>
                  <a:ext cx="2194560" cy="133885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func_2</a:t>
                  </a:r>
                </a:p>
                <a:p>
                  <a:endParaRPr lang="en-US" sz="1000" dirty="0">
                    <a:solidFill>
                      <a:schemeClr val="tx1"/>
                    </a:solidFill>
                  </a:endParaRPr>
                </a:p>
                <a:p>
                  <a:pPr algn="just"/>
                  <a:r>
                    <a:rPr lang="en-US" sz="1000" dirty="0">
                      <a:solidFill>
                        <a:schemeClr val="tx1"/>
                      </a:solidFill>
                    </a:rPr>
                    <a:t>Solve </a:t>
                  </a:r>
                  <a14:m>
                    <m:oMath xmlns:m="http://schemas.openxmlformats.org/officeDocument/2006/math">
                      <m:d>
                        <m:dPr>
                          <m:begChr m:val="["/>
                          <m:endChr m:val="]"/>
                          <m:ctrlPr>
                            <a:rPr lang="en-US" sz="1000" b="0" i="1" smtClean="0">
                              <a:solidFill>
                                <a:schemeClr val="tx1"/>
                              </a:solidFill>
                              <a:latin typeface="Cambria Math" panose="02040503050406030204" pitchFamily="18" charset="0"/>
                            </a:rPr>
                          </m:ctrlPr>
                        </m:dPr>
                        <m:e>
                          <m:r>
                            <a:rPr lang="en-US" sz="1000" b="0" i="1" smtClean="0">
                              <a:solidFill>
                                <a:schemeClr val="tx1"/>
                              </a:solidFill>
                              <a:latin typeface="Cambria Math" panose="02040503050406030204" pitchFamily="18" charset="0"/>
                            </a:rPr>
                            <m:t>𝑦</m:t>
                          </m:r>
                        </m:e>
                      </m:d>
                      <m:r>
                        <a:rPr lang="en-US" sz="1000" b="0" i="1" smtClean="0">
                          <a:solidFill>
                            <a:schemeClr val="tx1"/>
                          </a:solidFill>
                          <a:latin typeface="Cambria Math" panose="02040503050406030204" pitchFamily="18" charset="0"/>
                        </a:rPr>
                        <m:t>=[</m:t>
                      </m:r>
                      <m:r>
                        <a:rPr lang="en-US" sz="1000" b="0" i="1">
                          <a:solidFill>
                            <a:schemeClr val="tx1"/>
                          </a:solidFill>
                          <a:latin typeface="Cambria Math" panose="02040503050406030204" pitchFamily="18" charset="0"/>
                        </a:rPr>
                        <m:t>𝑓</m:t>
                      </m:r>
                      <m:d>
                        <m:dPr>
                          <m:ctrlPr>
                            <a:rPr lang="en-US" sz="1000" i="1">
                              <a:solidFill>
                                <a:schemeClr val="tx1"/>
                              </a:solidFill>
                              <a:latin typeface="Cambria Math" panose="02040503050406030204" pitchFamily="18" charset="0"/>
                            </a:rPr>
                          </m:ctrlPr>
                        </m:dPr>
                        <m:e>
                          <m:r>
                            <a:rPr lang="en-US" sz="1000" b="0" i="1" smtClean="0">
                              <a:solidFill>
                                <a:schemeClr val="tx1"/>
                              </a:solidFill>
                              <a:latin typeface="Cambria Math" panose="02040503050406030204" pitchFamily="18" charset="0"/>
                            </a:rPr>
                            <m:t>𝑥</m:t>
                          </m:r>
                        </m:e>
                      </m:d>
                      <m:r>
                        <a:rPr lang="en-US" sz="1000" b="0" i="1" smtClean="0">
                          <a:solidFill>
                            <a:schemeClr val="tx1"/>
                          </a:solidFill>
                          <a:latin typeface="Cambria Math" panose="02040503050406030204" pitchFamily="18" charset="0"/>
                        </a:rPr>
                        <m:t>]</m:t>
                      </m:r>
                    </m:oMath>
                  </a14:m>
                  <a:endParaRPr lang="en-US" sz="1000" i="1" dirty="0">
                    <a:solidFill>
                      <a:schemeClr val="tx1"/>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xdata</a:t>
                  </a:r>
                  <a:r>
                    <a:rPr lang="en-US" sz="1000" dirty="0">
                      <a:solidFill>
                        <a:schemeClr val="tx1"/>
                      </a:solidFill>
                    </a:rPr>
                    <a:t>: </a:t>
                  </a:r>
                  <a:r>
                    <a:rPr lang="en-US" sz="1000" dirty="0" err="1">
                      <a:solidFill>
                        <a:schemeClr val="tx1"/>
                      </a:solidFill>
                    </a:rPr>
                    <a:t>ndarray</a:t>
                  </a:r>
                  <a:r>
                    <a:rPr lang="en-US" sz="1000" dirty="0">
                      <a:solidFill>
                        <a:schemeClr val="tx1"/>
                      </a:solidFill>
                    </a:rPr>
                    <a:t> (n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(2 x n x 1)</a:t>
                  </a:r>
                </a:p>
              </p:txBody>
            </p:sp>
          </mc:Choice>
          <mc:Fallback xmlns="">
            <p:sp>
              <p:nvSpPr>
                <p:cNvPr id="3" name="Rectangle: Rounded Corners 2">
                  <a:extLst>
                    <a:ext uri="{FF2B5EF4-FFF2-40B4-BE49-F238E27FC236}">
                      <a16:creationId xmlns:a16="http://schemas.microsoft.com/office/drawing/2014/main" id="{CD3AB4C7-251F-44C6-006D-F77A21C88689}"/>
                    </a:ext>
                  </a:extLst>
                </p:cNvPr>
                <p:cNvSpPr>
                  <a:spLocks noRot="1" noChangeAspect="1" noMove="1" noResize="1" noEditPoints="1" noAdjustHandles="1" noChangeArrowheads="1" noChangeShapeType="1" noTextEdit="1"/>
                </p:cNvSpPr>
                <p:nvPr/>
              </p:nvSpPr>
              <p:spPr>
                <a:xfrm>
                  <a:off x="2567394" y="362948"/>
                  <a:ext cx="2194560" cy="1338852"/>
                </a:xfrm>
                <a:prstGeom prst="roundRect">
                  <a:avLst>
                    <a:gd name="adj" fmla="val 1821"/>
                  </a:avLst>
                </a:prstGeom>
                <a:blipFill>
                  <a:blip r:embed="rId3"/>
                  <a:stretch>
                    <a:fillRect b="-452"/>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F5E68FD0-D53B-CACD-1A46-4E8D04D90F49}"/>
                    </a:ext>
                  </a:extLst>
                </p:cNvPr>
                <p:cNvSpPr/>
                <p:nvPr/>
              </p:nvSpPr>
              <p:spPr>
                <a:xfrm>
                  <a:off x="4954087" y="362948"/>
                  <a:ext cx="2194560" cy="133885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func_3</a:t>
                  </a:r>
                </a:p>
                <a:p>
                  <a:endParaRPr lang="en-US" sz="1000" dirty="0">
                    <a:solidFill>
                      <a:schemeClr val="tx1"/>
                    </a:solidFill>
                  </a:endParaRPr>
                </a:p>
                <a:p>
                  <a:r>
                    <a:rPr lang="en-US" sz="1000" dirty="0">
                      <a:solidFill>
                        <a:schemeClr val="tx1"/>
                      </a:solidFill>
                    </a:rPr>
                    <a:t>Solve</a:t>
                  </a:r>
                  <a14:m>
                    <m:oMath xmlns:m="http://schemas.openxmlformats.org/officeDocument/2006/math">
                      <m:r>
                        <a:rPr lang="en-US" sz="1000" b="0" smtClean="0">
                          <a:solidFill>
                            <a:schemeClr val="tx1"/>
                          </a:solidFill>
                          <a:latin typeface="Cambria Math" panose="02040503050406030204" pitchFamily="18" charset="0"/>
                        </a:rPr>
                        <m:t> </m:t>
                      </m:r>
                      <m:d>
                        <m:dPr>
                          <m:begChr m:val="["/>
                          <m:endChr m:val="]"/>
                          <m:ctrlPr>
                            <a:rPr lang="en-US" sz="1000" b="0" i="1" smtClean="0">
                              <a:solidFill>
                                <a:schemeClr val="tx1"/>
                              </a:solidFill>
                              <a:latin typeface="Cambria Math" panose="02040503050406030204" pitchFamily="18" charset="0"/>
                            </a:rPr>
                          </m:ctrlPr>
                        </m:dPr>
                        <m:e>
                          <m:r>
                            <a:rPr lang="en-US" sz="1000" i="1" smtClean="0">
                              <a:solidFill>
                                <a:schemeClr val="tx1"/>
                              </a:solidFill>
                              <a:latin typeface="Cambria Math" panose="02040503050406030204" pitchFamily="18" charset="0"/>
                            </a:rPr>
                            <m:t>𝑦</m:t>
                          </m:r>
                        </m:e>
                      </m:d>
                      <m:r>
                        <a:rPr lang="en-US" sz="1000" b="0" i="1" smtClean="0">
                          <a:solidFill>
                            <a:schemeClr val="tx1"/>
                          </a:solidFill>
                          <a:latin typeface="Cambria Math" panose="02040503050406030204" pitchFamily="18" charset="0"/>
                        </a:rPr>
                        <m:t>=[</m:t>
                      </m:r>
                      <m:r>
                        <a:rPr lang="en-US" sz="1000" b="0" i="1" smtClean="0">
                          <a:solidFill>
                            <a:schemeClr val="tx1"/>
                          </a:solidFill>
                          <a:latin typeface="Cambria Math" panose="02040503050406030204" pitchFamily="18" charset="0"/>
                        </a:rPr>
                        <m:t>𝑓</m:t>
                      </m:r>
                      <m:d>
                        <m:dPr>
                          <m:ctrlPr>
                            <a:rPr lang="en-US" sz="1000" b="0" i="1">
                              <a:solidFill>
                                <a:schemeClr val="tx1"/>
                              </a:solidFill>
                              <a:latin typeface="Cambria Math" panose="02040503050406030204" pitchFamily="18" charset="0"/>
                            </a:rPr>
                          </m:ctrlPr>
                        </m:dPr>
                        <m:e>
                          <m:r>
                            <a:rPr lang="en-US" sz="1000" b="0" i="1">
                              <a:solidFill>
                                <a:schemeClr val="tx1"/>
                              </a:solidFill>
                              <a:latin typeface="Cambria Math" panose="02040503050406030204" pitchFamily="18" charset="0"/>
                            </a:rPr>
                            <m:t>𝑥</m:t>
                          </m:r>
                        </m:e>
                      </m:d>
                      <m:r>
                        <a:rPr lang="en-US" sz="1000" b="0" i="1" smtClean="0">
                          <a:solidFill>
                            <a:schemeClr val="tx1"/>
                          </a:solidFill>
                          <a:latin typeface="Cambria Math" panose="02040503050406030204" pitchFamily="18" charset="0"/>
                        </a:rPr>
                        <m:t>]</m:t>
                      </m:r>
                    </m:oMath>
                  </a14:m>
                  <a:endParaRPr lang="en-US" sz="1000" i="1" dirty="0">
                    <a:solidFill>
                      <a:schemeClr val="tx1"/>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xdata</a:t>
                  </a:r>
                  <a:r>
                    <a:rPr lang="en-US" sz="1000" dirty="0">
                      <a:solidFill>
                        <a:schemeClr val="tx1"/>
                      </a:solidFill>
                    </a:rPr>
                    <a:t>: </a:t>
                  </a:r>
                  <a:r>
                    <a:rPr lang="en-US" sz="1000" dirty="0" err="1">
                      <a:solidFill>
                        <a:schemeClr val="tx1"/>
                      </a:solidFill>
                    </a:rPr>
                    <a:t>ndarray</a:t>
                  </a:r>
                  <a:r>
                    <a:rPr lang="en-US" sz="1000" dirty="0">
                      <a:solidFill>
                        <a:schemeClr val="tx1"/>
                      </a:solidFill>
                    </a:rPr>
                    <a:t> (n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(3 x n x 1)</a:t>
                  </a:r>
                </a:p>
              </p:txBody>
            </p:sp>
          </mc:Choice>
          <mc:Fallback xmlns="">
            <p:sp>
              <p:nvSpPr>
                <p:cNvPr id="4" name="Rectangle: Rounded Corners 3">
                  <a:extLst>
                    <a:ext uri="{FF2B5EF4-FFF2-40B4-BE49-F238E27FC236}">
                      <a16:creationId xmlns:a16="http://schemas.microsoft.com/office/drawing/2014/main" id="{F5E68FD0-D53B-CACD-1A46-4E8D04D90F49}"/>
                    </a:ext>
                  </a:extLst>
                </p:cNvPr>
                <p:cNvSpPr>
                  <a:spLocks noRot="1" noChangeAspect="1" noMove="1" noResize="1" noEditPoints="1" noAdjustHandles="1" noChangeArrowheads="1" noChangeShapeType="1" noTextEdit="1"/>
                </p:cNvSpPr>
                <p:nvPr/>
              </p:nvSpPr>
              <p:spPr>
                <a:xfrm>
                  <a:off x="4954087" y="362948"/>
                  <a:ext cx="2194560" cy="1338852"/>
                </a:xfrm>
                <a:prstGeom prst="roundRect">
                  <a:avLst>
                    <a:gd name="adj" fmla="val 1821"/>
                  </a:avLst>
                </a:prstGeom>
                <a:blipFill>
                  <a:blip r:embed="rId4"/>
                  <a:stretch>
                    <a:fillRect b="-452"/>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6C69DC35-359A-3A13-3B31-73FD9217EE25}"/>
                    </a:ext>
                  </a:extLst>
                </p:cNvPr>
                <p:cNvSpPr/>
                <p:nvPr/>
              </p:nvSpPr>
              <p:spPr>
                <a:xfrm>
                  <a:off x="7340780" y="362948"/>
                  <a:ext cx="2194560" cy="133885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func_4</a:t>
                  </a:r>
                </a:p>
                <a:p>
                  <a:endParaRPr lang="en-US" sz="1000" dirty="0">
                    <a:solidFill>
                      <a:schemeClr val="tx1"/>
                    </a:solidFill>
                  </a:endParaRPr>
                </a:p>
                <a:p>
                  <a:r>
                    <a:rPr lang="en-US" sz="1000" dirty="0">
                      <a:solidFill>
                        <a:schemeClr val="tx1"/>
                      </a:solidFill>
                    </a:rPr>
                    <a:t>Solve</a:t>
                  </a:r>
                  <a14:m>
                    <m:oMath xmlns:m="http://schemas.openxmlformats.org/officeDocument/2006/math">
                      <m:r>
                        <a:rPr lang="en-US" sz="1000">
                          <a:solidFill>
                            <a:schemeClr val="tx1"/>
                          </a:solidFill>
                          <a:latin typeface="Cambria Math" panose="02040503050406030204" pitchFamily="18" charset="0"/>
                        </a:rPr>
                        <m:t> </m:t>
                      </m:r>
                      <m:d>
                        <m:dPr>
                          <m:begChr m:val="["/>
                          <m:endChr m:val="]"/>
                          <m:ctrlPr>
                            <a:rPr lang="en-US" sz="1000" i="1">
                              <a:solidFill>
                                <a:schemeClr val="tx1"/>
                              </a:solidFill>
                              <a:latin typeface="Cambria Math" panose="02040503050406030204" pitchFamily="18" charset="0"/>
                            </a:rPr>
                          </m:ctrlPr>
                        </m:dPr>
                        <m:e>
                          <m:r>
                            <a:rPr lang="en-US" sz="1000" i="1">
                              <a:solidFill>
                                <a:schemeClr val="tx1"/>
                              </a:solidFill>
                              <a:latin typeface="Cambria Math" panose="02040503050406030204" pitchFamily="18" charset="0"/>
                            </a:rPr>
                            <m:t>𝑦</m:t>
                          </m:r>
                        </m:e>
                      </m:d>
                      <m:r>
                        <a:rPr lang="en-US" sz="1000" i="1">
                          <a:solidFill>
                            <a:schemeClr val="tx1"/>
                          </a:solidFill>
                          <a:latin typeface="Cambria Math" panose="02040503050406030204" pitchFamily="18" charset="0"/>
                        </a:rPr>
                        <m:t>=[</m:t>
                      </m:r>
                      <m:r>
                        <a:rPr lang="en-US" sz="1000" i="1">
                          <a:solidFill>
                            <a:schemeClr val="tx1"/>
                          </a:solidFill>
                          <a:latin typeface="Cambria Math" panose="02040503050406030204" pitchFamily="18" charset="0"/>
                        </a:rPr>
                        <m:t>𝑓</m:t>
                      </m:r>
                      <m:d>
                        <m:dPr>
                          <m:ctrlPr>
                            <a:rPr lang="en-US" sz="1000" i="1">
                              <a:solidFill>
                                <a:schemeClr val="tx1"/>
                              </a:solidFill>
                              <a:latin typeface="Cambria Math" panose="02040503050406030204" pitchFamily="18" charset="0"/>
                            </a:rPr>
                          </m:ctrlPr>
                        </m:dPr>
                        <m:e>
                          <m:sSub>
                            <m:sSubPr>
                              <m:ctrlPr>
                                <a:rPr lang="en-US" sz="1000" b="0" i="1" smtClean="0">
                                  <a:solidFill>
                                    <a:schemeClr val="tx1"/>
                                  </a:solidFill>
                                  <a:latin typeface="Cambria Math" panose="02040503050406030204" pitchFamily="18" charset="0"/>
                                </a:rPr>
                              </m:ctrlPr>
                            </m:sSubPr>
                            <m:e>
                              <m:r>
                                <a:rPr lang="en-US" sz="1000" i="1">
                                  <a:solidFill>
                                    <a:schemeClr val="tx1"/>
                                  </a:solidFill>
                                  <a:latin typeface="Cambria Math" panose="02040503050406030204" pitchFamily="18" charset="0"/>
                                </a:rPr>
                                <m:t>𝑥</m:t>
                              </m:r>
                            </m:e>
                            <m:sub>
                              <m:r>
                                <a:rPr lang="en-US" sz="1000" b="0" i="1" smtClean="0">
                                  <a:solidFill>
                                    <a:schemeClr val="tx1"/>
                                  </a:solidFill>
                                  <a:latin typeface="Cambria Math" panose="02040503050406030204" pitchFamily="18" charset="0"/>
                                </a:rPr>
                                <m:t>1</m:t>
                              </m:r>
                            </m:sub>
                          </m:sSub>
                          <m:r>
                            <a:rPr lang="en-US" sz="1000" b="0" i="1" smtClean="0">
                              <a:solidFill>
                                <a:schemeClr val="tx1"/>
                              </a:solidFill>
                              <a:latin typeface="Cambria Math" panose="02040503050406030204" pitchFamily="18" charset="0"/>
                            </a:rPr>
                            <m:t>, </m:t>
                          </m:r>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𝑥</m:t>
                              </m:r>
                            </m:e>
                            <m:sub>
                              <m:r>
                                <a:rPr lang="en-US" sz="1000" b="0" i="1" smtClean="0">
                                  <a:solidFill>
                                    <a:schemeClr val="tx1"/>
                                  </a:solidFill>
                                  <a:latin typeface="Cambria Math" panose="02040503050406030204" pitchFamily="18" charset="0"/>
                                </a:rPr>
                                <m:t>2</m:t>
                              </m:r>
                            </m:sub>
                          </m:sSub>
                        </m:e>
                      </m:d>
                      <m:r>
                        <a:rPr lang="en-US" sz="1000" i="1">
                          <a:solidFill>
                            <a:schemeClr val="tx1"/>
                          </a:solidFill>
                          <a:latin typeface="Cambria Math" panose="02040503050406030204" pitchFamily="18" charset="0"/>
                        </a:rPr>
                        <m:t>]</m:t>
                      </m:r>
                    </m:oMath>
                  </a14:m>
                  <a:endParaRPr lang="en-US" sz="1000" i="1" dirty="0">
                    <a:solidFill>
                      <a:schemeClr val="tx1"/>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xdata</a:t>
                  </a:r>
                  <a:r>
                    <a:rPr lang="en-US" sz="1000" dirty="0">
                      <a:solidFill>
                        <a:schemeClr val="tx1"/>
                      </a:solidFill>
                    </a:rPr>
                    <a:t>: </a:t>
                  </a:r>
                  <a:r>
                    <a:rPr lang="en-US" sz="1000" dirty="0" err="1">
                      <a:solidFill>
                        <a:schemeClr val="tx1"/>
                      </a:solidFill>
                    </a:rPr>
                    <a:t>ndarray</a:t>
                  </a:r>
                  <a:r>
                    <a:rPr lang="en-US" sz="1000" dirty="0">
                      <a:solidFill>
                        <a:schemeClr val="tx1"/>
                      </a:solidFill>
                    </a:rPr>
                    <a:t> (2 x 1 x n x m)</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 x 1)</a:t>
                  </a:r>
                </a:p>
              </p:txBody>
            </p:sp>
          </mc:Choice>
          <mc:Fallback xmlns="">
            <p:sp>
              <p:nvSpPr>
                <p:cNvPr id="5" name="Rectangle: Rounded Corners 4">
                  <a:extLst>
                    <a:ext uri="{FF2B5EF4-FFF2-40B4-BE49-F238E27FC236}">
                      <a16:creationId xmlns:a16="http://schemas.microsoft.com/office/drawing/2014/main" id="{6C69DC35-359A-3A13-3B31-73FD9217EE25}"/>
                    </a:ext>
                  </a:extLst>
                </p:cNvPr>
                <p:cNvSpPr>
                  <a:spLocks noRot="1" noChangeAspect="1" noMove="1" noResize="1" noEditPoints="1" noAdjustHandles="1" noChangeArrowheads="1" noChangeShapeType="1" noTextEdit="1"/>
                </p:cNvSpPr>
                <p:nvPr/>
              </p:nvSpPr>
              <p:spPr>
                <a:xfrm>
                  <a:off x="7340780" y="362948"/>
                  <a:ext cx="2194560" cy="1338852"/>
                </a:xfrm>
                <a:prstGeom prst="roundRect">
                  <a:avLst>
                    <a:gd name="adj" fmla="val 1821"/>
                  </a:avLst>
                </a:prstGeom>
                <a:blipFill>
                  <a:blip r:embed="rId5"/>
                  <a:stretch>
                    <a:fillRect b="-452"/>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62D21118-79CC-4F2F-6B95-F5C63570B6EE}"/>
                    </a:ext>
                  </a:extLst>
                </p:cNvPr>
                <p:cNvSpPr/>
                <p:nvPr/>
              </p:nvSpPr>
              <p:spPr>
                <a:xfrm>
                  <a:off x="9727474" y="362948"/>
                  <a:ext cx="2194560" cy="133885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func_5</a:t>
                  </a:r>
                </a:p>
                <a:p>
                  <a:endParaRPr lang="en-US" sz="1000" dirty="0">
                    <a:solidFill>
                      <a:schemeClr val="tx1"/>
                    </a:solidFill>
                  </a:endParaRPr>
                </a:p>
                <a:p>
                  <a:r>
                    <a:rPr lang="en-US" sz="1000" dirty="0">
                      <a:solidFill>
                        <a:schemeClr val="tx1"/>
                      </a:solidFill>
                    </a:rPr>
                    <a:t>Solve</a:t>
                  </a:r>
                  <a14:m>
                    <m:oMath xmlns:m="http://schemas.openxmlformats.org/officeDocument/2006/math">
                      <m:r>
                        <a:rPr lang="en-US" sz="1000">
                          <a:solidFill>
                            <a:schemeClr val="tx1"/>
                          </a:solidFill>
                          <a:latin typeface="Cambria Math" panose="02040503050406030204" pitchFamily="18" charset="0"/>
                        </a:rPr>
                        <m:t> </m:t>
                      </m:r>
                      <m:d>
                        <m:dPr>
                          <m:begChr m:val="["/>
                          <m:endChr m:val="]"/>
                          <m:ctrlPr>
                            <a:rPr lang="en-US" sz="1000" i="1">
                              <a:solidFill>
                                <a:schemeClr val="tx1"/>
                              </a:solidFill>
                              <a:latin typeface="Cambria Math" panose="02040503050406030204" pitchFamily="18" charset="0"/>
                            </a:rPr>
                          </m:ctrlPr>
                        </m:dPr>
                        <m:e>
                          <m:r>
                            <a:rPr lang="en-US" sz="1000" i="1">
                              <a:solidFill>
                                <a:schemeClr val="tx1"/>
                              </a:solidFill>
                              <a:latin typeface="Cambria Math" panose="02040503050406030204" pitchFamily="18" charset="0"/>
                            </a:rPr>
                            <m:t>𝑦</m:t>
                          </m:r>
                        </m:e>
                      </m:d>
                      <m:r>
                        <a:rPr lang="en-US" sz="1000" i="1">
                          <a:solidFill>
                            <a:schemeClr val="tx1"/>
                          </a:solidFill>
                          <a:latin typeface="Cambria Math" panose="02040503050406030204" pitchFamily="18" charset="0"/>
                        </a:rPr>
                        <m:t>=[</m:t>
                      </m:r>
                      <m:r>
                        <a:rPr lang="en-US" sz="1000" i="1">
                          <a:solidFill>
                            <a:schemeClr val="tx1"/>
                          </a:solidFill>
                          <a:latin typeface="Cambria Math" panose="02040503050406030204" pitchFamily="18" charset="0"/>
                        </a:rPr>
                        <m:t>𝑓</m:t>
                      </m:r>
                      <m:d>
                        <m:dPr>
                          <m:ctrlPr>
                            <a:rPr lang="en-US" sz="1000" i="1">
                              <a:solidFill>
                                <a:schemeClr val="tx1"/>
                              </a:solidFill>
                              <a:latin typeface="Cambria Math" panose="02040503050406030204" pitchFamily="18" charset="0"/>
                            </a:rPr>
                          </m:ctrlPr>
                        </m:dPr>
                        <m:e>
                          <m:sSub>
                            <m:sSubPr>
                              <m:ctrlPr>
                                <a:rPr lang="en-US" sz="1000" i="1">
                                  <a:solidFill>
                                    <a:schemeClr val="tx1"/>
                                  </a:solidFill>
                                  <a:latin typeface="Cambria Math" panose="02040503050406030204" pitchFamily="18" charset="0"/>
                                </a:rPr>
                              </m:ctrlPr>
                            </m:sSubPr>
                            <m:e>
                              <m:r>
                                <a:rPr lang="en-US" sz="1000" i="1">
                                  <a:solidFill>
                                    <a:schemeClr val="tx1"/>
                                  </a:solidFill>
                                  <a:latin typeface="Cambria Math" panose="02040503050406030204" pitchFamily="18" charset="0"/>
                                </a:rPr>
                                <m:t>𝑥</m:t>
                              </m:r>
                            </m:e>
                            <m:sub>
                              <m:r>
                                <a:rPr lang="en-US" sz="1000" i="1">
                                  <a:solidFill>
                                    <a:schemeClr val="tx1"/>
                                  </a:solidFill>
                                  <a:latin typeface="Cambria Math" panose="02040503050406030204" pitchFamily="18" charset="0"/>
                                </a:rPr>
                                <m:t>1</m:t>
                              </m:r>
                            </m:sub>
                          </m:sSub>
                          <m:r>
                            <a:rPr lang="en-US" sz="1000" i="1">
                              <a:solidFill>
                                <a:schemeClr val="tx1"/>
                              </a:solidFill>
                              <a:latin typeface="Cambria Math" panose="02040503050406030204" pitchFamily="18" charset="0"/>
                            </a:rPr>
                            <m:t>, </m:t>
                          </m:r>
                          <m:sSub>
                            <m:sSubPr>
                              <m:ctrlPr>
                                <a:rPr lang="en-US" sz="1000" i="1">
                                  <a:solidFill>
                                    <a:schemeClr val="tx1"/>
                                  </a:solidFill>
                                  <a:latin typeface="Cambria Math" panose="02040503050406030204" pitchFamily="18" charset="0"/>
                                </a:rPr>
                              </m:ctrlPr>
                            </m:sSubPr>
                            <m:e>
                              <m:r>
                                <a:rPr lang="en-US" sz="1000" i="1">
                                  <a:solidFill>
                                    <a:schemeClr val="tx1"/>
                                  </a:solidFill>
                                  <a:latin typeface="Cambria Math" panose="02040503050406030204" pitchFamily="18" charset="0"/>
                                </a:rPr>
                                <m:t>𝑥</m:t>
                              </m:r>
                            </m:e>
                            <m:sub>
                              <m:r>
                                <a:rPr lang="en-US" sz="1000" i="1">
                                  <a:solidFill>
                                    <a:schemeClr val="tx1"/>
                                  </a:solidFill>
                                  <a:latin typeface="Cambria Math" panose="02040503050406030204" pitchFamily="18" charset="0"/>
                                </a:rPr>
                                <m:t>2</m:t>
                              </m:r>
                            </m:sub>
                          </m:sSub>
                        </m:e>
                      </m:d>
                      <m:r>
                        <a:rPr lang="en-US" sz="1000" i="1">
                          <a:solidFill>
                            <a:schemeClr val="tx1"/>
                          </a:solidFill>
                          <a:latin typeface="Cambria Math" panose="02040503050406030204" pitchFamily="18" charset="0"/>
                        </a:rPr>
                        <m:t>]</m:t>
                      </m:r>
                    </m:oMath>
                  </a14:m>
                  <a:endParaRPr lang="en-US" sz="1000" i="1" dirty="0">
                    <a:solidFill>
                      <a:schemeClr val="tx1"/>
                    </a:solidFill>
                  </a:endParaRPr>
                </a:p>
                <a:p>
                  <a:endParaRPr lang="en-US" sz="1000" i="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xdata</a:t>
                  </a:r>
                  <a:r>
                    <a:rPr lang="en-US" sz="1000" dirty="0">
                      <a:solidFill>
                        <a:schemeClr val="tx1"/>
                      </a:solidFill>
                    </a:rPr>
                    <a:t>: </a:t>
                  </a:r>
                  <a:r>
                    <a:rPr lang="en-US" sz="1000" dirty="0" err="1">
                      <a:solidFill>
                        <a:schemeClr val="tx1"/>
                      </a:solidFill>
                    </a:rPr>
                    <a:t>ndarray</a:t>
                  </a:r>
                  <a:r>
                    <a:rPr lang="en-US" sz="1000" dirty="0">
                      <a:solidFill>
                        <a:schemeClr val="tx1"/>
                      </a:solidFill>
                    </a:rPr>
                    <a:t> (2 x 1 x n x m)</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3 x 1)</a:t>
                  </a:r>
                </a:p>
              </p:txBody>
            </p:sp>
          </mc:Choice>
          <mc:Fallback xmlns="">
            <p:sp>
              <p:nvSpPr>
                <p:cNvPr id="6" name="Rectangle: Rounded Corners 5">
                  <a:extLst>
                    <a:ext uri="{FF2B5EF4-FFF2-40B4-BE49-F238E27FC236}">
                      <a16:creationId xmlns:a16="http://schemas.microsoft.com/office/drawing/2014/main" id="{62D21118-79CC-4F2F-6B95-F5C63570B6EE}"/>
                    </a:ext>
                  </a:extLst>
                </p:cNvPr>
                <p:cNvSpPr>
                  <a:spLocks noRot="1" noChangeAspect="1" noMove="1" noResize="1" noEditPoints="1" noAdjustHandles="1" noChangeArrowheads="1" noChangeShapeType="1" noTextEdit="1"/>
                </p:cNvSpPr>
                <p:nvPr/>
              </p:nvSpPr>
              <p:spPr>
                <a:xfrm>
                  <a:off x="9727474" y="362948"/>
                  <a:ext cx="2194560" cy="1338852"/>
                </a:xfrm>
                <a:prstGeom prst="roundRect">
                  <a:avLst>
                    <a:gd name="adj" fmla="val 1821"/>
                  </a:avLst>
                </a:prstGeom>
                <a:blipFill>
                  <a:blip r:embed="rId6"/>
                  <a:stretch>
                    <a:fillRect b="-452"/>
                  </a:stretch>
                </a:blipFill>
                <a:ln w="6350">
                  <a:solidFill>
                    <a:schemeClr val="tx1"/>
                  </a:solidFill>
                </a:ln>
              </p:spPr>
              <p:txBody>
                <a:bodyPr/>
                <a:lstStyle/>
                <a:p>
                  <a:r>
                    <a:rPr lang="en-US">
                      <a:noFill/>
                    </a:rPr>
                    <a:t> </a:t>
                  </a:r>
                </a:p>
              </p:txBody>
            </p:sp>
          </mc:Fallback>
        </mc:AlternateContent>
      </p:grpSp>
      <p:sp>
        <p:nvSpPr>
          <p:cNvPr id="37" name="TextBox 36">
            <a:extLst>
              <a:ext uri="{FF2B5EF4-FFF2-40B4-BE49-F238E27FC236}">
                <a16:creationId xmlns:a16="http://schemas.microsoft.com/office/drawing/2014/main" id="{02705CB6-FB49-025D-5B95-FE0A5F66D4BB}"/>
              </a:ext>
            </a:extLst>
          </p:cNvPr>
          <p:cNvSpPr txBox="1"/>
          <p:nvPr/>
        </p:nvSpPr>
        <p:spPr>
          <a:xfrm>
            <a:off x="173375" y="3139805"/>
            <a:ext cx="1613263" cy="246221"/>
          </a:xfrm>
          <a:prstGeom prst="rect">
            <a:avLst/>
          </a:prstGeom>
          <a:noFill/>
        </p:spPr>
        <p:txBody>
          <a:bodyPr wrap="square" rtlCol="0">
            <a:spAutoFit/>
          </a:bodyPr>
          <a:lstStyle/>
          <a:p>
            <a:r>
              <a:rPr lang="en-US" sz="1000" dirty="0">
                <a:solidFill>
                  <a:schemeClr val="bg1"/>
                </a:solidFill>
              </a:rPr>
              <a:t>Callable functions</a:t>
            </a:r>
          </a:p>
        </p:txBody>
      </p:sp>
      <p:sp>
        <p:nvSpPr>
          <p:cNvPr id="9" name="Rectangle: Rounded Corners 8">
            <a:extLst>
              <a:ext uri="{FF2B5EF4-FFF2-40B4-BE49-F238E27FC236}">
                <a16:creationId xmlns:a16="http://schemas.microsoft.com/office/drawing/2014/main" id="{26CDEF68-B19B-D00C-31A0-F7D58FF92385}"/>
              </a:ext>
            </a:extLst>
          </p:cNvPr>
          <p:cNvSpPr/>
          <p:nvPr/>
        </p:nvSpPr>
        <p:spPr>
          <a:xfrm>
            <a:off x="4244884" y="4019534"/>
            <a:ext cx="2948396" cy="164085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plotter</a:t>
            </a:r>
          </a:p>
          <a:p>
            <a:endParaRPr lang="en-US" sz="1000" dirty="0">
              <a:solidFill>
                <a:schemeClr val="tx1"/>
              </a:solidFill>
            </a:endParaRPr>
          </a:p>
          <a:p>
            <a:r>
              <a:rPr lang="en-US" sz="1000" dirty="0">
                <a:solidFill>
                  <a:schemeClr val="tx1"/>
                </a:solidFill>
              </a:rPr>
              <a:t>Compute injected function and make line or contour plot(s) for resulting </a:t>
            </a:r>
            <a:r>
              <a:rPr lang="en-US" sz="1000" dirty="0" err="1">
                <a:solidFill>
                  <a:schemeClr val="tx1"/>
                </a:solidFill>
              </a:rPr>
              <a:t>ydata</a:t>
            </a:r>
            <a:endParaRPr lang="en-US" sz="1000" dirty="0">
              <a:solidFill>
                <a:schemeClr val="tx1"/>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xdata</a:t>
            </a:r>
            <a:r>
              <a:rPr lang="en-US" sz="1000" dirty="0">
                <a:solidFill>
                  <a:schemeClr val="tx1"/>
                </a:solidFill>
              </a:rPr>
              <a:t>: </a:t>
            </a:r>
            <a:r>
              <a:rPr lang="en-US" sz="1000" dirty="0" err="1">
                <a:solidFill>
                  <a:schemeClr val="tx1"/>
                </a:solidFill>
              </a:rPr>
              <a:t>ndarray</a:t>
            </a:r>
            <a:r>
              <a:rPr lang="en-US" sz="1000" dirty="0">
                <a:solidFill>
                  <a:schemeClr val="tx1"/>
                </a:solidFill>
              </a:rPr>
              <a:t> (n x 1) or (2 x 1 x n x m)</a:t>
            </a:r>
          </a:p>
          <a:p>
            <a:pPr marL="171450" indent="-171450">
              <a:buFont typeface="Arial" panose="020B0604020202020204" pitchFamily="34" charset="0"/>
              <a:buChar char="•"/>
            </a:pPr>
            <a:r>
              <a:rPr lang="en-US" sz="1000" dirty="0">
                <a:solidFill>
                  <a:schemeClr val="tx1"/>
                </a:solidFill>
              </a:rPr>
              <a:t>function: Callable</a:t>
            </a: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Figures</a:t>
            </a:r>
          </a:p>
        </p:txBody>
      </p:sp>
      <p:sp>
        <p:nvSpPr>
          <p:cNvPr id="7" name="TextBox 6">
            <a:extLst>
              <a:ext uri="{FF2B5EF4-FFF2-40B4-BE49-F238E27FC236}">
                <a16:creationId xmlns:a16="http://schemas.microsoft.com/office/drawing/2014/main" id="{F6AE94FA-8CDF-8F92-9355-0BA8DBB570B0}"/>
              </a:ext>
            </a:extLst>
          </p:cNvPr>
          <p:cNvSpPr txBox="1"/>
          <p:nvPr/>
        </p:nvSpPr>
        <p:spPr>
          <a:xfrm>
            <a:off x="192467" y="342418"/>
            <a:ext cx="2557506" cy="707886"/>
          </a:xfrm>
          <a:prstGeom prst="rect">
            <a:avLst/>
          </a:prstGeom>
          <a:noFill/>
        </p:spPr>
        <p:txBody>
          <a:bodyPr wrap="square" rtlCol="0">
            <a:spAutoFit/>
          </a:bodyPr>
          <a:lstStyle/>
          <a:p>
            <a:r>
              <a:rPr lang="en-US" sz="2000" b="1" dirty="0">
                <a:solidFill>
                  <a:schemeClr val="bg1"/>
                </a:solidFill>
              </a:rPr>
              <a:t>Key functions</a:t>
            </a:r>
          </a:p>
          <a:p>
            <a:r>
              <a:rPr lang="en-US" sz="2000" b="1" dirty="0">
                <a:solidFill>
                  <a:schemeClr val="bg1"/>
                </a:solidFill>
              </a:rPr>
              <a:t>HW1</a:t>
            </a:r>
          </a:p>
        </p:txBody>
      </p:sp>
    </p:spTree>
    <p:extLst>
      <p:ext uri="{BB962C8B-B14F-4D97-AF65-F5344CB8AC3E}">
        <p14:creationId xmlns:p14="http://schemas.microsoft.com/office/powerpoint/2010/main" val="1556990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3B9FAFCD-805C-9E5A-10F2-74DCB8B50B8F}"/>
              </a:ext>
            </a:extLst>
          </p:cNvPr>
          <p:cNvSpPr/>
          <p:nvPr/>
        </p:nvSpPr>
        <p:spPr>
          <a:xfrm>
            <a:off x="5866947" y="1444800"/>
            <a:ext cx="984817"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prstClr val="black"/>
                </a:solidFill>
                <a:latin typeface="Aptos" panose="02110004020202020204"/>
              </a:rPr>
              <a:t>n</a:t>
            </a:r>
            <a:r>
              <a:rPr kumimoji="0" lang="en-US" sz="800" b="1" i="0" u="none" strike="noStrike" kern="1200" cap="none" spc="0" normalizeH="0" baseline="0" noProof="0" dirty="0" err="1">
                <a:ln>
                  <a:noFill/>
                </a:ln>
                <a:solidFill>
                  <a:prstClr val="black"/>
                </a:solidFill>
                <a:effectLst/>
                <a:uLnTx/>
                <a:uFillTx/>
                <a:latin typeface="Aptos" panose="02110004020202020204"/>
                <a:ea typeface="+mn-ea"/>
                <a:cs typeface="+mn-cs"/>
              </a:rPr>
              <a:t>um_itg_pts</a:t>
            </a:r>
            <a:r>
              <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rPr>
              <a:t> </a:t>
            </a:r>
          </a:p>
        </p:txBody>
      </p:sp>
      <p:cxnSp>
        <p:nvCxnSpPr>
          <p:cNvPr id="322" name="Straight Arrow Connector 321">
            <a:extLst>
              <a:ext uri="{FF2B5EF4-FFF2-40B4-BE49-F238E27FC236}">
                <a16:creationId xmlns:a16="http://schemas.microsoft.com/office/drawing/2014/main" id="{DCB70C34-8765-C935-118D-CA888DB1F9F7}"/>
              </a:ext>
            </a:extLst>
          </p:cNvPr>
          <p:cNvCxnSpPr>
            <a:cxnSpLocks/>
            <a:stCxn id="3" idx="1"/>
            <a:endCxn id="123" idx="3"/>
          </p:cNvCxnSpPr>
          <p:nvPr/>
        </p:nvCxnSpPr>
        <p:spPr>
          <a:xfrm flipH="1" flipV="1">
            <a:off x="1466428" y="2742841"/>
            <a:ext cx="337531" cy="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386" name="TextBox 385">
            <a:extLst>
              <a:ext uri="{FF2B5EF4-FFF2-40B4-BE49-F238E27FC236}">
                <a16:creationId xmlns:a16="http://schemas.microsoft.com/office/drawing/2014/main" id="{CA6CDC21-8C30-C53D-C3D0-D04FB12A6889}"/>
              </a:ext>
            </a:extLst>
          </p:cNvPr>
          <p:cNvSpPr txBox="1"/>
          <p:nvPr/>
        </p:nvSpPr>
        <p:spPr>
          <a:xfrm>
            <a:off x="192467" y="342418"/>
            <a:ext cx="36183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Bubble charts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ptos" panose="02110004020202020204"/>
                <a:ea typeface="+mn-ea"/>
                <a:cs typeface="+mn-cs"/>
              </a:rPr>
              <a:t>HW4</a:t>
            </a:r>
            <a:endPar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p:cxnSp>
        <p:nvCxnSpPr>
          <p:cNvPr id="32" name="Straight Arrow Connector 31">
            <a:extLst>
              <a:ext uri="{FF2B5EF4-FFF2-40B4-BE49-F238E27FC236}">
                <a16:creationId xmlns:a16="http://schemas.microsoft.com/office/drawing/2014/main" id="{A714171C-6C69-E803-BAAD-90D910BE018F}"/>
              </a:ext>
            </a:extLst>
          </p:cNvPr>
          <p:cNvCxnSpPr>
            <a:cxnSpLocks/>
            <a:stCxn id="4" idx="1"/>
            <a:endCxn id="9" idx="3"/>
          </p:cNvCxnSpPr>
          <p:nvPr/>
        </p:nvCxnSpPr>
        <p:spPr>
          <a:xfrm flipH="1">
            <a:off x="7654059" y="2739556"/>
            <a:ext cx="1068839"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8" name="Rectangle 357">
                <a:extLst>
                  <a:ext uri="{FF2B5EF4-FFF2-40B4-BE49-F238E27FC236}">
                    <a16:creationId xmlns:a16="http://schemas.microsoft.com/office/drawing/2014/main" id="{0A659CB2-118D-8AB6-ABC3-E7124D04B9A7}"/>
                  </a:ext>
                </a:extLst>
              </p:cNvPr>
              <p:cNvSpPr/>
              <p:nvPr/>
            </p:nvSpPr>
            <p:spPr>
              <a:xfrm>
                <a:off x="7863609" y="2583429"/>
                <a:ext cx="518391"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sSup>
                      <m:sSupPr>
                        <m:ctrlP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pPr>
                      <m:e>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𝜼</m:t>
                        </m:r>
                      </m:e>
                      <m:sup>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𝑰𝑷</m:t>
                        </m:r>
                      </m:sup>
                    </m:sSup>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sSup>
                      <m:sSupPr>
                        <m:ctrlP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𝒘</m:t>
                        </m:r>
                      </m:e>
                      <m:sup>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𝑰𝑷</m:t>
                        </m:r>
                      </m:sup>
                    </m:sSup>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xmlns="">
          <p:sp>
            <p:nvSpPr>
              <p:cNvPr id="358" name="Rectangle 357">
                <a:extLst>
                  <a:ext uri="{FF2B5EF4-FFF2-40B4-BE49-F238E27FC236}">
                    <a16:creationId xmlns:a16="http://schemas.microsoft.com/office/drawing/2014/main" id="{0A659CB2-118D-8AB6-ABC3-E7124D04B9A7}"/>
                  </a:ext>
                </a:extLst>
              </p:cNvPr>
              <p:cNvSpPr>
                <a:spLocks noRot="1" noChangeAspect="1" noMove="1" noResize="1" noEditPoints="1" noAdjustHandles="1" noChangeArrowheads="1" noChangeShapeType="1" noTextEdit="1"/>
              </p:cNvSpPr>
              <p:nvPr/>
            </p:nvSpPr>
            <p:spPr>
              <a:xfrm>
                <a:off x="7863609" y="2583429"/>
                <a:ext cx="518391" cy="318400"/>
              </a:xfrm>
              <a:prstGeom prst="rect">
                <a:avLst/>
              </a:prstGeom>
              <a:blipFill>
                <a:blip r:embed="rId2"/>
                <a:stretch>
                  <a:fillRect b="-5660"/>
                </a:stretch>
              </a:blipFill>
              <a:ln w="3175">
                <a:solidFill>
                  <a:schemeClr val="tx1"/>
                </a:solidFill>
                <a:prstDash val="sysDot"/>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0AF02E8C-4D71-3FD4-619F-0FE24D39494F}"/>
              </a:ext>
            </a:extLst>
          </p:cNvPr>
          <p:cNvCxnSpPr>
            <a:cxnSpLocks/>
            <a:stCxn id="9" idx="0"/>
            <a:endCxn id="154" idx="2"/>
          </p:cNvCxnSpPr>
          <p:nvPr/>
        </p:nvCxnSpPr>
        <p:spPr>
          <a:xfrm flipV="1">
            <a:off x="6359356" y="1763200"/>
            <a:ext cx="0" cy="375973"/>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E0A3E73D-D66A-83CF-9FEF-ED8B17623955}"/>
              </a:ext>
            </a:extLst>
          </p:cNvPr>
          <p:cNvCxnSpPr>
            <a:cxnSpLocks/>
            <a:stCxn id="80" idx="0"/>
            <a:endCxn id="6" idx="2"/>
          </p:cNvCxnSpPr>
          <p:nvPr/>
        </p:nvCxnSpPr>
        <p:spPr>
          <a:xfrm flipV="1">
            <a:off x="10274300" y="5531926"/>
            <a:ext cx="4876" cy="396797"/>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3" name="Rectangle 122">
                <a:extLst>
                  <a:ext uri="{FF2B5EF4-FFF2-40B4-BE49-F238E27FC236}">
                    <a16:creationId xmlns:a16="http://schemas.microsoft.com/office/drawing/2014/main" id="{5B1B83A9-5DD6-22FB-B147-38DC0D2AC2F2}"/>
                  </a:ext>
                </a:extLst>
              </p:cNvPr>
              <p:cNvSpPr/>
              <p:nvPr/>
            </p:nvSpPr>
            <p:spPr>
              <a:xfrm>
                <a:off x="942622" y="2546898"/>
                <a:ext cx="523806" cy="391886"/>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𝝈</m:t>
                    </m:r>
                    <m:r>
                      <a:rPr kumimoji="0" lang="en-US" sz="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sz="800" b="1"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𝜺</m:t>
                    </m:r>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sz="800" b="1"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123" name="Rectangle 122">
                <a:extLst>
                  <a:ext uri="{FF2B5EF4-FFF2-40B4-BE49-F238E27FC236}">
                    <a16:creationId xmlns:a16="http://schemas.microsoft.com/office/drawing/2014/main" id="{5B1B83A9-5DD6-22FB-B147-38DC0D2AC2F2}"/>
                  </a:ext>
                </a:extLst>
              </p:cNvPr>
              <p:cNvSpPr>
                <a:spLocks noRot="1" noChangeAspect="1" noMove="1" noResize="1" noEditPoints="1" noAdjustHandles="1" noChangeArrowheads="1" noChangeShapeType="1" noTextEdit="1"/>
              </p:cNvSpPr>
              <p:nvPr/>
            </p:nvSpPr>
            <p:spPr>
              <a:xfrm>
                <a:off x="942622" y="2546898"/>
                <a:ext cx="523806" cy="391886"/>
              </a:xfrm>
              <a:prstGeom prst="rect">
                <a:avLst/>
              </a:prstGeom>
              <a:blipFill>
                <a:blip r:embed="rId3"/>
                <a:stretch>
                  <a:fillRect/>
                </a:stretch>
              </a:blipFill>
              <a:ln w="3175">
                <a:solidFill>
                  <a:schemeClr val="tx1"/>
                </a:solidFill>
                <a:prstDash val="sysDot"/>
              </a:ln>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CC035613-86B9-F7BA-2601-5B1952A36934}"/>
              </a:ext>
            </a:extLst>
          </p:cNvPr>
          <p:cNvSpPr/>
          <p:nvPr/>
        </p:nvSpPr>
        <p:spPr>
          <a:xfrm>
            <a:off x="1803959" y="2142458"/>
            <a:ext cx="2589406" cy="120076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compute_strain_energy_density</a:t>
            </a: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sigma: </a:t>
            </a:r>
            <a:r>
              <a:rPr lang="en-US" sz="1000" dirty="0" err="1">
                <a:solidFill>
                  <a:schemeClr val="tx1"/>
                </a:solidFill>
              </a:rPr>
              <a:t>ndarray</a:t>
            </a:r>
            <a:r>
              <a:rPr lang="en-US" sz="1000" dirty="0">
                <a:solidFill>
                  <a:schemeClr val="tx1"/>
                </a:solidFill>
              </a:rPr>
              <a:t> (n x m x 3 x 1) </a:t>
            </a:r>
          </a:p>
          <a:p>
            <a:pPr marL="171450" indent="-171450">
              <a:buFont typeface="Arial" panose="020B0604020202020204" pitchFamily="34" charset="0"/>
              <a:buChar char="•"/>
            </a:pPr>
            <a:r>
              <a:rPr lang="en-US" sz="1000" dirty="0">
                <a:solidFill>
                  <a:schemeClr val="tx1"/>
                </a:solidFill>
              </a:rPr>
              <a:t>eps: </a:t>
            </a:r>
            <a:r>
              <a:rPr lang="en-US" sz="1000" dirty="0" err="1">
                <a:solidFill>
                  <a:schemeClr val="tx1"/>
                </a:solidFill>
              </a:rPr>
              <a:t>ndarray</a:t>
            </a:r>
            <a:r>
              <a:rPr lang="en-US" sz="1000" dirty="0">
                <a:solidFill>
                  <a:schemeClr val="tx1"/>
                </a:solidFill>
              </a:rPr>
              <a:t> (n x m x 3 x 1) </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1 x 1)</a:t>
            </a:r>
          </a:p>
        </p:txBody>
      </p:sp>
      <p:sp>
        <p:nvSpPr>
          <p:cNvPr id="4" name="Rectangle: Rounded Corners 3">
            <a:extLst>
              <a:ext uri="{FF2B5EF4-FFF2-40B4-BE49-F238E27FC236}">
                <a16:creationId xmlns:a16="http://schemas.microsoft.com/office/drawing/2014/main" id="{82F44E21-80CC-56EF-265B-DE175A7305D2}"/>
              </a:ext>
            </a:extLst>
          </p:cNvPr>
          <p:cNvSpPr/>
          <p:nvPr/>
        </p:nvSpPr>
        <p:spPr>
          <a:xfrm>
            <a:off x="8722898" y="1997952"/>
            <a:ext cx="3102806" cy="1483208"/>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compute_k</a:t>
            </a: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ip_grid</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2 x 1)</a:t>
            </a:r>
          </a:p>
          <a:p>
            <a:pPr marL="171450" indent="-171450">
              <a:buFont typeface="Arial" panose="020B0604020202020204" pitchFamily="34" charset="0"/>
              <a:buChar char="•"/>
            </a:pPr>
            <a:r>
              <a:rPr lang="en-US" sz="1000" dirty="0" err="1">
                <a:solidFill>
                  <a:schemeClr val="tx1"/>
                </a:solidFill>
              </a:rPr>
              <a:t>w_ij</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1 x 1)</a:t>
            </a:r>
          </a:p>
          <a:p>
            <a:pPr marL="171450" indent="-171450">
              <a:buFont typeface="Arial" panose="020B0604020202020204" pitchFamily="34" charset="0"/>
              <a:buChar char="•"/>
            </a:pPr>
            <a:r>
              <a:rPr lang="en-US" sz="1000" dirty="0">
                <a:solidFill>
                  <a:schemeClr val="tx1"/>
                </a:solidFill>
              </a:rPr>
              <a:t>D: </a:t>
            </a:r>
            <a:r>
              <a:rPr lang="en-US" sz="1000" dirty="0" err="1">
                <a:solidFill>
                  <a:schemeClr val="tx1"/>
                </a:solidFill>
              </a:rPr>
              <a:t>ndarray</a:t>
            </a:r>
            <a:r>
              <a:rPr lang="en-US" sz="1000" dirty="0">
                <a:solidFill>
                  <a:schemeClr val="tx1"/>
                </a:solidFill>
              </a:rPr>
              <a:t> (3 x 3)</a:t>
            </a:r>
          </a:p>
          <a:p>
            <a:pPr marL="171450" indent="-171450">
              <a:buFont typeface="Arial" panose="020B0604020202020204" pitchFamily="34" charset="0"/>
              <a:buChar char="•"/>
            </a:pPr>
            <a:r>
              <a:rPr lang="en-US" sz="1000" dirty="0">
                <a:solidFill>
                  <a:schemeClr val="tx1"/>
                </a:solidFill>
              </a:rPr>
              <a:t>thickness: float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a:t>
            </a:r>
            <a:r>
              <a:rPr lang="en-US" sz="1000" dirty="0" err="1">
                <a:solidFill>
                  <a:schemeClr val="tx1"/>
                </a:solidFill>
              </a:rPr>
              <a:t>nnodes</a:t>
            </a:r>
            <a:r>
              <a:rPr lang="en-US" sz="1000" dirty="0">
                <a:solidFill>
                  <a:schemeClr val="tx1"/>
                </a:solidFill>
              </a:rPr>
              <a:t> x 2*</a:t>
            </a:r>
            <a:r>
              <a:rPr lang="en-US" sz="1000" dirty="0" err="1">
                <a:solidFill>
                  <a:schemeClr val="tx1"/>
                </a:solidFill>
              </a:rPr>
              <a:t>nnodes</a:t>
            </a:r>
            <a:r>
              <a:rPr lang="en-US" sz="1000" dirty="0">
                <a:solidFill>
                  <a:schemeClr val="tx1"/>
                </a:solidFill>
              </a:rPr>
              <a:t>)</a:t>
            </a:r>
          </a:p>
        </p:txBody>
      </p:sp>
      <p:sp>
        <p:nvSpPr>
          <p:cNvPr id="5" name="Rectangle: Rounded Corners 4">
            <a:extLst>
              <a:ext uri="{FF2B5EF4-FFF2-40B4-BE49-F238E27FC236}">
                <a16:creationId xmlns:a16="http://schemas.microsoft.com/office/drawing/2014/main" id="{CBB869CA-027B-A876-4E18-8BD01C4FBC10}"/>
              </a:ext>
            </a:extLst>
          </p:cNvPr>
          <p:cNvSpPr/>
          <p:nvPr/>
        </p:nvSpPr>
        <p:spPr>
          <a:xfrm>
            <a:off x="1813234" y="4322240"/>
            <a:ext cx="2589406" cy="1314498"/>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plot_element_strain_energy_density</a:t>
            </a:r>
          </a:p>
          <a:p>
            <a:pPr algn="ctr"/>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psi: </a:t>
            </a:r>
            <a:r>
              <a:rPr lang="en-US" sz="1000" dirty="0" err="1">
                <a:solidFill>
                  <a:schemeClr val="tx1"/>
                </a:solidFill>
              </a:rPr>
              <a:t>ndarray</a:t>
            </a:r>
            <a:r>
              <a:rPr lang="en-US" sz="1000" dirty="0">
                <a:solidFill>
                  <a:schemeClr val="tx1"/>
                </a:solidFill>
              </a:rPr>
              <a:t> (n x m x 1 x 1)</a:t>
            </a:r>
          </a:p>
          <a:p>
            <a:pPr marL="171450" indent="-171450">
              <a:buFont typeface="Arial" panose="020B0604020202020204" pitchFamily="34" charset="0"/>
              <a:buChar char="•"/>
            </a:pPr>
            <a:r>
              <a:rPr lang="en-US" sz="1000" dirty="0">
                <a:solidFill>
                  <a:schemeClr val="tx1"/>
                </a:solidFill>
              </a:rPr>
              <a:t>grid: </a:t>
            </a:r>
            <a:r>
              <a:rPr lang="en-US" sz="1000" dirty="0" err="1">
                <a:solidFill>
                  <a:schemeClr val="tx1"/>
                </a:solidFill>
              </a:rPr>
              <a:t>ndarray</a:t>
            </a:r>
            <a:r>
              <a:rPr lang="en-US" sz="1000" dirty="0">
                <a:solidFill>
                  <a:schemeClr val="tx1"/>
                </a:solidFill>
              </a:rPr>
              <a:t> (n x m x 2 x 1)</a:t>
            </a:r>
          </a:p>
          <a:p>
            <a:pPr marL="171450" indent="-171450">
              <a:buFont typeface="Arial" panose="020B0604020202020204" pitchFamily="34" charset="0"/>
              <a:buChar char="•"/>
            </a:pPr>
            <a:endParaRPr lang="en-US" sz="1000" dirty="0">
              <a:solidFill>
                <a:schemeClr val="tx1"/>
              </a:solidFill>
            </a:endParaRP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a:t>
            </a:r>
          </a:p>
        </p:txBody>
      </p:sp>
      <p:sp>
        <p:nvSpPr>
          <p:cNvPr id="6" name="Rectangle: Rounded Corners 5">
            <a:extLst>
              <a:ext uri="{FF2B5EF4-FFF2-40B4-BE49-F238E27FC236}">
                <a16:creationId xmlns:a16="http://schemas.microsoft.com/office/drawing/2014/main" id="{9464DB67-8EE3-BDDF-DCF1-339878FAC9A7}"/>
              </a:ext>
            </a:extLst>
          </p:cNvPr>
          <p:cNvSpPr/>
          <p:nvPr/>
        </p:nvSpPr>
        <p:spPr>
          <a:xfrm>
            <a:off x="8984473" y="4427051"/>
            <a:ext cx="2589406" cy="110487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plot_element_stiffness_matrix</a:t>
            </a:r>
            <a:endParaRPr lang="en-US" sz="1000" b="1" dirty="0">
              <a:solidFill>
                <a:schemeClr val="tx1"/>
              </a:solidFill>
            </a:endParaRPr>
          </a:p>
          <a:p>
            <a:pPr algn="ctr"/>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D: </a:t>
            </a:r>
            <a:r>
              <a:rPr lang="en-US" sz="1000" dirty="0" err="1">
                <a:solidFill>
                  <a:schemeClr val="tx1"/>
                </a:solidFill>
              </a:rPr>
              <a:t>ndarray</a:t>
            </a:r>
            <a:r>
              <a:rPr lang="en-US" sz="1000" dirty="0">
                <a:solidFill>
                  <a:schemeClr val="tx1"/>
                </a:solidFill>
              </a:rPr>
              <a:t> (</a:t>
            </a:r>
            <a:r>
              <a:rPr lang="en-US" sz="1000" dirty="0" err="1">
                <a:solidFill>
                  <a:schemeClr val="tx1"/>
                </a:solidFill>
              </a:rPr>
              <a:t>nnodes</a:t>
            </a:r>
            <a:r>
              <a:rPr lang="en-US" sz="1000" dirty="0">
                <a:solidFill>
                  <a:schemeClr val="tx1"/>
                </a:solidFill>
              </a:rPr>
              <a:t> x </a:t>
            </a:r>
            <a:r>
              <a:rPr lang="en-US" sz="1000" dirty="0" err="1">
                <a:solidFill>
                  <a:schemeClr val="tx1"/>
                </a:solidFill>
              </a:rPr>
              <a:t>nnodes</a:t>
            </a:r>
            <a:r>
              <a:rPr lang="en-US" sz="1000" dirty="0">
                <a:solidFill>
                  <a:schemeClr val="tx1"/>
                </a:solidFill>
              </a:rPr>
              <a:t>)</a:t>
            </a: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a:t>
            </a:r>
          </a:p>
        </p:txBody>
      </p:sp>
      <p:sp>
        <p:nvSpPr>
          <p:cNvPr id="9" name="Rectangle: Rounded Corners 8">
            <a:extLst>
              <a:ext uri="{FF2B5EF4-FFF2-40B4-BE49-F238E27FC236}">
                <a16:creationId xmlns:a16="http://schemas.microsoft.com/office/drawing/2014/main" id="{A10C37C8-D505-71D4-35CA-F892621F586C}"/>
              </a:ext>
            </a:extLst>
          </p:cNvPr>
          <p:cNvSpPr/>
          <p:nvPr/>
        </p:nvSpPr>
        <p:spPr>
          <a:xfrm>
            <a:off x="5064653" y="2139173"/>
            <a:ext cx="2589406" cy="120076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make_ip_grid</a:t>
            </a:r>
            <a:endParaRPr lang="en-US" sz="1000" b="1" dirty="0">
              <a:solidFill>
                <a:schemeClr val="tx1"/>
              </a:solidFill>
            </a:endParaRPr>
          </a:p>
          <a:p>
            <a:pPr algn="ctr"/>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num_pts</a:t>
            </a:r>
            <a:r>
              <a:rPr lang="en-US" sz="1000" dirty="0">
                <a:solidFill>
                  <a:schemeClr val="tx1"/>
                </a:solidFill>
              </a:rPr>
              <a:t>: int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2 x 1)</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1 x 1)</a:t>
            </a:r>
          </a:p>
        </p:txBody>
      </p:sp>
      <p:sp>
        <p:nvSpPr>
          <p:cNvPr id="24" name="Oval 23">
            <a:extLst>
              <a:ext uri="{FF2B5EF4-FFF2-40B4-BE49-F238E27FC236}">
                <a16:creationId xmlns:a16="http://schemas.microsoft.com/office/drawing/2014/main" id="{1D54E628-EAFB-08C2-3ADC-730B05E3CD92}"/>
              </a:ext>
            </a:extLst>
          </p:cNvPr>
          <p:cNvSpPr/>
          <p:nvPr/>
        </p:nvSpPr>
        <p:spPr>
          <a:xfrm>
            <a:off x="2491580" y="6031348"/>
            <a:ext cx="1232713"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ptos" panose="02110004020202020204"/>
                <a:ea typeface="+mn-ea"/>
                <a:cs typeface="+mn-cs"/>
              </a:rPr>
              <a:t>Figures</a:t>
            </a:r>
          </a:p>
        </p:txBody>
      </p:sp>
      <p:cxnSp>
        <p:nvCxnSpPr>
          <p:cNvPr id="26" name="Straight Arrow Connector 25">
            <a:extLst>
              <a:ext uri="{FF2B5EF4-FFF2-40B4-BE49-F238E27FC236}">
                <a16:creationId xmlns:a16="http://schemas.microsoft.com/office/drawing/2014/main" id="{DC65D5F5-E8A3-0537-C4CF-15E4822A8B0A}"/>
              </a:ext>
            </a:extLst>
          </p:cNvPr>
          <p:cNvCxnSpPr>
            <a:cxnSpLocks/>
            <a:stCxn id="5" idx="0"/>
            <a:endCxn id="3" idx="2"/>
          </p:cNvCxnSpPr>
          <p:nvPr/>
        </p:nvCxnSpPr>
        <p:spPr>
          <a:xfrm flipH="1" flipV="1">
            <a:off x="3098662" y="3343225"/>
            <a:ext cx="9275" cy="979015"/>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0887204-A491-D02C-1607-7F4A593ADAE9}"/>
              </a:ext>
            </a:extLst>
          </p:cNvPr>
          <p:cNvCxnSpPr>
            <a:cxnSpLocks/>
            <a:stCxn id="24" idx="0"/>
            <a:endCxn id="5" idx="2"/>
          </p:cNvCxnSpPr>
          <p:nvPr/>
        </p:nvCxnSpPr>
        <p:spPr>
          <a:xfrm flipV="1">
            <a:off x="3107937" y="5636738"/>
            <a:ext cx="0" cy="39461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B5A2061-8284-EB80-46C3-023E88E4EB5E}"/>
                  </a:ext>
                </a:extLst>
              </p:cNvPr>
              <p:cNvSpPr/>
              <p:nvPr/>
            </p:nvSpPr>
            <p:spPr>
              <a:xfrm>
                <a:off x="2854524" y="3648403"/>
                <a:ext cx="519942" cy="391886"/>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14:m>
                  <m:oMath xmlns:m="http://schemas.openxmlformats.org/officeDocument/2006/math">
                    <m:r>
                      <a:rPr lang="en-US" sz="800" b="1" i="1" smtClean="0">
                        <a:solidFill>
                          <a:schemeClr val="tx1"/>
                        </a:solidFill>
                        <a:latin typeface="Cambria Math" panose="02040503050406030204" pitchFamily="18" charset="0"/>
                      </a:rPr>
                      <m:t>[</m:t>
                    </m:r>
                    <m:r>
                      <a:rPr lang="en-US" sz="800" b="1" i="1">
                        <a:solidFill>
                          <a:schemeClr val="tx1"/>
                        </a:solidFill>
                        <a:latin typeface="Cambria Math" panose="02040503050406030204" pitchFamily="18" charset="0"/>
                      </a:rPr>
                      <m:t>𝝍</m:t>
                    </m:r>
                    <m:r>
                      <a:rPr lang="en-US" sz="800" b="1" i="1" smtClean="0">
                        <a:solidFill>
                          <a:schemeClr val="tx1"/>
                        </a:solidFill>
                        <a:latin typeface="Cambria Math" panose="02040503050406030204" pitchFamily="18" charset="0"/>
                      </a:rPr>
                      <m:t>]</m:t>
                    </m:r>
                  </m:oMath>
                </a14:m>
                <a:endParaRPr kumimoji="0" lang="en-US" sz="800" b="1" i="1" u="none" strike="noStrike" kern="1200" cap="none" spc="0" normalizeH="0" baseline="0" noProof="0" dirty="0">
                  <a:ln>
                    <a:noFill/>
                  </a:ln>
                  <a:solidFill>
                    <a:prstClr val="black"/>
                  </a:solidFill>
                  <a:effectLst/>
                  <a:uLnTx/>
                  <a:uFillTx/>
                  <a:latin typeface="Cambria Math" panose="02040503050406030204" pitchFamily="18" charset="0"/>
                </a:endParaRPr>
              </a:p>
            </p:txBody>
          </p:sp>
        </mc:Choice>
        <mc:Fallback xmlns="">
          <p:sp>
            <p:nvSpPr>
              <p:cNvPr id="25" name="Rectangle 24">
                <a:extLst>
                  <a:ext uri="{FF2B5EF4-FFF2-40B4-BE49-F238E27FC236}">
                    <a16:creationId xmlns:a16="http://schemas.microsoft.com/office/drawing/2014/main" id="{3B5A2061-8284-EB80-46C3-023E88E4EB5E}"/>
                  </a:ext>
                </a:extLst>
              </p:cNvPr>
              <p:cNvSpPr>
                <a:spLocks noRot="1" noChangeAspect="1" noMove="1" noResize="1" noEditPoints="1" noAdjustHandles="1" noChangeArrowheads="1" noChangeShapeType="1" noTextEdit="1"/>
              </p:cNvSpPr>
              <p:nvPr/>
            </p:nvSpPr>
            <p:spPr>
              <a:xfrm>
                <a:off x="2854524" y="3648403"/>
                <a:ext cx="519942" cy="391886"/>
              </a:xfrm>
              <a:prstGeom prst="rect">
                <a:avLst/>
              </a:prstGeom>
              <a:blipFill>
                <a:blip r:embed="rId4"/>
                <a:stretch>
                  <a:fillRect/>
                </a:stretch>
              </a:blipFill>
              <a:ln w="3175">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DA89FD75-546C-1620-BD3C-59839F096715}"/>
                  </a:ext>
                </a:extLst>
              </p:cNvPr>
              <p:cNvSpPr/>
              <p:nvPr/>
            </p:nvSpPr>
            <p:spPr>
              <a:xfrm>
                <a:off x="684582" y="4826870"/>
                <a:ext cx="655267" cy="305238"/>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14:m>
                  <m:oMath xmlns:m="http://schemas.openxmlformats.org/officeDocument/2006/math">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rPr>
                      <m:t>𝜼</m:t>
                    </m:r>
                  </m:oMath>
                </a14:m>
                <a:r>
                  <a:rPr kumimoji="0" lang="en-US" sz="800" b="1" i="1" u="none" strike="noStrike" kern="1200" cap="none" spc="0" normalizeH="0" baseline="0" noProof="0" dirty="0">
                    <a:ln>
                      <a:noFill/>
                    </a:ln>
                    <a:solidFill>
                      <a:prstClr val="black"/>
                    </a:solidFill>
                    <a:effectLst/>
                    <a:uLnTx/>
                    <a:uFillTx/>
                    <a:latin typeface="Cambria Math" panose="02040503050406030204" pitchFamily="18" charset="0"/>
                  </a:rPr>
                  <a:t> </a:t>
                </a:r>
                <a:r>
                  <a:rPr kumimoji="0" lang="en-US" sz="800" b="1" u="none" strike="noStrike" kern="1200" cap="none" spc="0" normalizeH="0" baseline="0" noProof="0" dirty="0">
                    <a:ln>
                      <a:noFill/>
                    </a:ln>
                    <a:solidFill>
                      <a:prstClr val="black"/>
                    </a:solidFill>
                    <a:effectLst/>
                    <a:uLnTx/>
                    <a:uFillTx/>
                  </a:rPr>
                  <a:t>or </a:t>
                </a:r>
                <a14:m>
                  <m:oMath xmlns:m="http://schemas.openxmlformats.org/officeDocument/2006/math">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rPr>
                      <m:t>𝒙</m:t>
                    </m:r>
                  </m:oMath>
                </a14:m>
                <a:endParaRPr kumimoji="0" lang="en-US" sz="800" b="1" u="none" strike="noStrike" kern="1200" cap="none" spc="0" normalizeH="0" baseline="0" noProof="0" dirty="0">
                  <a:ln>
                    <a:noFill/>
                  </a:ln>
                  <a:solidFill>
                    <a:prstClr val="black"/>
                  </a:solidFill>
                  <a:effectLst/>
                  <a:uLnTx/>
                  <a:uFillTx/>
                  <a:latin typeface="Cambria Math" panose="02040503050406030204" pitchFamily="18" charset="0"/>
                </a:endParaRPr>
              </a:p>
            </p:txBody>
          </p:sp>
        </mc:Choice>
        <mc:Fallback xmlns="">
          <p:sp>
            <p:nvSpPr>
              <p:cNvPr id="38" name="Rectangle 37">
                <a:extLst>
                  <a:ext uri="{FF2B5EF4-FFF2-40B4-BE49-F238E27FC236}">
                    <a16:creationId xmlns:a16="http://schemas.microsoft.com/office/drawing/2014/main" id="{DA89FD75-546C-1620-BD3C-59839F096715}"/>
                  </a:ext>
                </a:extLst>
              </p:cNvPr>
              <p:cNvSpPr>
                <a:spLocks noRot="1" noChangeAspect="1" noMove="1" noResize="1" noEditPoints="1" noAdjustHandles="1" noChangeArrowheads="1" noChangeShapeType="1" noTextEdit="1"/>
              </p:cNvSpPr>
              <p:nvPr/>
            </p:nvSpPr>
            <p:spPr>
              <a:xfrm>
                <a:off x="684582" y="4826870"/>
                <a:ext cx="655267" cy="305238"/>
              </a:xfrm>
              <a:prstGeom prst="rect">
                <a:avLst/>
              </a:prstGeom>
              <a:blipFill>
                <a:blip r:embed="rId5"/>
                <a:stretch>
                  <a:fillRect/>
                </a:stretch>
              </a:blipFill>
              <a:ln w="3175">
                <a:solidFill>
                  <a:schemeClr val="tx1"/>
                </a:solidFill>
                <a:prstDash val="sysDot"/>
              </a:ln>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076A9DB3-7390-F975-5DD0-08642C7987F1}"/>
              </a:ext>
            </a:extLst>
          </p:cNvPr>
          <p:cNvCxnSpPr>
            <a:cxnSpLocks/>
            <a:stCxn id="5" idx="1"/>
            <a:endCxn id="38" idx="3"/>
          </p:cNvCxnSpPr>
          <p:nvPr/>
        </p:nvCxnSpPr>
        <p:spPr>
          <a:xfrm flipH="1">
            <a:off x="1339849" y="4979489"/>
            <a:ext cx="473385"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40B3C27-128F-0E45-0D32-2076A2D72777}"/>
              </a:ext>
            </a:extLst>
          </p:cNvPr>
          <p:cNvCxnSpPr>
            <a:cxnSpLocks/>
            <a:stCxn id="6" idx="0"/>
            <a:endCxn id="4" idx="2"/>
          </p:cNvCxnSpPr>
          <p:nvPr/>
        </p:nvCxnSpPr>
        <p:spPr>
          <a:xfrm flipH="1" flipV="1">
            <a:off x="10274301" y="3481160"/>
            <a:ext cx="4875" cy="94589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F32F1960-BE32-1B46-CF08-F87A6AE2EE06}"/>
                  </a:ext>
                </a:extLst>
              </p:cNvPr>
              <p:cNvSpPr/>
              <p:nvPr/>
            </p:nvSpPr>
            <p:spPr>
              <a:xfrm>
                <a:off x="10015105" y="1444800"/>
                <a:ext cx="518391"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𝑫</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sSub>
                      <m:sSubPr>
                        <m:ctrlP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𝒕</m:t>
                        </m:r>
                      </m:e>
                      <m:sub>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𝒛</m:t>
                        </m:r>
                      </m:sub>
                    </m:sSub>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xmlns="">
          <p:sp>
            <p:nvSpPr>
              <p:cNvPr id="69" name="Rectangle 68">
                <a:extLst>
                  <a:ext uri="{FF2B5EF4-FFF2-40B4-BE49-F238E27FC236}">
                    <a16:creationId xmlns:a16="http://schemas.microsoft.com/office/drawing/2014/main" id="{F32F1960-BE32-1B46-CF08-F87A6AE2EE06}"/>
                  </a:ext>
                </a:extLst>
              </p:cNvPr>
              <p:cNvSpPr>
                <a:spLocks noRot="1" noChangeAspect="1" noMove="1" noResize="1" noEditPoints="1" noAdjustHandles="1" noChangeArrowheads="1" noChangeShapeType="1" noTextEdit="1"/>
              </p:cNvSpPr>
              <p:nvPr/>
            </p:nvSpPr>
            <p:spPr>
              <a:xfrm>
                <a:off x="10015105" y="1444800"/>
                <a:ext cx="518391" cy="318400"/>
              </a:xfrm>
              <a:prstGeom prst="rect">
                <a:avLst/>
              </a:prstGeom>
              <a:blipFill>
                <a:blip r:embed="rId6"/>
                <a:stretch>
                  <a:fillRect b="-3774"/>
                </a:stretch>
              </a:blipFill>
              <a:ln w="3175">
                <a:solidFill>
                  <a:schemeClr val="tx1"/>
                </a:solidFill>
                <a:prstDash val="sysDot"/>
              </a:ln>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40AA06FB-3DCF-5266-690F-E45DB58C64F1}"/>
              </a:ext>
            </a:extLst>
          </p:cNvPr>
          <p:cNvCxnSpPr>
            <a:cxnSpLocks/>
            <a:stCxn id="4" idx="0"/>
            <a:endCxn id="69" idx="2"/>
          </p:cNvCxnSpPr>
          <p:nvPr/>
        </p:nvCxnSpPr>
        <p:spPr>
          <a:xfrm flipV="1">
            <a:off x="10274301" y="1763200"/>
            <a:ext cx="0" cy="234752"/>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90EECE11-BCC9-7754-1657-713660D8C537}"/>
                  </a:ext>
                </a:extLst>
              </p:cNvPr>
              <p:cNvSpPr/>
              <p:nvPr/>
            </p:nvSpPr>
            <p:spPr>
              <a:xfrm>
                <a:off x="10015105" y="3853640"/>
                <a:ext cx="518391" cy="239543"/>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𝒌</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xmlns="">
          <p:sp>
            <p:nvSpPr>
              <p:cNvPr id="78" name="Rectangle 77">
                <a:extLst>
                  <a:ext uri="{FF2B5EF4-FFF2-40B4-BE49-F238E27FC236}">
                    <a16:creationId xmlns:a16="http://schemas.microsoft.com/office/drawing/2014/main" id="{90EECE11-BCC9-7754-1657-713660D8C537}"/>
                  </a:ext>
                </a:extLst>
              </p:cNvPr>
              <p:cNvSpPr>
                <a:spLocks noRot="1" noChangeAspect="1" noMove="1" noResize="1" noEditPoints="1" noAdjustHandles="1" noChangeArrowheads="1" noChangeShapeType="1" noTextEdit="1"/>
              </p:cNvSpPr>
              <p:nvPr/>
            </p:nvSpPr>
            <p:spPr>
              <a:xfrm>
                <a:off x="10015105" y="3853640"/>
                <a:ext cx="518391" cy="239543"/>
              </a:xfrm>
              <a:prstGeom prst="rect">
                <a:avLst/>
              </a:prstGeom>
              <a:blipFill>
                <a:blip r:embed="rId7"/>
                <a:stretch>
                  <a:fillRect/>
                </a:stretch>
              </a:blipFill>
              <a:ln w="3175">
                <a:solidFill>
                  <a:schemeClr val="tx1"/>
                </a:solidFill>
                <a:prstDash val="sysDot"/>
              </a:ln>
            </p:spPr>
            <p:txBody>
              <a:bodyPr/>
              <a:lstStyle/>
              <a:p>
                <a:r>
                  <a:rPr lang="en-US">
                    <a:noFill/>
                  </a:rPr>
                  <a:t> </a:t>
                </a:r>
              </a:p>
            </p:txBody>
          </p:sp>
        </mc:Fallback>
      </mc:AlternateContent>
      <p:sp>
        <p:nvSpPr>
          <p:cNvPr id="80" name="Oval 79">
            <a:extLst>
              <a:ext uri="{FF2B5EF4-FFF2-40B4-BE49-F238E27FC236}">
                <a16:creationId xmlns:a16="http://schemas.microsoft.com/office/drawing/2014/main" id="{A5F21726-477A-A88D-A2A3-962E06DA5D3C}"/>
              </a:ext>
            </a:extLst>
          </p:cNvPr>
          <p:cNvSpPr/>
          <p:nvPr/>
        </p:nvSpPr>
        <p:spPr>
          <a:xfrm>
            <a:off x="9657943" y="5928723"/>
            <a:ext cx="1232713"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ptos" panose="02110004020202020204"/>
                <a:ea typeface="+mn-ea"/>
                <a:cs typeface="+mn-cs"/>
              </a:rPr>
              <a:t>Figures</a:t>
            </a:r>
          </a:p>
        </p:txBody>
      </p:sp>
    </p:spTree>
    <p:extLst>
      <p:ext uri="{BB962C8B-B14F-4D97-AF65-F5344CB8AC3E}">
        <p14:creationId xmlns:p14="http://schemas.microsoft.com/office/powerpoint/2010/main" val="337279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235319E-87AB-5064-2580-D45C4754C366}"/>
              </a:ext>
            </a:extLst>
          </p:cNvPr>
          <p:cNvSpPr txBox="1"/>
          <p:nvPr/>
        </p:nvSpPr>
        <p:spPr>
          <a:xfrm>
            <a:off x="192466" y="342418"/>
            <a:ext cx="3033333" cy="707886"/>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Key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HW5</a:t>
            </a: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8CFBE84C-1541-3C5E-FF15-0755CBA10714}"/>
                  </a:ext>
                </a:extLst>
              </p:cNvPr>
              <p:cNvSpPr/>
              <p:nvPr/>
            </p:nvSpPr>
            <p:spPr>
              <a:xfrm>
                <a:off x="8182538" y="2115826"/>
                <a:ext cx="3101412" cy="2836579"/>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compute_fs</a:t>
                </a:r>
              </a:p>
              <a:p>
                <a:pPr algn="ctr"/>
                <a:endParaRPr lang="en-US" sz="1000" b="1" dirty="0">
                  <a:solidFill>
                    <a:schemeClr val="tx1"/>
                  </a:solidFill>
                </a:endParaRPr>
              </a:p>
              <a:p>
                <a:r>
                  <a:rPr lang="en-US" sz="1000" dirty="0">
                    <a:solidFill>
                      <a:schemeClr val="tx1"/>
                    </a:solidFill>
                  </a:rPr>
                  <a:t>Compute surface traction polynomials at all integration points on the surface in the local element coordinate system</a:t>
                </a:r>
              </a:p>
              <a:p>
                <a:endParaRPr lang="en-US" sz="1000"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1000" b="1" i="1" smtClean="0">
                              <a:solidFill>
                                <a:schemeClr val="tx1"/>
                              </a:solidFill>
                              <a:latin typeface="Cambria Math" panose="02040503050406030204" pitchFamily="18" charset="0"/>
                            </a:rPr>
                          </m:ctrlPr>
                        </m:dPr>
                        <m:e>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𝒇</m:t>
                              </m:r>
                            </m:e>
                            <m:sup>
                              <m:r>
                                <a:rPr lang="en-US" sz="1000" b="1" i="0" smtClean="0">
                                  <a:solidFill>
                                    <a:schemeClr val="tx1"/>
                                  </a:solidFill>
                                  <a:latin typeface="Cambria Math" panose="02040503050406030204" pitchFamily="18" charset="0"/>
                                </a:rPr>
                                <m:t>𝐬</m:t>
                              </m:r>
                            </m:sup>
                          </m:sSup>
                        </m:e>
                      </m:d>
                      <m:r>
                        <a:rPr lang="en-US" sz="1000" b="1" i="1" smtClean="0">
                          <a:solidFill>
                            <a:schemeClr val="tx1"/>
                          </a:solidFill>
                          <a:latin typeface="Cambria Math" panose="02040503050406030204" pitchFamily="18" charset="0"/>
                        </a:rPr>
                        <m:t>=[</m:t>
                      </m:r>
                      <m:sSub>
                        <m:sSubPr>
                          <m:ctrlPr>
                            <a:rPr lang="en-US" sz="1000" b="1" i="1" smtClean="0">
                              <a:solidFill>
                                <a:schemeClr val="tx1"/>
                              </a:solidFill>
                              <a:latin typeface="Cambria Math" panose="02040503050406030204" pitchFamily="18" charset="0"/>
                            </a:rPr>
                          </m:ctrlPr>
                        </m:sSubPr>
                        <m:e>
                          <m:r>
                            <a:rPr lang="en-US" sz="1000" b="1" i="1" smtClean="0">
                              <a:solidFill>
                                <a:schemeClr val="tx1"/>
                              </a:solidFill>
                              <a:latin typeface="Cambria Math" panose="02040503050406030204" pitchFamily="18" charset="0"/>
                            </a:rPr>
                            <m:t>𝒂</m:t>
                          </m:r>
                        </m:e>
                        <m:sub>
                          <m:r>
                            <a:rPr lang="en-US" sz="1000" b="1" i="1" smtClean="0">
                              <a:solidFill>
                                <a:schemeClr val="tx1"/>
                              </a:solidFill>
                              <a:latin typeface="Cambria Math" panose="02040503050406030204" pitchFamily="18" charset="0"/>
                            </a:rPr>
                            <m:t>𝟎</m:t>
                          </m:r>
                        </m:sub>
                      </m:sSub>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𝒙</m:t>
                          </m:r>
                        </m:e>
                        <m:sup>
                          <m:r>
                            <a:rPr lang="en-US" sz="1000" b="1" i="1" smtClean="0">
                              <a:solidFill>
                                <a:schemeClr val="tx1"/>
                              </a:solidFill>
                              <a:latin typeface="Cambria Math" panose="02040503050406030204" pitchFamily="18" charset="0"/>
                            </a:rPr>
                            <m:t>𝟎</m:t>
                          </m:r>
                        </m:sup>
                      </m:sSup>
                      <m:r>
                        <a:rPr lang="en-US" sz="1000" b="1" i="1" smtClean="0">
                          <a:solidFill>
                            <a:schemeClr val="tx1"/>
                          </a:solidFill>
                          <a:latin typeface="Cambria Math" panose="02040503050406030204" pitchFamily="18" charset="0"/>
                        </a:rPr>
                        <m:t>+</m:t>
                      </m:r>
                      <m:sSub>
                        <m:sSubPr>
                          <m:ctrlPr>
                            <a:rPr lang="en-US" sz="1000" b="1" i="1" smtClean="0">
                              <a:solidFill>
                                <a:schemeClr val="tx1"/>
                              </a:solidFill>
                              <a:latin typeface="Cambria Math" panose="02040503050406030204" pitchFamily="18" charset="0"/>
                            </a:rPr>
                          </m:ctrlPr>
                        </m:sSubPr>
                        <m:e>
                          <m:r>
                            <a:rPr lang="en-US" sz="1000" b="1" i="1" smtClean="0">
                              <a:solidFill>
                                <a:schemeClr val="tx1"/>
                              </a:solidFill>
                              <a:latin typeface="Cambria Math" panose="02040503050406030204" pitchFamily="18" charset="0"/>
                            </a:rPr>
                            <m:t>𝒂</m:t>
                          </m:r>
                        </m:e>
                        <m:sub>
                          <m:r>
                            <a:rPr lang="en-US" sz="1000" b="1" i="1" smtClean="0">
                              <a:solidFill>
                                <a:schemeClr val="tx1"/>
                              </a:solidFill>
                              <a:latin typeface="Cambria Math" panose="02040503050406030204" pitchFamily="18" charset="0"/>
                            </a:rPr>
                            <m:t>𝟏</m:t>
                          </m:r>
                        </m:sub>
                      </m:sSub>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𝒙</m:t>
                          </m:r>
                        </m:e>
                        <m:sup>
                          <m:r>
                            <a:rPr lang="en-US" sz="1000" b="1" i="1" smtClean="0">
                              <a:solidFill>
                                <a:schemeClr val="tx1"/>
                              </a:solidFill>
                              <a:latin typeface="Cambria Math" panose="02040503050406030204" pitchFamily="18" charset="0"/>
                            </a:rPr>
                            <m:t>𝟏</m:t>
                          </m:r>
                        </m:sup>
                      </m:sSup>
                      <m:r>
                        <a:rPr lang="en-US" sz="1000" b="0" i="1" smtClean="0">
                          <a:solidFill>
                            <a:schemeClr val="tx1"/>
                          </a:solidFill>
                          <a:latin typeface="Cambria Math" panose="02040503050406030204" pitchFamily="18" charset="0"/>
                        </a:rPr>
                        <m:t>+…+</m:t>
                      </m:r>
                      <m:sSub>
                        <m:sSubPr>
                          <m:ctrlPr>
                            <a:rPr lang="en-US" sz="1000" b="1" i="1" smtClean="0">
                              <a:solidFill>
                                <a:schemeClr val="tx1"/>
                              </a:solidFill>
                              <a:latin typeface="Cambria Math" panose="02040503050406030204" pitchFamily="18" charset="0"/>
                            </a:rPr>
                          </m:ctrlPr>
                        </m:sSubPr>
                        <m:e>
                          <m:r>
                            <a:rPr lang="en-US" sz="1000" b="1" i="1" smtClean="0">
                              <a:solidFill>
                                <a:schemeClr val="tx1"/>
                              </a:solidFill>
                              <a:latin typeface="Cambria Math" panose="02040503050406030204" pitchFamily="18" charset="0"/>
                            </a:rPr>
                            <m:t>𝒂</m:t>
                          </m:r>
                        </m:e>
                        <m:sub>
                          <m:r>
                            <a:rPr lang="en-US" sz="1000" b="1" i="1" smtClean="0">
                              <a:solidFill>
                                <a:schemeClr val="tx1"/>
                              </a:solidFill>
                              <a:latin typeface="Cambria Math" panose="02040503050406030204" pitchFamily="18" charset="0"/>
                            </a:rPr>
                            <m:t>𝒑</m:t>
                          </m:r>
                        </m:sub>
                      </m:sSub>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𝒙</m:t>
                          </m:r>
                        </m:e>
                        <m:sup>
                          <m:r>
                            <a:rPr lang="en-US" sz="1000" b="1" i="1" smtClean="0">
                              <a:solidFill>
                                <a:schemeClr val="tx1"/>
                              </a:solidFill>
                              <a:latin typeface="Cambria Math" panose="02040503050406030204" pitchFamily="18" charset="0"/>
                            </a:rPr>
                            <m:t>𝒑</m:t>
                          </m:r>
                        </m:sup>
                      </m:sSup>
                      <m:r>
                        <a:rPr lang="en-US" sz="1000" b="0" i="1" smtClean="0">
                          <a:solidFill>
                            <a:schemeClr val="tx1"/>
                          </a:solidFill>
                          <a:latin typeface="Cambria Math" panose="02040503050406030204" pitchFamily="18" charset="0"/>
                        </a:rPr>
                        <m:t>]</m:t>
                      </m:r>
                    </m:oMath>
                  </m:oMathPara>
                </a14:m>
                <a:endParaRPr lang="en-US" sz="1000" b="1" dirty="0">
                  <a:solidFill>
                    <a:schemeClr val="tx1"/>
                  </a:solidFill>
                </a:endParaRPr>
              </a:p>
              <a:p>
                <a:endParaRPr lang="en-US" sz="1000" b="1" dirty="0">
                  <a:solidFill>
                    <a:schemeClr val="tx1"/>
                  </a:solidFill>
                </a:endParaRPr>
              </a:p>
              <a:p>
                <a:r>
                  <a:rPr lang="en-US" sz="1000" b="1" dirty="0">
                    <a:solidFill>
                      <a:schemeClr val="tx1"/>
                    </a:solidFill>
                  </a:rPr>
                  <a:t>Input</a:t>
                </a:r>
                <a:endParaRPr lang="en-US" sz="1000" dirty="0">
                  <a:solidFill>
                    <a:schemeClr val="tx1"/>
                  </a:solidFill>
                </a:endParaRPr>
              </a:p>
              <a:p>
                <a:pPr marL="171450" lvl="0" indent="-171450">
                  <a:buFont typeface="Arial" panose="020B0604020202020204" pitchFamily="34" charset="0"/>
                  <a:buChar char="•"/>
                  <a:defRPr/>
                </a:pPr>
                <a:r>
                  <a:rPr lang="en-US" sz="1000" dirty="0" err="1">
                    <a:solidFill>
                      <a:schemeClr val="tx1"/>
                    </a:solidFill>
                  </a:rPr>
                  <a:t>funcs</a:t>
                </a:r>
                <a:r>
                  <a:rPr lang="en-US" sz="1000" dirty="0">
                    <a:solidFill>
                      <a:schemeClr val="tx1"/>
                    </a:solidFill>
                  </a:rPr>
                  <a:t>: </a:t>
                </a:r>
                <a:r>
                  <a:rPr lang="en-US" sz="1000" dirty="0" err="1">
                    <a:solidFill>
                      <a:schemeClr val="tx1"/>
                    </a:solidFill>
                  </a:rPr>
                  <a:t>ndarray</a:t>
                </a:r>
                <a:r>
                  <a:rPr lang="en-US" sz="1000" dirty="0">
                    <a:solidFill>
                      <a:schemeClr val="tx1"/>
                    </a:solidFill>
                  </a:rPr>
                  <a:t> of Callable (2 x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schemeClr val="tx1"/>
                    </a:solidFill>
                  </a:rPr>
                  <a:t>coeff</a:t>
                </a:r>
                <a:r>
                  <a:rPr lang="en-US" sz="1000" dirty="0">
                    <a:solidFill>
                      <a:schemeClr val="tx1"/>
                    </a:solidFill>
                  </a:rPr>
                  <a:t>: </a:t>
                </a:r>
                <a:r>
                  <a:rPr lang="en-US" sz="1000" dirty="0" err="1">
                    <a:solidFill>
                      <a:schemeClr val="tx1"/>
                    </a:solidFill>
                  </a:rPr>
                  <a:t>ndarray</a:t>
                </a:r>
                <a:r>
                  <a:rPr lang="en-US" sz="1000" dirty="0">
                    <a:solidFill>
                      <a:schemeClr val="tx1"/>
                    </a:solidFill>
                  </a:rPr>
                  <a:t> (2 x </a:t>
                </a:r>
                <a:r>
                  <a:rPr lang="en-US" sz="1000" dirty="0" err="1">
                    <a:solidFill>
                      <a:schemeClr val="tx1"/>
                    </a:solidFill>
                  </a:rPr>
                  <a:t>ncoeff</a:t>
                </a:r>
                <a:r>
                  <a:rPr lang="en-US" sz="10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grid: </a:t>
                </a:r>
                <a:r>
                  <a:rPr lang="en-US" sz="1000" dirty="0" err="1">
                    <a:solidFill>
                      <a:schemeClr val="tx1"/>
                    </a:solidFill>
                  </a:rPr>
                  <a:t>ndarray</a:t>
                </a:r>
                <a:r>
                  <a:rPr lang="en-US" sz="1000" dirty="0">
                    <a:solidFill>
                      <a:schemeClr val="tx1"/>
                    </a:solidFill>
                  </a:rPr>
                  <a:t> (2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 x 1)</a:t>
                </a:r>
              </a:p>
            </p:txBody>
          </p:sp>
        </mc:Choice>
        <mc:Fallback xmlns="">
          <p:sp>
            <p:nvSpPr>
              <p:cNvPr id="3" name="Rectangle: Rounded Corners 2">
                <a:extLst>
                  <a:ext uri="{FF2B5EF4-FFF2-40B4-BE49-F238E27FC236}">
                    <a16:creationId xmlns:a16="http://schemas.microsoft.com/office/drawing/2014/main" id="{8CFBE84C-1541-3C5E-FF15-0755CBA10714}"/>
                  </a:ext>
                </a:extLst>
              </p:cNvPr>
              <p:cNvSpPr>
                <a:spLocks noRot="1" noChangeAspect="1" noMove="1" noResize="1" noEditPoints="1" noAdjustHandles="1" noChangeArrowheads="1" noChangeShapeType="1" noTextEdit="1"/>
              </p:cNvSpPr>
              <p:nvPr/>
            </p:nvSpPr>
            <p:spPr>
              <a:xfrm>
                <a:off x="8182538" y="2115826"/>
                <a:ext cx="3101412" cy="2836579"/>
              </a:xfrm>
              <a:prstGeom prst="roundRect">
                <a:avLst>
                  <a:gd name="adj" fmla="val 1821"/>
                </a:avLst>
              </a:prstGeom>
              <a:blipFill>
                <a:blip r:embed="rId2"/>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81885CDC-928B-31CC-D6AE-70D05FE00331}"/>
                  </a:ext>
                </a:extLst>
              </p:cNvPr>
              <p:cNvSpPr/>
              <p:nvPr/>
            </p:nvSpPr>
            <p:spPr>
              <a:xfrm>
                <a:off x="4476480" y="2115825"/>
                <a:ext cx="3149957" cy="2836580"/>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compute_J_det_surf</a:t>
                </a:r>
              </a:p>
              <a:p>
                <a:pPr algn="ctr"/>
                <a:endParaRPr lang="en-US" sz="1000" b="1" dirty="0">
                  <a:solidFill>
                    <a:schemeClr val="tx1"/>
                  </a:solidFill>
                </a:endParaRPr>
              </a:p>
              <a:p>
                <a:r>
                  <a:rPr lang="en-US" sz="1000" dirty="0">
                    <a:solidFill>
                      <a:schemeClr val="tx1"/>
                    </a:solidFill>
                  </a:rPr>
                  <a:t>Compute the Jacobi-determinant along the traction surface </a:t>
                </a:r>
                <a14:m>
                  <m:oMath xmlns:m="http://schemas.openxmlformats.org/officeDocument/2006/math">
                    <m:r>
                      <a:rPr lang="en-US" sz="1000" b="0" i="1" smtClean="0">
                        <a:solidFill>
                          <a:schemeClr val="tx1"/>
                        </a:solidFill>
                        <a:latin typeface="Cambria Math" panose="02040503050406030204" pitchFamily="18" charset="0"/>
                      </a:rPr>
                      <m:t>𝑖</m:t>
                    </m:r>
                  </m:oMath>
                </a14:m>
                <a:r>
                  <a:rPr lang="en-US" sz="1000" dirty="0">
                    <a:solidFill>
                      <a:schemeClr val="tx1"/>
                    </a:solidFill>
                  </a:rPr>
                  <a:t>, where </a:t>
                </a:r>
                <a14:m>
                  <m:oMath xmlns:m="http://schemas.openxmlformats.org/officeDocument/2006/math">
                    <m:r>
                      <a:rPr lang="en-US" sz="1000" b="0" i="1" smtClean="0">
                        <a:solidFill>
                          <a:schemeClr val="tx1"/>
                        </a:solidFill>
                        <a:latin typeface="Cambria Math" panose="02040503050406030204" pitchFamily="18" charset="0"/>
                      </a:rPr>
                      <m:t>𝑖</m:t>
                    </m:r>
                    <m:r>
                      <a:rPr lang="en-US" sz="1000" b="0" i="1" smtClean="0">
                        <a:solidFill>
                          <a:schemeClr val="tx1"/>
                        </a:solidFill>
                        <a:latin typeface="Cambria Math" panose="02040503050406030204" pitchFamily="18" charset="0"/>
                      </a:rPr>
                      <m:t>=1</m:t>
                    </m:r>
                  </m:oMath>
                </a14:m>
                <a:r>
                  <a:rPr lang="en-US" sz="1000" dirty="0">
                    <a:solidFill>
                      <a:schemeClr val="tx1"/>
                    </a:solidFill>
                  </a:rPr>
                  <a:t> if the traction is applied on a face where the </a:t>
                </a:r>
                <a14:m>
                  <m:oMath xmlns:m="http://schemas.openxmlformats.org/officeDocument/2006/math">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𝑛</m:t>
                        </m:r>
                      </m:e>
                      <m:sub>
                        <m:r>
                          <a:rPr lang="en-US" sz="1000" b="0" i="1" smtClean="0">
                            <a:solidFill>
                              <a:schemeClr val="tx1"/>
                            </a:solidFill>
                            <a:latin typeface="Cambria Math" panose="02040503050406030204" pitchFamily="18" charset="0"/>
                          </a:rPr>
                          <m:t>1</m:t>
                        </m:r>
                      </m:sub>
                    </m:sSub>
                  </m:oMath>
                </a14:m>
                <a:r>
                  <a:rPr lang="en-US" sz="1000" dirty="0">
                    <a:solidFill>
                      <a:schemeClr val="tx1"/>
                    </a:solidFill>
                  </a:rPr>
                  <a:t> component is varied, and </a:t>
                </a:r>
                <a14:m>
                  <m:oMath xmlns:m="http://schemas.openxmlformats.org/officeDocument/2006/math">
                    <m:r>
                      <a:rPr lang="en-US" sz="1000" b="0" i="1" smtClean="0">
                        <a:solidFill>
                          <a:schemeClr val="tx1"/>
                        </a:solidFill>
                        <a:latin typeface="Cambria Math" panose="02040503050406030204" pitchFamily="18" charset="0"/>
                      </a:rPr>
                      <m:t>𝑖</m:t>
                    </m:r>
                    <m:r>
                      <a:rPr lang="en-US" sz="1000" b="0" i="1" smtClean="0">
                        <a:solidFill>
                          <a:schemeClr val="tx1"/>
                        </a:solidFill>
                        <a:latin typeface="Cambria Math" panose="02040503050406030204" pitchFamily="18" charset="0"/>
                      </a:rPr>
                      <m:t>=2</m:t>
                    </m:r>
                  </m:oMath>
                </a14:m>
                <a:r>
                  <a:rPr lang="en-US" sz="1000" dirty="0">
                    <a:solidFill>
                      <a:schemeClr val="tx1"/>
                    </a:solidFill>
                  </a:rPr>
                  <a:t> where the </a:t>
                </a:r>
                <a14:m>
                  <m:oMath xmlns:m="http://schemas.openxmlformats.org/officeDocument/2006/math">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𝑛</m:t>
                        </m:r>
                      </m:e>
                      <m:sub>
                        <m:r>
                          <a:rPr lang="en-US" sz="1000" b="0" i="1" smtClean="0">
                            <a:solidFill>
                              <a:schemeClr val="tx1"/>
                            </a:solidFill>
                            <a:latin typeface="Cambria Math" panose="02040503050406030204" pitchFamily="18" charset="0"/>
                          </a:rPr>
                          <m:t>2</m:t>
                        </m:r>
                      </m:sub>
                    </m:sSub>
                  </m:oMath>
                </a14:m>
                <a:r>
                  <a:rPr lang="en-US" sz="1000" dirty="0">
                    <a:solidFill>
                      <a:schemeClr val="tx1"/>
                    </a:solidFill>
                  </a:rPr>
                  <a:t> component is varied.</a:t>
                </a:r>
              </a:p>
              <a:p>
                <a:endParaRPr lang="en-US" sz="1000"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1000" b="0" i="0" smtClean="0">
                          <a:solidFill>
                            <a:schemeClr val="tx1"/>
                          </a:solidFill>
                          <a:latin typeface="Cambria Math" panose="02040503050406030204" pitchFamily="18" charset="0"/>
                        </a:rPr>
                        <m:t>det</m:t>
                      </m:r>
                      <m:d>
                        <m:dPr>
                          <m:ctrlPr>
                            <a:rPr lang="en-US" sz="1000" i="1" smtClean="0">
                              <a:solidFill>
                                <a:schemeClr val="tx1"/>
                              </a:solidFill>
                              <a:latin typeface="Cambria Math" panose="02040503050406030204" pitchFamily="18" charset="0"/>
                            </a:rPr>
                          </m:ctrlPr>
                        </m:dPr>
                        <m:e>
                          <m:sSup>
                            <m:sSupPr>
                              <m:ctrlPr>
                                <a:rPr lang="en-US" sz="1000" i="1" smtClean="0">
                                  <a:solidFill>
                                    <a:schemeClr val="tx1"/>
                                  </a:solidFill>
                                  <a:latin typeface="Cambria Math" panose="02040503050406030204" pitchFamily="18" charset="0"/>
                                </a:rPr>
                              </m:ctrlPr>
                            </m:sSupPr>
                            <m:e>
                              <m:r>
                                <a:rPr lang="en-US" sz="1000" b="0" i="1" smtClean="0">
                                  <a:solidFill>
                                    <a:schemeClr val="tx1"/>
                                  </a:solidFill>
                                  <a:latin typeface="Cambria Math" panose="02040503050406030204" pitchFamily="18" charset="0"/>
                                </a:rPr>
                                <m:t>𝐽</m:t>
                              </m:r>
                            </m:e>
                            <m:sup>
                              <m:r>
                                <m:rPr>
                                  <m:sty m:val="p"/>
                                </m:rPr>
                                <a:rPr lang="en-US" sz="1000" b="0" i="0" smtClean="0">
                                  <a:solidFill>
                                    <a:schemeClr val="tx1"/>
                                  </a:solidFill>
                                  <a:latin typeface="Cambria Math" panose="02040503050406030204" pitchFamily="18" charset="0"/>
                                </a:rPr>
                                <m:t>Γ</m:t>
                              </m:r>
                            </m:sup>
                          </m:sSup>
                        </m:e>
                      </m:d>
                      <m:r>
                        <a:rPr lang="en-US" sz="1000" b="1" i="1" smtClean="0">
                          <a:solidFill>
                            <a:schemeClr val="tx1"/>
                          </a:solidFill>
                          <a:latin typeface="Cambria Math" panose="02040503050406030204" pitchFamily="18" charset="0"/>
                        </a:rPr>
                        <m:t>=</m:t>
                      </m:r>
                      <m:sSup>
                        <m:sSupPr>
                          <m:ctrlPr>
                            <a:rPr lang="en-US" sz="1000" i="1" smtClean="0">
                              <a:solidFill>
                                <a:schemeClr val="tx1"/>
                              </a:solidFill>
                              <a:latin typeface="Cambria Math" panose="02040503050406030204" pitchFamily="18" charset="0"/>
                            </a:rPr>
                          </m:ctrlPr>
                        </m:sSupPr>
                        <m:e>
                          <m:d>
                            <m:dPr>
                              <m:ctrlPr>
                                <a:rPr lang="en-US" sz="1000" i="1" smtClean="0">
                                  <a:solidFill>
                                    <a:schemeClr val="tx1"/>
                                  </a:solidFill>
                                  <a:latin typeface="Cambria Math" panose="02040503050406030204" pitchFamily="18" charset="0"/>
                                </a:rPr>
                              </m:ctrlPr>
                            </m:dPr>
                            <m:e>
                              <m:sSubSup>
                                <m:sSubSupPr>
                                  <m:ctrlPr>
                                    <a:rPr lang="en-US" sz="1000" i="1" smtClean="0">
                                      <a:solidFill>
                                        <a:schemeClr val="tx1"/>
                                      </a:solidFill>
                                      <a:latin typeface="Cambria Math" panose="02040503050406030204" pitchFamily="18" charset="0"/>
                                    </a:rPr>
                                  </m:ctrlPr>
                                </m:sSubSupPr>
                                <m:e>
                                  <m:r>
                                    <a:rPr lang="en-US" sz="1000" b="0" i="1" smtClean="0">
                                      <a:solidFill>
                                        <a:schemeClr val="tx1"/>
                                      </a:solidFill>
                                      <a:latin typeface="Cambria Math" panose="02040503050406030204" pitchFamily="18" charset="0"/>
                                    </a:rPr>
                                    <m:t>𝐽</m:t>
                                  </m:r>
                                </m:e>
                                <m:sub>
                                  <m:r>
                                    <a:rPr lang="en-US" sz="1000" b="0" i="1" smtClean="0">
                                      <a:solidFill>
                                        <a:schemeClr val="tx1"/>
                                      </a:solidFill>
                                      <a:latin typeface="Cambria Math" panose="02040503050406030204" pitchFamily="18" charset="0"/>
                                    </a:rPr>
                                    <m:t>𝑖</m:t>
                                  </m:r>
                                  <m:r>
                                    <a:rPr lang="en-US" sz="1000" b="0" i="1" smtClean="0">
                                      <a:solidFill>
                                        <a:schemeClr val="tx1"/>
                                      </a:solidFill>
                                      <a:latin typeface="Cambria Math" panose="02040503050406030204" pitchFamily="18" charset="0"/>
                                    </a:rPr>
                                    <m:t>1</m:t>
                                  </m:r>
                                </m:sub>
                                <m:sup>
                                  <m:r>
                                    <a:rPr lang="en-US" sz="1000" b="0" i="1" smtClean="0">
                                      <a:solidFill>
                                        <a:schemeClr val="tx1"/>
                                      </a:solidFill>
                                      <a:latin typeface="Cambria Math" panose="02040503050406030204" pitchFamily="18" charset="0"/>
                                    </a:rPr>
                                    <m:t>2</m:t>
                                  </m:r>
                                </m:sup>
                              </m:sSubSup>
                              <m:r>
                                <a:rPr lang="en-US" sz="1000" b="0" i="1" smtClean="0">
                                  <a:solidFill>
                                    <a:schemeClr val="tx1"/>
                                  </a:solidFill>
                                  <a:latin typeface="Cambria Math" panose="02040503050406030204" pitchFamily="18" charset="0"/>
                                </a:rPr>
                                <m:t>+</m:t>
                              </m:r>
                              <m:sSubSup>
                                <m:sSubSupPr>
                                  <m:ctrlPr>
                                    <a:rPr lang="en-US" sz="1000" i="1" smtClean="0">
                                      <a:solidFill>
                                        <a:schemeClr val="tx1"/>
                                      </a:solidFill>
                                      <a:latin typeface="Cambria Math" panose="02040503050406030204" pitchFamily="18" charset="0"/>
                                    </a:rPr>
                                  </m:ctrlPr>
                                </m:sSubSupPr>
                                <m:e>
                                  <m:r>
                                    <a:rPr lang="en-US" sz="1000" b="0" i="1" smtClean="0">
                                      <a:solidFill>
                                        <a:schemeClr val="tx1"/>
                                      </a:solidFill>
                                      <a:latin typeface="Cambria Math" panose="02040503050406030204" pitchFamily="18" charset="0"/>
                                    </a:rPr>
                                    <m:t>𝐽</m:t>
                                  </m:r>
                                </m:e>
                                <m:sub>
                                  <m:r>
                                    <a:rPr lang="en-US" sz="1000" b="0" i="1" smtClean="0">
                                      <a:solidFill>
                                        <a:schemeClr val="tx1"/>
                                      </a:solidFill>
                                      <a:latin typeface="Cambria Math" panose="02040503050406030204" pitchFamily="18" charset="0"/>
                                    </a:rPr>
                                    <m:t>𝑖</m:t>
                                  </m:r>
                                  <m:r>
                                    <a:rPr lang="en-US" sz="1000" b="0" i="1" smtClean="0">
                                      <a:solidFill>
                                        <a:schemeClr val="tx1"/>
                                      </a:solidFill>
                                      <a:latin typeface="Cambria Math" panose="02040503050406030204" pitchFamily="18" charset="0"/>
                                    </a:rPr>
                                    <m:t>2</m:t>
                                  </m:r>
                                </m:sub>
                                <m:sup>
                                  <m:r>
                                    <a:rPr lang="en-US" sz="1000" b="0" i="1" smtClean="0">
                                      <a:solidFill>
                                        <a:schemeClr val="tx1"/>
                                      </a:solidFill>
                                      <a:latin typeface="Cambria Math" panose="02040503050406030204" pitchFamily="18" charset="0"/>
                                    </a:rPr>
                                    <m:t>2</m:t>
                                  </m:r>
                                </m:sup>
                              </m:sSubSup>
                            </m:e>
                          </m:d>
                        </m:e>
                        <m:sup>
                          <m:r>
                            <a:rPr lang="en-US" sz="1000" b="0" i="1" smtClean="0">
                              <a:solidFill>
                                <a:schemeClr val="tx1"/>
                              </a:solidFill>
                              <a:latin typeface="Cambria Math" panose="02040503050406030204" pitchFamily="18" charset="0"/>
                            </a:rPr>
                            <m:t>0.5</m:t>
                          </m:r>
                        </m:sup>
                      </m:sSup>
                    </m:oMath>
                  </m:oMathPara>
                </a14:m>
                <a:endParaRPr lang="en-US" sz="1000" dirty="0">
                  <a:solidFill>
                    <a:schemeClr val="tx1"/>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J: </a:t>
                </a:r>
                <a:r>
                  <a:rPr lang="en-US" sz="1000" dirty="0" err="1">
                    <a:solidFill>
                      <a:schemeClr val="tx1"/>
                    </a:solidFill>
                  </a:rPr>
                  <a:t>ndarray</a:t>
                </a:r>
                <a:r>
                  <a:rPr lang="en-US" sz="1000" dirty="0">
                    <a:solidFill>
                      <a:schemeClr val="tx1"/>
                    </a:solidFill>
                  </a:rPr>
                  <a:t> (n x m x 4 x 4)</a:t>
                </a:r>
              </a:p>
              <a:p>
                <a:pPr marL="171450" indent="-171450">
                  <a:buFont typeface="Arial" panose="020B0604020202020204" pitchFamily="34" charset="0"/>
                  <a:buChar char="•"/>
                </a:pPr>
                <a:r>
                  <a:rPr lang="en-US" sz="1000" dirty="0" err="1">
                    <a:solidFill>
                      <a:schemeClr val="tx1"/>
                    </a:solidFill>
                  </a:rPr>
                  <a:t>grid_shape</a:t>
                </a:r>
                <a:r>
                  <a:rPr lang="en-US" sz="1000" dirty="0">
                    <a:solidFill>
                      <a:schemeClr val="tx1"/>
                    </a:solidFill>
                  </a:rPr>
                  <a:t>: </a:t>
                </a:r>
                <a:r>
                  <a:rPr lang="en-US" sz="1000" dirty="0" err="1">
                    <a:solidFill>
                      <a:schemeClr val="tx1"/>
                    </a:solidFill>
                  </a:rPr>
                  <a:t>ndarray</a:t>
                </a:r>
                <a:r>
                  <a:rPr lang="en-US" sz="1000" dirty="0">
                    <a:solidFill>
                      <a:schemeClr val="tx1"/>
                    </a:solidFill>
                  </a:rPr>
                  <a:t> (n x m x 2 x 1)</a:t>
                </a:r>
              </a:p>
              <a:p>
                <a:pPr marL="171450" indent="-171450">
                  <a:buFont typeface="Arial" panose="020B0604020202020204" pitchFamily="34" charset="0"/>
                  <a:buChar char="•"/>
                </a:pPr>
                <a:r>
                  <a:rPr lang="en-US" sz="1000" dirty="0">
                    <a:solidFill>
                      <a:schemeClr val="tx1"/>
                    </a:solidFill>
                  </a:rPr>
                  <a:t>face: str (+x, -x, +y, -y)</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1 x 1)</a:t>
                </a:r>
              </a:p>
            </p:txBody>
          </p:sp>
        </mc:Choice>
        <mc:Fallback xmlns="">
          <p:sp>
            <p:nvSpPr>
              <p:cNvPr id="4" name="Rectangle: Rounded Corners 3">
                <a:extLst>
                  <a:ext uri="{FF2B5EF4-FFF2-40B4-BE49-F238E27FC236}">
                    <a16:creationId xmlns:a16="http://schemas.microsoft.com/office/drawing/2014/main" id="{81885CDC-928B-31CC-D6AE-70D05FE00331}"/>
                  </a:ext>
                </a:extLst>
              </p:cNvPr>
              <p:cNvSpPr>
                <a:spLocks noRot="1" noChangeAspect="1" noMove="1" noResize="1" noEditPoints="1" noAdjustHandles="1" noChangeArrowheads="1" noChangeShapeType="1" noTextEdit="1"/>
              </p:cNvSpPr>
              <p:nvPr/>
            </p:nvSpPr>
            <p:spPr>
              <a:xfrm>
                <a:off x="4476480" y="2115825"/>
                <a:ext cx="3149957" cy="2836580"/>
              </a:xfrm>
              <a:prstGeom prst="roundRect">
                <a:avLst>
                  <a:gd name="adj" fmla="val 1821"/>
                </a:avLst>
              </a:prstGeom>
              <a:blipFill>
                <a:blip r:embed="rId3"/>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E28A6359-23D8-08E8-5B9A-65AA0316147C}"/>
                  </a:ext>
                </a:extLst>
              </p:cNvPr>
              <p:cNvSpPr/>
              <p:nvPr/>
            </p:nvSpPr>
            <p:spPr>
              <a:xfrm>
                <a:off x="568276" y="1880280"/>
                <a:ext cx="3352102" cy="3307670"/>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a:t>
                </a:r>
                <a:r>
                  <a:rPr lang="en-US" sz="1000" b="1" dirty="0" err="1">
                    <a:solidFill>
                      <a:schemeClr val="tx1"/>
                    </a:solidFill>
                  </a:rPr>
                  <a:t>_force_vector</a:t>
                </a:r>
                <a:endParaRPr lang="en-US" sz="1000" b="1" dirty="0">
                  <a:solidFill>
                    <a:schemeClr val="tx1"/>
                  </a:solidFill>
                </a:endParaRPr>
              </a:p>
              <a:p>
                <a:pPr algn="ctr"/>
                <a:endParaRPr lang="en-US" sz="1000" dirty="0">
                  <a:solidFill>
                    <a:schemeClr val="tx1"/>
                  </a:solidFill>
                </a:endParaRPr>
              </a:p>
              <a:p>
                <a:r>
                  <a:rPr lang="en-US" sz="1000" dirty="0">
                    <a:solidFill>
                      <a:schemeClr val="tx1"/>
                    </a:solidFill>
                  </a:rPr>
                  <a:t>Compute the force vector due to a surface traction for a 2D element using Gaussian quadrature, where </a:t>
                </a:r>
                <a14:m>
                  <m:oMath xmlns:m="http://schemas.openxmlformats.org/officeDocument/2006/math">
                    <m:func>
                      <m:funcPr>
                        <m:ctrlPr>
                          <a:rPr lang="en-US" sz="1000" i="1">
                            <a:solidFill>
                              <a:schemeClr val="tx1"/>
                            </a:solidFill>
                            <a:latin typeface="Cambria Math" panose="02040503050406030204" pitchFamily="18" charset="0"/>
                          </a:rPr>
                        </m:ctrlPr>
                      </m:funcPr>
                      <m:fName>
                        <m:r>
                          <m:rPr>
                            <m:sty m:val="p"/>
                          </m:rPr>
                          <a:rPr lang="en-US" sz="1000" b="0" i="1">
                            <a:solidFill>
                              <a:schemeClr val="tx1"/>
                            </a:solidFill>
                            <a:latin typeface="Cambria Math" panose="02040503050406030204" pitchFamily="18" charset="0"/>
                          </a:rPr>
                          <m:t>det</m:t>
                        </m:r>
                      </m:fName>
                      <m:e>
                        <m:d>
                          <m:dPr>
                            <m:ctrlPr>
                              <a:rPr lang="en-US" sz="1000" i="1">
                                <a:solidFill>
                                  <a:schemeClr val="tx1"/>
                                </a:solidFill>
                                <a:latin typeface="Cambria Math" panose="02040503050406030204" pitchFamily="18" charset="0"/>
                              </a:rPr>
                            </m:ctrlPr>
                          </m:dPr>
                          <m:e>
                            <m:sSup>
                              <m:sSupPr>
                                <m:ctrlPr>
                                  <a:rPr lang="en-US" sz="1000" i="1">
                                    <a:solidFill>
                                      <a:schemeClr val="tx1"/>
                                    </a:solidFill>
                                    <a:latin typeface="Cambria Math" panose="02040503050406030204" pitchFamily="18" charset="0"/>
                                  </a:rPr>
                                </m:ctrlPr>
                              </m:sSupPr>
                              <m:e>
                                <m:r>
                                  <a:rPr lang="en-US" sz="1000" b="0" i="1">
                                    <a:solidFill>
                                      <a:schemeClr val="tx1"/>
                                    </a:solidFill>
                                    <a:latin typeface="Cambria Math" panose="02040503050406030204" pitchFamily="18" charset="0"/>
                                  </a:rPr>
                                  <m:t>𝐽</m:t>
                                </m:r>
                              </m:e>
                              <m:sup>
                                <m:r>
                                  <m:rPr>
                                    <m:sty m:val="p"/>
                                  </m:rPr>
                                  <a:rPr lang="en-US" sz="1000" b="0" i="1">
                                    <a:solidFill>
                                      <a:schemeClr val="tx1"/>
                                    </a:solidFill>
                                    <a:latin typeface="Cambria Math" panose="02040503050406030204" pitchFamily="18" charset="0"/>
                                  </a:rPr>
                                  <m:t>Γ</m:t>
                                </m:r>
                              </m:sup>
                            </m:sSup>
                          </m:e>
                        </m:d>
                      </m:e>
                    </m:func>
                  </m:oMath>
                </a14:m>
                <a:r>
                  <a:rPr lang="en-US" sz="1000" dirty="0">
                    <a:solidFill>
                      <a:schemeClr val="tx1"/>
                    </a:solidFill>
                  </a:rPr>
                  <a:t>, </a:t>
                </a:r>
                <a14:m>
                  <m:oMath xmlns:m="http://schemas.openxmlformats.org/officeDocument/2006/math">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m:t>
                        </m:r>
                        <m:r>
                          <a:rPr lang="en-US" sz="1000" b="1" i="1">
                            <a:solidFill>
                              <a:schemeClr val="tx1"/>
                            </a:solidFill>
                            <a:latin typeface="Cambria Math" panose="02040503050406030204" pitchFamily="18" charset="0"/>
                          </a:rPr>
                          <m:t>𝑵</m:t>
                        </m:r>
                        <m:r>
                          <a:rPr lang="en-US" sz="1000" b="1" i="1" smtClean="0">
                            <a:solidFill>
                              <a:schemeClr val="tx1"/>
                            </a:solidFill>
                            <a:latin typeface="Cambria Math" panose="02040503050406030204" pitchFamily="18" charset="0"/>
                          </a:rPr>
                          <m:t>]</m:t>
                        </m:r>
                      </m:e>
                      <m:sup>
                        <m:r>
                          <a:rPr lang="en-US" sz="1000" b="1" i="1" smtClean="0">
                            <a:solidFill>
                              <a:schemeClr val="tx1"/>
                            </a:solidFill>
                            <a:latin typeface="Cambria Math" panose="02040503050406030204" pitchFamily="18" charset="0"/>
                          </a:rPr>
                          <m:t>𝑻</m:t>
                        </m:r>
                      </m:sup>
                    </m:sSup>
                  </m:oMath>
                </a14:m>
                <a:r>
                  <a:rPr lang="en-US" sz="1000" dirty="0">
                    <a:solidFill>
                      <a:schemeClr val="tx1"/>
                    </a:solidFill>
                  </a:rPr>
                  <a:t>, and </a:t>
                </a:r>
                <a14:m>
                  <m:oMath xmlns:m="http://schemas.openxmlformats.org/officeDocument/2006/math">
                    <m:r>
                      <a:rPr lang="en-US" sz="1000" b="1" i="1" smtClean="0">
                        <a:solidFill>
                          <a:schemeClr val="tx1"/>
                        </a:solidFill>
                        <a:latin typeface="Cambria Math" panose="02040503050406030204" pitchFamily="18" charset="0"/>
                      </a:rPr>
                      <m:t>[</m:t>
                    </m:r>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𝒇</m:t>
                        </m:r>
                      </m:e>
                      <m:sup>
                        <m:r>
                          <a:rPr lang="en-US" sz="1000" b="1" i="1" smtClean="0">
                            <a:solidFill>
                              <a:schemeClr val="tx1"/>
                            </a:solidFill>
                            <a:latin typeface="Cambria Math" panose="02040503050406030204" pitchFamily="18" charset="0"/>
                          </a:rPr>
                          <m:t>𝒔</m:t>
                        </m:r>
                      </m:sup>
                    </m:sSup>
                    <m:r>
                      <a:rPr lang="en-US" sz="1000" b="1" i="1" smtClean="0">
                        <a:solidFill>
                          <a:schemeClr val="tx1"/>
                        </a:solidFill>
                        <a:latin typeface="Cambria Math" panose="02040503050406030204" pitchFamily="18" charset="0"/>
                      </a:rPr>
                      <m:t>]</m:t>
                    </m:r>
                    <m:r>
                      <a:rPr lang="en-US" sz="1000" b="1" i="1">
                        <a:solidFill>
                          <a:schemeClr val="tx1"/>
                        </a:solidFill>
                        <a:latin typeface="Cambria Math" panose="02040503050406030204" pitchFamily="18" charset="0"/>
                      </a:rPr>
                      <m:t> </m:t>
                    </m:r>
                  </m:oMath>
                </a14:m>
                <a:r>
                  <a:rPr lang="en-US" sz="1000" dirty="0">
                    <a:solidFill>
                      <a:schemeClr val="tx1"/>
                    </a:solidFill>
                  </a:rPr>
                  <a:t>are evaluated at the element’s integration points </a:t>
                </a:r>
                <a14:m>
                  <m:oMath xmlns:m="http://schemas.openxmlformats.org/officeDocument/2006/math">
                    <m:sSup>
                      <m:sSupPr>
                        <m:ctrlPr>
                          <a:rPr lang="en-US" sz="1000" b="0" i="1" smtClean="0">
                            <a:solidFill>
                              <a:schemeClr val="tx1"/>
                            </a:solidFill>
                            <a:latin typeface="Cambria Math" panose="02040503050406030204" pitchFamily="18" charset="0"/>
                          </a:rPr>
                        </m:ctrlPr>
                      </m:sSupPr>
                      <m:e>
                        <m:r>
                          <a:rPr lang="en-US" sz="1000" b="0" i="1" smtClean="0">
                            <a:solidFill>
                              <a:schemeClr val="tx1"/>
                            </a:solidFill>
                            <a:latin typeface="Cambria Math" panose="02040503050406030204" pitchFamily="18" charset="0"/>
                          </a:rPr>
                          <m:t>𝜂</m:t>
                        </m:r>
                      </m:e>
                      <m:sup>
                        <m:r>
                          <a:rPr lang="en-US" sz="1000" b="0" i="1" smtClean="0">
                            <a:solidFill>
                              <a:schemeClr val="tx1"/>
                            </a:solidFill>
                            <a:latin typeface="Cambria Math" panose="02040503050406030204" pitchFamily="18" charset="0"/>
                          </a:rPr>
                          <m:t>𝐼𝑃</m:t>
                        </m:r>
                      </m:sup>
                    </m:sSup>
                  </m:oMath>
                </a14:m>
                <a:r>
                  <a:rPr lang="en-US" sz="1000" dirty="0">
                    <a:solidFill>
                      <a:schemeClr val="tx1"/>
                    </a:solidFill>
                  </a:rPr>
                  <a:t> along the traction surface</a:t>
                </a:r>
              </a:p>
              <a:p>
                <a:pPr/>
                <a14:m>
                  <m:oMathPara xmlns:m="http://schemas.openxmlformats.org/officeDocument/2006/math">
                    <m:oMathParaPr>
                      <m:jc m:val="centerGroup"/>
                    </m:oMathParaPr>
                    <m:oMath xmlns:m="http://schemas.openxmlformats.org/officeDocument/2006/math">
                      <m:d>
                        <m:dPr>
                          <m:begChr m:val="["/>
                          <m:endChr m:val="]"/>
                          <m:ctrlPr>
                            <a:rPr lang="en-US" sz="1000" b="1" i="1" smtClean="0">
                              <a:solidFill>
                                <a:schemeClr val="tx1"/>
                              </a:solidFill>
                              <a:latin typeface="Cambria Math" panose="02040503050406030204" pitchFamily="18" charset="0"/>
                            </a:rPr>
                          </m:ctrlPr>
                        </m:dPr>
                        <m:e>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𝒇</m:t>
                              </m:r>
                            </m:e>
                            <m:sup>
                              <m:r>
                                <a:rPr lang="en-US" sz="1000" b="1" i="0" smtClean="0">
                                  <a:solidFill>
                                    <a:schemeClr val="tx1"/>
                                  </a:solidFill>
                                  <a:latin typeface="Cambria Math" panose="02040503050406030204" pitchFamily="18" charset="0"/>
                                </a:rPr>
                                <m:t>𝚪</m:t>
                              </m:r>
                            </m:sup>
                          </m:sSup>
                        </m:e>
                      </m:d>
                      <m:r>
                        <a:rPr lang="en-US" sz="1000" b="1" i="1" smtClean="0">
                          <a:solidFill>
                            <a:schemeClr val="tx1"/>
                          </a:solidFill>
                          <a:latin typeface="Cambria Math" panose="02040503050406030204" pitchFamily="18" charset="0"/>
                        </a:rPr>
                        <m:t>=</m:t>
                      </m:r>
                      <m:sSub>
                        <m:sSubPr>
                          <m:ctrlPr>
                            <a:rPr lang="en-US" sz="1000" b="1" i="1" smtClean="0">
                              <a:solidFill>
                                <a:schemeClr val="tx1"/>
                              </a:solidFill>
                              <a:latin typeface="Cambria Math" panose="02040503050406030204" pitchFamily="18" charset="0"/>
                            </a:rPr>
                          </m:ctrlPr>
                        </m:sSubPr>
                        <m:e>
                          <m:r>
                            <a:rPr lang="en-US" sz="1000" b="1" i="1" smtClean="0">
                              <a:solidFill>
                                <a:schemeClr val="tx1"/>
                              </a:solidFill>
                              <a:latin typeface="Cambria Math" panose="02040503050406030204" pitchFamily="18" charset="0"/>
                            </a:rPr>
                            <m:t>𝒕</m:t>
                          </m:r>
                        </m:e>
                        <m:sub>
                          <m:r>
                            <a:rPr lang="en-US" sz="1000" b="1" i="1" smtClean="0">
                              <a:solidFill>
                                <a:schemeClr val="tx1"/>
                              </a:solidFill>
                              <a:latin typeface="Cambria Math" panose="02040503050406030204" pitchFamily="18" charset="0"/>
                            </a:rPr>
                            <m:t>𝒛</m:t>
                          </m:r>
                        </m:sub>
                      </m:sSub>
                      <m:r>
                        <a:rPr lang="en-US" sz="1000" b="1" i="1" smtClean="0">
                          <a:solidFill>
                            <a:schemeClr val="tx1"/>
                          </a:solidFill>
                          <a:latin typeface="Cambria Math" panose="02040503050406030204" pitchFamily="18" charset="0"/>
                        </a:rPr>
                        <m:t>∗</m:t>
                      </m:r>
                      <m:nary>
                        <m:naryPr>
                          <m:chr m:val="∑"/>
                          <m:ctrlPr>
                            <a:rPr lang="en-US" sz="1000" b="1" i="1" smtClean="0">
                              <a:solidFill>
                                <a:schemeClr val="tx1"/>
                              </a:solidFill>
                              <a:latin typeface="Cambria Math" panose="02040503050406030204" pitchFamily="18" charset="0"/>
                            </a:rPr>
                          </m:ctrlPr>
                        </m:naryPr>
                        <m:sub>
                          <m:r>
                            <m:rPr>
                              <m:brk m:alnAt="23"/>
                            </m:rPr>
                            <a:rPr lang="en-US" sz="1000" b="1" i="1" smtClean="0">
                              <a:solidFill>
                                <a:schemeClr val="tx1"/>
                              </a:solidFill>
                              <a:latin typeface="Cambria Math" panose="02040503050406030204" pitchFamily="18" charset="0"/>
                            </a:rPr>
                            <m:t>𝟏</m:t>
                          </m:r>
                        </m:sub>
                        <m:sup>
                          <m:r>
                            <a:rPr lang="en-US" sz="1000" b="1" i="1" smtClean="0">
                              <a:solidFill>
                                <a:schemeClr val="tx1"/>
                              </a:solidFill>
                              <a:latin typeface="Cambria Math" panose="02040503050406030204" pitchFamily="18" charset="0"/>
                            </a:rPr>
                            <m:t>𝒊</m:t>
                          </m:r>
                        </m:sup>
                        <m:e>
                          <m:nary>
                            <m:naryPr>
                              <m:chr m:val="∑"/>
                              <m:ctrlPr>
                                <a:rPr lang="en-US" sz="1000" b="1" i="1" smtClean="0">
                                  <a:solidFill>
                                    <a:schemeClr val="tx1"/>
                                  </a:solidFill>
                                  <a:latin typeface="Cambria Math" panose="02040503050406030204" pitchFamily="18" charset="0"/>
                                </a:rPr>
                              </m:ctrlPr>
                            </m:naryPr>
                            <m:sub>
                              <m:r>
                                <m:rPr>
                                  <m:brk m:alnAt="23"/>
                                </m:rPr>
                                <a:rPr lang="en-US" sz="1000" b="1" i="1" smtClean="0">
                                  <a:solidFill>
                                    <a:schemeClr val="tx1"/>
                                  </a:solidFill>
                                  <a:latin typeface="Cambria Math" panose="02040503050406030204" pitchFamily="18" charset="0"/>
                                </a:rPr>
                                <m:t>𝟏</m:t>
                              </m:r>
                            </m:sub>
                            <m:sup>
                              <m:r>
                                <a:rPr lang="en-US" sz="1000" b="1" i="1" smtClean="0">
                                  <a:solidFill>
                                    <a:schemeClr val="tx1"/>
                                  </a:solidFill>
                                  <a:latin typeface="Cambria Math" panose="02040503050406030204" pitchFamily="18" charset="0"/>
                                </a:rPr>
                                <m:t>𝒋</m:t>
                              </m:r>
                            </m:sup>
                            <m:e>
                              <m:sSubSup>
                                <m:sSubSupPr>
                                  <m:ctrlPr>
                                    <a:rPr lang="en-US" sz="1000" b="1" i="1" smtClean="0">
                                      <a:solidFill>
                                        <a:schemeClr val="tx1"/>
                                      </a:solidFill>
                                      <a:latin typeface="Cambria Math" panose="02040503050406030204" pitchFamily="18" charset="0"/>
                                    </a:rPr>
                                  </m:ctrlPr>
                                </m:sSubSupPr>
                                <m:e>
                                  <m:r>
                                    <a:rPr lang="en-US" sz="1000" b="1" i="1" smtClean="0">
                                      <a:solidFill>
                                        <a:schemeClr val="tx1"/>
                                      </a:solidFill>
                                      <a:latin typeface="Cambria Math" panose="02040503050406030204" pitchFamily="18" charset="0"/>
                                    </a:rPr>
                                    <m:t>𝒘</m:t>
                                  </m:r>
                                </m:e>
                                <m:sub>
                                  <m:r>
                                    <a:rPr lang="en-US" sz="1000" b="1" i="1" smtClean="0">
                                      <a:solidFill>
                                        <a:schemeClr val="tx1"/>
                                      </a:solidFill>
                                      <a:latin typeface="Cambria Math" panose="02040503050406030204" pitchFamily="18" charset="0"/>
                                    </a:rPr>
                                    <m:t>𝒊</m:t>
                                  </m:r>
                                </m:sub>
                                <m:sup>
                                  <m:r>
                                    <a:rPr lang="en-US" sz="1000" b="1" i="1" smtClean="0">
                                      <a:solidFill>
                                        <a:schemeClr val="tx1"/>
                                      </a:solidFill>
                                      <a:latin typeface="Cambria Math" panose="02040503050406030204" pitchFamily="18" charset="0"/>
                                    </a:rPr>
                                    <m:t>𝑰𝑷</m:t>
                                  </m:r>
                                </m:sup>
                              </m:sSubSup>
                              <m:sSubSup>
                                <m:sSubSupPr>
                                  <m:ctrlPr>
                                    <a:rPr lang="en-US" sz="1000" b="1" i="1" smtClean="0">
                                      <a:solidFill>
                                        <a:schemeClr val="tx1"/>
                                      </a:solidFill>
                                      <a:latin typeface="Cambria Math" panose="02040503050406030204" pitchFamily="18" charset="0"/>
                                    </a:rPr>
                                  </m:ctrlPr>
                                </m:sSubSupPr>
                                <m:e>
                                  <m:r>
                                    <a:rPr lang="en-US" sz="1000" b="1" i="1" smtClean="0">
                                      <a:solidFill>
                                        <a:schemeClr val="tx1"/>
                                      </a:solidFill>
                                      <a:latin typeface="Cambria Math" panose="02040503050406030204" pitchFamily="18" charset="0"/>
                                    </a:rPr>
                                    <m:t>𝒘</m:t>
                                  </m:r>
                                </m:e>
                                <m:sub>
                                  <m:r>
                                    <a:rPr lang="en-US" sz="1000" b="1" i="1" smtClean="0">
                                      <a:solidFill>
                                        <a:schemeClr val="tx1"/>
                                      </a:solidFill>
                                      <a:latin typeface="Cambria Math" panose="02040503050406030204" pitchFamily="18" charset="0"/>
                                    </a:rPr>
                                    <m:t>𝒋</m:t>
                                  </m:r>
                                </m:sub>
                                <m:sup>
                                  <m:r>
                                    <a:rPr lang="en-US" sz="1000" b="1" i="1" smtClean="0">
                                      <a:solidFill>
                                        <a:schemeClr val="tx1"/>
                                      </a:solidFill>
                                      <a:latin typeface="Cambria Math" panose="02040503050406030204" pitchFamily="18" charset="0"/>
                                    </a:rPr>
                                    <m:t>𝑰𝑷</m:t>
                                  </m:r>
                                </m:sup>
                              </m:sSubSup>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m:t>
                                  </m:r>
                                  <m:func>
                                    <m:funcPr>
                                      <m:ctrlPr>
                                        <a:rPr lang="en-US" sz="1000" i="1" smtClean="0">
                                          <a:solidFill>
                                            <a:schemeClr val="tx1"/>
                                          </a:solidFill>
                                          <a:latin typeface="Cambria Math" panose="02040503050406030204" pitchFamily="18" charset="0"/>
                                        </a:rPr>
                                      </m:ctrlPr>
                                    </m:funcPr>
                                    <m:fName>
                                      <m:r>
                                        <m:rPr>
                                          <m:sty m:val="p"/>
                                        </m:rPr>
                                        <a:rPr lang="en-US" sz="1000" b="0" i="0" smtClean="0">
                                          <a:solidFill>
                                            <a:schemeClr val="tx1"/>
                                          </a:solidFill>
                                          <a:latin typeface="Cambria Math" panose="02040503050406030204" pitchFamily="18" charset="0"/>
                                        </a:rPr>
                                        <m:t>det</m:t>
                                      </m:r>
                                    </m:fName>
                                    <m:e>
                                      <m:d>
                                        <m:dPr>
                                          <m:ctrlPr>
                                            <a:rPr lang="en-US" sz="1000" i="1" smtClean="0">
                                              <a:solidFill>
                                                <a:schemeClr val="tx1"/>
                                              </a:solidFill>
                                              <a:latin typeface="Cambria Math" panose="02040503050406030204" pitchFamily="18" charset="0"/>
                                            </a:rPr>
                                          </m:ctrlPr>
                                        </m:dPr>
                                        <m:e>
                                          <m:sSup>
                                            <m:sSupPr>
                                              <m:ctrlPr>
                                                <a:rPr lang="en-US" sz="1000" i="1" smtClean="0">
                                                  <a:solidFill>
                                                    <a:schemeClr val="tx1"/>
                                                  </a:solidFill>
                                                  <a:latin typeface="Cambria Math" panose="02040503050406030204" pitchFamily="18" charset="0"/>
                                                </a:rPr>
                                              </m:ctrlPr>
                                            </m:sSupPr>
                                            <m:e>
                                              <m:r>
                                                <a:rPr lang="en-US" sz="1000" b="0" i="1" smtClean="0">
                                                  <a:solidFill>
                                                    <a:schemeClr val="tx1"/>
                                                  </a:solidFill>
                                                  <a:latin typeface="Cambria Math" panose="02040503050406030204" pitchFamily="18" charset="0"/>
                                                </a:rPr>
                                                <m:t>𝐽</m:t>
                                              </m:r>
                                            </m:e>
                                            <m:sup>
                                              <m:r>
                                                <m:rPr>
                                                  <m:sty m:val="p"/>
                                                </m:rPr>
                                                <a:rPr lang="en-US" sz="1000" b="0" i="0" smtClean="0">
                                                  <a:solidFill>
                                                    <a:schemeClr val="tx1"/>
                                                  </a:solidFill>
                                                  <a:latin typeface="Cambria Math" panose="02040503050406030204" pitchFamily="18" charset="0"/>
                                                </a:rPr>
                                                <m:t>Γ</m:t>
                                              </m:r>
                                            </m:sup>
                                          </m:sSup>
                                        </m:e>
                                      </m:d>
                                    </m:e>
                                  </m:func>
                                  <m:r>
                                    <a:rPr lang="en-US" sz="1000" b="0" i="1" smtClean="0">
                                      <a:solidFill>
                                        <a:schemeClr val="tx1"/>
                                      </a:solidFill>
                                      <a:latin typeface="Cambria Math" panose="02040503050406030204" pitchFamily="18" charset="0"/>
                                    </a:rPr>
                                    <m:t>∗</m:t>
                                  </m:r>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𝑵</m:t>
                                      </m:r>
                                    </m:e>
                                  </m:d>
                                </m:e>
                                <m:sup>
                                  <m:r>
                                    <a:rPr lang="en-US" sz="1000" b="1" i="1" smtClean="0">
                                      <a:solidFill>
                                        <a:schemeClr val="tx1"/>
                                      </a:solidFill>
                                      <a:latin typeface="Cambria Math" panose="02040503050406030204" pitchFamily="18" charset="0"/>
                                    </a:rPr>
                                    <m:t>𝑻</m:t>
                                  </m:r>
                                </m:sup>
                              </m:sSup>
                              <m:d>
                                <m:dPr>
                                  <m:begChr m:val="["/>
                                  <m:endChr m:val="]"/>
                                  <m:ctrlPr>
                                    <a:rPr lang="en-US" sz="1000" b="1" i="1" smtClean="0">
                                      <a:solidFill>
                                        <a:schemeClr val="tx1"/>
                                      </a:solidFill>
                                      <a:latin typeface="Cambria Math" panose="02040503050406030204" pitchFamily="18" charset="0"/>
                                    </a:rPr>
                                  </m:ctrlPr>
                                </m:dPr>
                                <m:e>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𝒇</m:t>
                                      </m:r>
                                    </m:e>
                                    <m:sup>
                                      <m:r>
                                        <a:rPr lang="en-US" sz="1000" b="1" i="1" smtClean="0">
                                          <a:solidFill>
                                            <a:schemeClr val="tx1"/>
                                          </a:solidFill>
                                          <a:latin typeface="Cambria Math" panose="02040503050406030204" pitchFamily="18" charset="0"/>
                                        </a:rPr>
                                        <m:t>𝒔</m:t>
                                      </m:r>
                                    </m:sup>
                                  </m:sSup>
                                </m:e>
                              </m:d>
                            </m:e>
                          </m:nary>
                        </m:e>
                      </m:nary>
                    </m:oMath>
                  </m:oMathPara>
                </a14:m>
                <a:endParaRPr lang="en-US" sz="1000" dirty="0">
                  <a:solidFill>
                    <a:schemeClr val="tx1"/>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ip_grid</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2 x 1)</a:t>
                </a:r>
              </a:p>
              <a:p>
                <a:pPr marL="171450" indent="-171450">
                  <a:buFont typeface="Arial" panose="020B0604020202020204" pitchFamily="34" charset="0"/>
                  <a:buChar char="•"/>
                </a:pPr>
                <a:r>
                  <a:rPr lang="en-US" sz="1000" dirty="0" err="1">
                    <a:solidFill>
                      <a:schemeClr val="tx1"/>
                    </a:solidFill>
                  </a:rPr>
                  <a:t>w_ij</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1 x 1)</a:t>
                </a:r>
              </a:p>
              <a:p>
                <a:pPr marL="171450" indent="-171450">
                  <a:buFont typeface="Arial" panose="020B0604020202020204" pitchFamily="34" charset="0"/>
                  <a:buChar char="•"/>
                </a:pPr>
                <a:r>
                  <a:rPr lang="en-US" sz="1000" dirty="0">
                    <a:solidFill>
                      <a:schemeClr val="tx1"/>
                    </a:solidFill>
                  </a:rPr>
                  <a:t>face: str (+x, -x, +y, -y)</a:t>
                </a:r>
              </a:p>
              <a:p>
                <a:pPr marL="171450" indent="-171450">
                  <a:buFont typeface="Arial" panose="020B0604020202020204" pitchFamily="34" charset="0"/>
                  <a:buChar char="•"/>
                </a:pPr>
                <a:r>
                  <a:rPr lang="en-US" sz="1000" dirty="0">
                    <a:solidFill>
                      <a:schemeClr val="tx1"/>
                    </a:solidFill>
                  </a:rPr>
                  <a:t>thickness: float</a:t>
                </a:r>
              </a:p>
              <a:p>
                <a:pPr marL="171450" lvl="0" indent="-171450">
                  <a:buFont typeface="Arial" panose="020B0604020202020204" pitchFamily="34" charset="0"/>
                  <a:buChar char="•"/>
                  <a:defRPr/>
                </a:pPr>
                <a:r>
                  <a:rPr lang="en-US" sz="1000" dirty="0" err="1">
                    <a:solidFill>
                      <a:schemeClr val="tx1"/>
                    </a:solidFill>
                  </a:rPr>
                  <a:t>funcs</a:t>
                </a:r>
                <a:r>
                  <a:rPr lang="en-US" sz="1000" dirty="0">
                    <a:solidFill>
                      <a:schemeClr val="tx1"/>
                    </a:solidFill>
                  </a:rPr>
                  <a:t>: </a:t>
                </a:r>
                <a:r>
                  <a:rPr lang="en-US" sz="1000" dirty="0" err="1">
                    <a:solidFill>
                      <a:schemeClr val="tx1"/>
                    </a:solidFill>
                  </a:rPr>
                  <a:t>ndarray</a:t>
                </a:r>
                <a:r>
                  <a:rPr lang="en-US" sz="1000" dirty="0">
                    <a:solidFill>
                      <a:schemeClr val="tx1"/>
                    </a:solidFill>
                  </a:rPr>
                  <a:t> of Callable (2 x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schemeClr val="tx1"/>
                    </a:solidFill>
                  </a:rPr>
                  <a:t>coeff</a:t>
                </a:r>
                <a:r>
                  <a:rPr lang="en-US" sz="1000" dirty="0">
                    <a:solidFill>
                      <a:schemeClr val="tx1"/>
                    </a:solidFill>
                  </a:rPr>
                  <a:t>: </a:t>
                </a:r>
                <a:r>
                  <a:rPr lang="en-US" sz="1000" dirty="0" err="1">
                    <a:solidFill>
                      <a:schemeClr val="tx1"/>
                    </a:solidFill>
                  </a:rPr>
                  <a:t>ndarray</a:t>
                </a:r>
                <a:r>
                  <a:rPr lang="en-US" sz="1000" dirty="0">
                    <a:solidFill>
                      <a:schemeClr val="tx1"/>
                    </a:solidFill>
                  </a:rPr>
                  <a:t> (2 x </a:t>
                </a:r>
                <a:r>
                  <a:rPr lang="en-US" sz="1000" dirty="0" err="1">
                    <a:solidFill>
                      <a:schemeClr val="tx1"/>
                    </a:solidFill>
                  </a:rPr>
                  <a:t>ncoeff</a:t>
                </a:r>
                <a:r>
                  <a:rPr lang="en-US" sz="1000" dirty="0">
                    <a:solidFill>
                      <a:schemeClr val="tx1"/>
                    </a:solidFill>
                  </a:rPr>
                  <a:t>)</a:t>
                </a:r>
              </a:p>
              <a:p>
                <a:pPr marL="171450" indent="-171450">
                  <a:buFont typeface="Arial" panose="020B0604020202020204" pitchFamily="34" charset="0"/>
                  <a:buChar char="•"/>
                </a:pPr>
                <a:r>
                  <a:rPr lang="en-US" sz="1000" dirty="0" err="1">
                    <a:solidFill>
                      <a:schemeClr val="tx1"/>
                    </a:solidFill>
                  </a:rPr>
                  <a:t>elem</a:t>
                </a:r>
                <a:r>
                  <a:rPr lang="en-US" sz="1000" dirty="0">
                    <a:solidFill>
                      <a:schemeClr val="tx1"/>
                    </a:solidFill>
                  </a:rPr>
                  <a:t>: mfe.baseclasses.Element2D</a:t>
                </a:r>
              </a:p>
              <a:p>
                <a:pPr marL="171450" indent="-171450">
                  <a:buFont typeface="Arial" panose="020B0604020202020204" pitchFamily="34" charset="0"/>
                  <a:buChar char="•"/>
                </a:pPr>
                <a:endParaRPr lang="en-US" sz="1000" dirty="0">
                  <a:solidFill>
                    <a:schemeClr val="tx1"/>
                  </a:solidFill>
                </a:endParaRP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a:t>
                </a:r>
                <a:r>
                  <a:rPr lang="en-US" sz="1000" dirty="0" err="1">
                    <a:solidFill>
                      <a:schemeClr val="tx1"/>
                    </a:solidFill>
                  </a:rPr>
                  <a:t>nnodes</a:t>
                </a:r>
                <a:r>
                  <a:rPr lang="en-US" sz="1000" dirty="0">
                    <a:solidFill>
                      <a:schemeClr val="tx1"/>
                    </a:solidFill>
                  </a:rPr>
                  <a:t> </a:t>
                </a:r>
                <a:r>
                  <a:rPr lang="en-US" sz="1000">
                    <a:solidFill>
                      <a:schemeClr val="tx1"/>
                    </a:solidFill>
                  </a:rPr>
                  <a:t>x 1)</a:t>
                </a:r>
                <a:endParaRPr lang="en-US" sz="1000" dirty="0">
                  <a:solidFill>
                    <a:schemeClr val="tx1"/>
                  </a:solidFill>
                </a:endParaRPr>
              </a:p>
            </p:txBody>
          </p:sp>
        </mc:Choice>
        <mc:Fallback xmlns="">
          <p:sp>
            <p:nvSpPr>
              <p:cNvPr id="6" name="Rectangle: Rounded Corners 5">
                <a:extLst>
                  <a:ext uri="{FF2B5EF4-FFF2-40B4-BE49-F238E27FC236}">
                    <a16:creationId xmlns:a16="http://schemas.microsoft.com/office/drawing/2014/main" id="{E28A6359-23D8-08E8-5B9A-65AA0316147C}"/>
                  </a:ext>
                </a:extLst>
              </p:cNvPr>
              <p:cNvSpPr>
                <a:spLocks noRot="1" noChangeAspect="1" noMove="1" noResize="1" noEditPoints="1" noAdjustHandles="1" noChangeArrowheads="1" noChangeShapeType="1" noTextEdit="1"/>
              </p:cNvSpPr>
              <p:nvPr/>
            </p:nvSpPr>
            <p:spPr>
              <a:xfrm>
                <a:off x="568276" y="1880280"/>
                <a:ext cx="3352102" cy="3307670"/>
              </a:xfrm>
              <a:prstGeom prst="roundRect">
                <a:avLst>
                  <a:gd name="adj" fmla="val 1821"/>
                </a:avLst>
              </a:prstGeom>
              <a:blipFill>
                <a:blip r:embed="rId4"/>
                <a:stretch>
                  <a:fillRect b="-919"/>
                </a:stretch>
              </a:blipFill>
              <a:ln w="63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907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86" name="TextBox 385">
            <a:extLst>
              <a:ext uri="{FF2B5EF4-FFF2-40B4-BE49-F238E27FC236}">
                <a16:creationId xmlns:a16="http://schemas.microsoft.com/office/drawing/2014/main" id="{CA6CDC21-8C30-C53D-C3D0-D04FB12A6889}"/>
              </a:ext>
            </a:extLst>
          </p:cNvPr>
          <p:cNvSpPr txBox="1"/>
          <p:nvPr/>
        </p:nvSpPr>
        <p:spPr>
          <a:xfrm>
            <a:off x="192467" y="342418"/>
            <a:ext cx="36183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Bubble charts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HW5</a:t>
            </a:r>
          </a:p>
        </p:txBody>
      </p:sp>
      <p:sp>
        <p:nvSpPr>
          <p:cNvPr id="2" name="Rectangle: Rounded Corners 1">
            <a:extLst>
              <a:ext uri="{FF2B5EF4-FFF2-40B4-BE49-F238E27FC236}">
                <a16:creationId xmlns:a16="http://schemas.microsoft.com/office/drawing/2014/main" id="{13F80A2A-3D18-B9BB-BB0E-1A30819B4FAB}"/>
              </a:ext>
            </a:extLst>
          </p:cNvPr>
          <p:cNvSpPr/>
          <p:nvPr/>
        </p:nvSpPr>
        <p:spPr>
          <a:xfrm>
            <a:off x="385848" y="2378681"/>
            <a:ext cx="2792731" cy="131346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compute_fs</a:t>
            </a:r>
          </a:p>
          <a:p>
            <a:pPr algn="ctr"/>
            <a:endParaRPr lang="en-US" sz="1000" b="1" dirty="0">
              <a:solidFill>
                <a:schemeClr val="tx1"/>
              </a:solidFill>
            </a:endParaRPr>
          </a:p>
          <a:p>
            <a:r>
              <a:rPr lang="en-US" sz="1000" b="1" dirty="0">
                <a:solidFill>
                  <a:schemeClr val="tx1"/>
                </a:solidFill>
              </a:rPr>
              <a:t>Input</a:t>
            </a:r>
            <a:endParaRPr lang="en-US" sz="1000" dirty="0">
              <a:solidFill>
                <a:schemeClr val="tx1"/>
              </a:solidFill>
            </a:endParaRPr>
          </a:p>
          <a:p>
            <a:pPr marL="171450" lvl="0" indent="-171450">
              <a:buFont typeface="Arial" panose="020B0604020202020204" pitchFamily="34" charset="0"/>
              <a:buChar char="•"/>
              <a:defRPr/>
            </a:pPr>
            <a:r>
              <a:rPr lang="en-US" sz="1000" dirty="0" err="1">
                <a:solidFill>
                  <a:schemeClr val="tx1"/>
                </a:solidFill>
              </a:rPr>
              <a:t>funcs</a:t>
            </a:r>
            <a:r>
              <a:rPr lang="en-US" sz="1000" dirty="0">
                <a:solidFill>
                  <a:schemeClr val="tx1"/>
                </a:solidFill>
              </a:rPr>
              <a:t>: </a:t>
            </a:r>
            <a:r>
              <a:rPr lang="en-US" sz="1000" dirty="0" err="1">
                <a:solidFill>
                  <a:schemeClr val="tx1"/>
                </a:solidFill>
              </a:rPr>
              <a:t>ndarray</a:t>
            </a:r>
            <a:r>
              <a:rPr lang="en-US" sz="1000" dirty="0">
                <a:solidFill>
                  <a:schemeClr val="tx1"/>
                </a:solidFill>
              </a:rPr>
              <a:t> of Callable (2 x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schemeClr val="tx1"/>
                </a:solidFill>
              </a:rPr>
              <a:t>coeff</a:t>
            </a:r>
            <a:r>
              <a:rPr lang="en-US" sz="1000" dirty="0">
                <a:solidFill>
                  <a:schemeClr val="tx1"/>
                </a:solidFill>
              </a:rPr>
              <a:t>: </a:t>
            </a:r>
            <a:r>
              <a:rPr lang="en-US" sz="1000" dirty="0" err="1">
                <a:solidFill>
                  <a:schemeClr val="tx1"/>
                </a:solidFill>
              </a:rPr>
              <a:t>ndarray</a:t>
            </a:r>
            <a:r>
              <a:rPr lang="en-US" sz="1000" dirty="0">
                <a:solidFill>
                  <a:schemeClr val="tx1"/>
                </a:solidFill>
              </a:rPr>
              <a:t> (2 x </a:t>
            </a:r>
            <a:r>
              <a:rPr lang="en-US" sz="1000" dirty="0" err="1">
                <a:solidFill>
                  <a:schemeClr val="tx1"/>
                </a:solidFill>
              </a:rPr>
              <a:t>ncoeff</a:t>
            </a:r>
            <a:r>
              <a:rPr lang="en-US" sz="10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grid: </a:t>
            </a:r>
            <a:r>
              <a:rPr lang="en-US" sz="1000" dirty="0" err="1">
                <a:solidFill>
                  <a:schemeClr val="tx1"/>
                </a:solidFill>
              </a:rPr>
              <a:t>ndarray</a:t>
            </a:r>
            <a:r>
              <a:rPr lang="en-US" sz="1000" dirty="0">
                <a:solidFill>
                  <a:schemeClr val="tx1"/>
                </a:solidFill>
              </a:rPr>
              <a:t> (2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 x 1)</a:t>
            </a:r>
          </a:p>
        </p:txBody>
      </p:sp>
      <p:sp>
        <p:nvSpPr>
          <p:cNvPr id="7" name="Rectangle: Rounded Corners 6">
            <a:extLst>
              <a:ext uri="{FF2B5EF4-FFF2-40B4-BE49-F238E27FC236}">
                <a16:creationId xmlns:a16="http://schemas.microsoft.com/office/drawing/2014/main" id="{86D3CD36-447D-E1D0-9D35-26FBB789A88D}"/>
              </a:ext>
            </a:extLst>
          </p:cNvPr>
          <p:cNvSpPr/>
          <p:nvPr/>
        </p:nvSpPr>
        <p:spPr>
          <a:xfrm>
            <a:off x="5741987" y="5065816"/>
            <a:ext cx="3149957" cy="1341623"/>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compute_J_det_surf</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J: </a:t>
            </a:r>
            <a:r>
              <a:rPr lang="en-US" sz="1000" dirty="0" err="1">
                <a:solidFill>
                  <a:schemeClr val="tx1"/>
                </a:solidFill>
              </a:rPr>
              <a:t>ndarray</a:t>
            </a:r>
            <a:r>
              <a:rPr lang="en-US" sz="1000" dirty="0">
                <a:solidFill>
                  <a:schemeClr val="tx1"/>
                </a:solidFill>
              </a:rPr>
              <a:t> (n x m x 4 x 4)</a:t>
            </a:r>
          </a:p>
          <a:p>
            <a:pPr marL="171450" indent="-171450">
              <a:buFont typeface="Arial" panose="020B0604020202020204" pitchFamily="34" charset="0"/>
              <a:buChar char="•"/>
            </a:pPr>
            <a:r>
              <a:rPr lang="en-US" sz="1000" dirty="0" err="1">
                <a:solidFill>
                  <a:schemeClr val="tx1"/>
                </a:solidFill>
              </a:rPr>
              <a:t>grid_shape</a:t>
            </a:r>
            <a:r>
              <a:rPr lang="en-US" sz="1000" dirty="0">
                <a:solidFill>
                  <a:schemeClr val="tx1"/>
                </a:solidFill>
              </a:rPr>
              <a:t>: </a:t>
            </a:r>
            <a:r>
              <a:rPr lang="en-US" sz="1000" dirty="0" err="1">
                <a:solidFill>
                  <a:schemeClr val="tx1"/>
                </a:solidFill>
              </a:rPr>
              <a:t>ndarray</a:t>
            </a:r>
            <a:r>
              <a:rPr lang="en-US" sz="1000" dirty="0">
                <a:solidFill>
                  <a:schemeClr val="tx1"/>
                </a:solidFill>
              </a:rPr>
              <a:t> (n x m x 2 x 1)</a:t>
            </a:r>
          </a:p>
          <a:p>
            <a:pPr marL="171450" indent="-171450">
              <a:buFont typeface="Arial" panose="020B0604020202020204" pitchFamily="34" charset="0"/>
              <a:buChar char="•"/>
            </a:pPr>
            <a:r>
              <a:rPr lang="en-US" sz="1000" dirty="0">
                <a:solidFill>
                  <a:schemeClr val="tx1"/>
                </a:solidFill>
              </a:rPr>
              <a:t>face: str (+x, -x, +y, -y)</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1 x 1)</a:t>
            </a:r>
          </a:p>
        </p:txBody>
      </p:sp>
      <p:sp>
        <p:nvSpPr>
          <p:cNvPr id="8" name="Rectangle: Rounded Corners 7">
            <a:extLst>
              <a:ext uri="{FF2B5EF4-FFF2-40B4-BE49-F238E27FC236}">
                <a16:creationId xmlns:a16="http://schemas.microsoft.com/office/drawing/2014/main" id="{8EBE93D6-1937-9392-3258-7320461A4372}"/>
              </a:ext>
            </a:extLst>
          </p:cNvPr>
          <p:cNvSpPr/>
          <p:nvPr/>
        </p:nvSpPr>
        <p:spPr>
          <a:xfrm>
            <a:off x="5649402" y="1792184"/>
            <a:ext cx="3352102" cy="2166871"/>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a:t>
            </a:r>
            <a:r>
              <a:rPr lang="en-US" sz="1000" b="1" dirty="0" err="1">
                <a:solidFill>
                  <a:schemeClr val="tx1"/>
                </a:solidFill>
              </a:rPr>
              <a:t>_force_vector</a:t>
            </a:r>
            <a:endParaRPr lang="en-US" sz="1000" b="1" dirty="0">
              <a:solidFill>
                <a:schemeClr val="tx1"/>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ip_grid</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2 x 1)</a:t>
            </a:r>
          </a:p>
          <a:p>
            <a:pPr marL="171450" indent="-171450">
              <a:buFont typeface="Arial" panose="020B0604020202020204" pitchFamily="34" charset="0"/>
              <a:buChar char="•"/>
            </a:pPr>
            <a:r>
              <a:rPr lang="en-US" sz="1000" dirty="0" err="1">
                <a:solidFill>
                  <a:schemeClr val="tx1"/>
                </a:solidFill>
              </a:rPr>
              <a:t>w_ij</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1 x 1)</a:t>
            </a:r>
          </a:p>
          <a:p>
            <a:pPr marL="171450" indent="-171450">
              <a:buFont typeface="Arial" panose="020B0604020202020204" pitchFamily="34" charset="0"/>
              <a:buChar char="•"/>
            </a:pPr>
            <a:r>
              <a:rPr lang="en-US" sz="1000" dirty="0">
                <a:solidFill>
                  <a:schemeClr val="tx1"/>
                </a:solidFill>
              </a:rPr>
              <a:t>face: str (+x, -x, +y, -y)</a:t>
            </a:r>
          </a:p>
          <a:p>
            <a:pPr marL="171450" indent="-171450">
              <a:buFont typeface="Arial" panose="020B0604020202020204" pitchFamily="34" charset="0"/>
              <a:buChar char="•"/>
            </a:pPr>
            <a:r>
              <a:rPr lang="en-US" sz="1000" dirty="0">
                <a:solidFill>
                  <a:schemeClr val="tx1"/>
                </a:solidFill>
              </a:rPr>
              <a:t>thickness: float</a:t>
            </a:r>
          </a:p>
          <a:p>
            <a:pPr marL="171450" lvl="0" indent="-171450">
              <a:buFont typeface="Arial" panose="020B0604020202020204" pitchFamily="34" charset="0"/>
              <a:buChar char="•"/>
              <a:defRPr/>
            </a:pPr>
            <a:r>
              <a:rPr lang="en-US" sz="1000" dirty="0" err="1">
                <a:solidFill>
                  <a:schemeClr val="tx1"/>
                </a:solidFill>
              </a:rPr>
              <a:t>funcs</a:t>
            </a:r>
            <a:r>
              <a:rPr lang="en-US" sz="1000" dirty="0">
                <a:solidFill>
                  <a:schemeClr val="tx1"/>
                </a:solidFill>
              </a:rPr>
              <a:t>: </a:t>
            </a:r>
            <a:r>
              <a:rPr lang="en-US" sz="1000" dirty="0" err="1">
                <a:solidFill>
                  <a:schemeClr val="tx1"/>
                </a:solidFill>
              </a:rPr>
              <a:t>ndarray</a:t>
            </a:r>
            <a:r>
              <a:rPr lang="en-US" sz="1000" dirty="0">
                <a:solidFill>
                  <a:schemeClr val="tx1"/>
                </a:solidFill>
              </a:rPr>
              <a:t> of Callable (2 x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schemeClr val="tx1"/>
                </a:solidFill>
              </a:rPr>
              <a:t>coeff</a:t>
            </a:r>
            <a:r>
              <a:rPr lang="en-US" sz="1000" dirty="0">
                <a:solidFill>
                  <a:schemeClr val="tx1"/>
                </a:solidFill>
              </a:rPr>
              <a:t>: </a:t>
            </a:r>
            <a:r>
              <a:rPr lang="en-US" sz="1000" dirty="0" err="1">
                <a:solidFill>
                  <a:schemeClr val="tx1"/>
                </a:solidFill>
              </a:rPr>
              <a:t>ndarray</a:t>
            </a:r>
            <a:r>
              <a:rPr lang="en-US" sz="1000" dirty="0">
                <a:solidFill>
                  <a:schemeClr val="tx1"/>
                </a:solidFill>
              </a:rPr>
              <a:t> (2 x </a:t>
            </a:r>
            <a:r>
              <a:rPr lang="en-US" sz="1000" dirty="0" err="1">
                <a:solidFill>
                  <a:schemeClr val="tx1"/>
                </a:solidFill>
              </a:rPr>
              <a:t>ncoeff</a:t>
            </a:r>
            <a:r>
              <a:rPr lang="en-US" sz="1000" dirty="0">
                <a:solidFill>
                  <a:schemeClr val="tx1"/>
                </a:solidFill>
              </a:rPr>
              <a:t>)</a:t>
            </a:r>
          </a:p>
          <a:p>
            <a:pPr marL="171450" indent="-171450">
              <a:buFont typeface="Arial" panose="020B0604020202020204" pitchFamily="34" charset="0"/>
              <a:buChar char="•"/>
            </a:pPr>
            <a:r>
              <a:rPr lang="en-US" sz="1000" dirty="0" err="1">
                <a:solidFill>
                  <a:schemeClr val="tx1"/>
                </a:solidFill>
              </a:rPr>
              <a:t>elem</a:t>
            </a:r>
            <a:r>
              <a:rPr lang="en-US" sz="1000" dirty="0">
                <a:solidFill>
                  <a:schemeClr val="tx1"/>
                </a:solidFill>
              </a:rPr>
              <a:t>: mfe.baseclasses.Element2D</a:t>
            </a:r>
          </a:p>
          <a:p>
            <a:pPr marL="171450" indent="-171450">
              <a:buFont typeface="Arial" panose="020B0604020202020204" pitchFamily="34" charset="0"/>
              <a:buChar char="•"/>
            </a:pPr>
            <a:endParaRPr lang="en-US" sz="1000" dirty="0">
              <a:solidFill>
                <a:schemeClr val="tx1"/>
              </a:solidFill>
            </a:endParaRP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a:t>
            </a:r>
            <a:r>
              <a:rPr lang="en-US" sz="1000" dirty="0" err="1">
                <a:solidFill>
                  <a:schemeClr val="tx1"/>
                </a:solidFill>
              </a:rPr>
              <a:t>nnodes</a:t>
            </a:r>
            <a:r>
              <a:rPr lang="en-US" sz="1000" dirty="0">
                <a:solidFill>
                  <a:schemeClr val="tx1"/>
                </a:solidFill>
              </a:rPr>
              <a:t> x 1)</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F7FCCFC-1FED-EE4F-AEAF-5E2E4DE583A4}"/>
                  </a:ext>
                </a:extLst>
              </p:cNvPr>
              <p:cNvSpPr/>
              <p:nvPr/>
            </p:nvSpPr>
            <p:spPr>
              <a:xfrm>
                <a:off x="6496675" y="349341"/>
                <a:ext cx="1657556" cy="1092777"/>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defRPr/>
                </a:pPr>
                <a14:m>
                  <m:oMath xmlns:m="http://schemas.openxmlformats.org/officeDocument/2006/math">
                    <m:sSup>
                      <m:sSupPr>
                        <m:ctrlPr>
                          <a:rPr lang="en-US" sz="800" b="1" i="1" dirty="0">
                            <a:solidFill>
                              <a:prstClr val="black"/>
                            </a:solidFill>
                            <a:latin typeface="Cambria Math" panose="02040503050406030204" pitchFamily="18" charset="0"/>
                          </a:rPr>
                        </m:ctrlPr>
                      </m:sSupPr>
                      <m:e>
                        <m:r>
                          <a:rPr lang="en-US" sz="800" b="1" i="1" dirty="0">
                            <a:solidFill>
                              <a:prstClr val="black"/>
                            </a:solidFill>
                            <a:latin typeface="Cambria Math" panose="02040503050406030204" pitchFamily="18" charset="0"/>
                          </a:rPr>
                          <m:t>𝜼</m:t>
                        </m:r>
                      </m:e>
                      <m:sup>
                        <m:r>
                          <a:rPr lang="en-US" sz="800" b="1" i="1" dirty="0">
                            <a:solidFill>
                              <a:prstClr val="black"/>
                            </a:solidFill>
                            <a:latin typeface="Cambria Math" panose="02040503050406030204" pitchFamily="18" charset="0"/>
                          </a:rPr>
                          <m:t>𝑰𝑷</m:t>
                        </m:r>
                      </m:sup>
                    </m:sSup>
                  </m:oMath>
                </a14:m>
                <a:endParaRPr lang="en-US" sz="800" b="1" dirty="0">
                  <a:solidFill>
                    <a:prstClr val="black"/>
                  </a:solidFill>
                </a:endParaRPr>
              </a:p>
              <a:p>
                <a:pPr marL="171450" lvl="0" indent="-171450">
                  <a:buFont typeface="Arial" panose="020B0604020202020204" pitchFamily="34" charset="0"/>
                  <a:buChar char="•"/>
                  <a:defRPr/>
                </a:pPr>
                <a14:m>
                  <m:oMath xmlns:m="http://schemas.openxmlformats.org/officeDocument/2006/math">
                    <m:sSup>
                      <m:sSupPr>
                        <m:ctrlPr>
                          <a:rPr lang="en-US" sz="800" b="1" i="1">
                            <a:solidFill>
                              <a:prstClr val="black"/>
                            </a:solidFill>
                            <a:latin typeface="Cambria Math" panose="02040503050406030204" pitchFamily="18" charset="0"/>
                          </a:rPr>
                        </m:ctrlPr>
                      </m:sSupPr>
                      <m:e>
                        <m:r>
                          <a:rPr lang="en-US" sz="800" b="1" i="1">
                            <a:solidFill>
                              <a:prstClr val="black"/>
                            </a:solidFill>
                            <a:latin typeface="Cambria Math" panose="02040503050406030204" pitchFamily="18" charset="0"/>
                          </a:rPr>
                          <m:t>𝒘</m:t>
                        </m:r>
                      </m:e>
                      <m:sup>
                        <m:r>
                          <a:rPr lang="en-US" sz="800" b="1" i="1">
                            <a:solidFill>
                              <a:prstClr val="black"/>
                            </a:solidFill>
                            <a:latin typeface="Cambria Math" panose="02040503050406030204" pitchFamily="18" charset="0"/>
                          </a:rPr>
                          <m:t>𝑰𝑷</m:t>
                        </m:r>
                      </m:sup>
                    </m:sSup>
                  </m:oMath>
                </a14:m>
                <a:endParaRPr lang="en-US" sz="800" b="1" dirty="0">
                  <a:solidFill>
                    <a:prstClr val="black"/>
                  </a:solidFill>
                </a:endParaRPr>
              </a:p>
              <a:p>
                <a:pPr marL="171450" lvl="0" indent="-171450">
                  <a:buFont typeface="Arial" panose="020B0604020202020204" pitchFamily="34" charset="0"/>
                  <a:buChar char="•"/>
                  <a:defRPr/>
                </a:pPr>
                <a:r>
                  <a:rPr lang="en-US" sz="800" b="1" dirty="0">
                    <a:solidFill>
                      <a:prstClr val="black"/>
                    </a:solidFill>
                  </a:rPr>
                  <a:t>load face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sSub>
                      <m:sSubPr>
                        <m:ctrlP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𝒕</m:t>
                        </m:r>
                      </m:e>
                      <m:sub>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𝒛</m:t>
                        </m:r>
                      </m:sub>
                    </m:sSub>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lvl="0" indent="-171450">
                  <a:buFont typeface="Arial" panose="020B0604020202020204" pitchFamily="34" charset="0"/>
                  <a:buChar char="•"/>
                  <a:defRPr/>
                </a:pPr>
                <a:r>
                  <a:rPr lang="en-US" sz="800" b="1" dirty="0">
                    <a:solidFill>
                      <a:prstClr val="black"/>
                    </a:solidFill>
                  </a:rPr>
                  <a:t>function </a:t>
                </a:r>
                <a:r>
                  <a:rPr lang="en-US" sz="800" b="1" dirty="0" err="1">
                    <a:solidFill>
                      <a:prstClr val="black"/>
                    </a:solidFill>
                  </a:rPr>
                  <a:t>callables</a:t>
                </a:r>
                <a:endParaRPr lang="en-US" sz="800" b="1" dirty="0">
                  <a:solidFill>
                    <a:prstClr val="black"/>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prstClr val="black"/>
                    </a:solidFill>
                    <a:latin typeface="Aptos" panose="02110004020202020204"/>
                  </a:rPr>
                  <a:t>function coefficients</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indent="-171450">
                  <a:buFont typeface="Arial" panose="020B0604020202020204" pitchFamily="34" charset="0"/>
                  <a:buChar char="•"/>
                  <a:defRPr/>
                </a:pPr>
                <a:r>
                  <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rPr>
                  <a:t>Instance: Element2D class</a:t>
                </a:r>
              </a:p>
            </p:txBody>
          </p:sp>
        </mc:Choice>
        <mc:Fallback xmlns="">
          <p:sp>
            <p:nvSpPr>
              <p:cNvPr id="14" name="Rectangle 13">
                <a:extLst>
                  <a:ext uri="{FF2B5EF4-FFF2-40B4-BE49-F238E27FC236}">
                    <a16:creationId xmlns:a16="http://schemas.microsoft.com/office/drawing/2014/main" id="{4F7FCCFC-1FED-EE4F-AEAF-5E2E4DE583A4}"/>
                  </a:ext>
                </a:extLst>
              </p:cNvPr>
              <p:cNvSpPr>
                <a:spLocks noRot="1" noChangeAspect="1" noMove="1" noResize="1" noEditPoints="1" noAdjustHandles="1" noChangeArrowheads="1" noChangeShapeType="1" noTextEdit="1"/>
              </p:cNvSpPr>
              <p:nvPr/>
            </p:nvSpPr>
            <p:spPr>
              <a:xfrm>
                <a:off x="6496675" y="349341"/>
                <a:ext cx="1657556" cy="1092777"/>
              </a:xfrm>
              <a:prstGeom prst="rect">
                <a:avLst/>
              </a:prstGeom>
              <a:blipFill>
                <a:blip r:embed="rId2"/>
                <a:stretch>
                  <a:fillRect/>
                </a:stretch>
              </a:blipFill>
              <a:ln w="3175">
                <a:solidFill>
                  <a:schemeClr val="tx1"/>
                </a:solidFill>
                <a:prstDash val="sysDot"/>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1042579-54B7-E609-B30D-F9B3273A91D6}"/>
              </a:ext>
            </a:extLst>
          </p:cNvPr>
          <p:cNvCxnSpPr>
            <a:cxnSpLocks/>
            <a:stCxn id="8" idx="0"/>
            <a:endCxn id="14" idx="2"/>
          </p:cNvCxnSpPr>
          <p:nvPr/>
        </p:nvCxnSpPr>
        <p:spPr>
          <a:xfrm flipV="1">
            <a:off x="7325453" y="1442118"/>
            <a:ext cx="0" cy="350066"/>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D0FC7B4-6A87-D8C2-2E95-7457F5C6EBA8}"/>
              </a:ext>
            </a:extLst>
          </p:cNvPr>
          <p:cNvCxnSpPr>
            <a:cxnSpLocks/>
          </p:cNvCxnSpPr>
          <p:nvPr/>
        </p:nvCxnSpPr>
        <p:spPr>
          <a:xfrm flipV="1">
            <a:off x="7001319" y="3959055"/>
            <a:ext cx="0" cy="110676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6C63099-D570-B404-242A-04A54BC3ED7E}"/>
                  </a:ext>
                </a:extLst>
              </p:cNvPr>
              <p:cNvSpPr/>
              <p:nvPr/>
            </p:nvSpPr>
            <p:spPr>
              <a:xfrm>
                <a:off x="5892861" y="4156575"/>
                <a:ext cx="934782" cy="56815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defRPr/>
                </a:pPr>
                <a14:m>
                  <m:oMath xmlns:m="http://schemas.openxmlformats.org/officeDocument/2006/math">
                    <m:r>
                      <a:rPr lang="en-US" sz="800" b="1" i="1" smtClean="0">
                        <a:solidFill>
                          <a:prstClr val="black"/>
                        </a:solidFill>
                        <a:latin typeface="Cambria Math" panose="02040503050406030204" pitchFamily="18" charset="0"/>
                      </a:rPr>
                      <m:t>[</m:t>
                    </m:r>
                    <m:r>
                      <a:rPr lang="en-US" sz="800" b="1" i="1" smtClean="0">
                        <a:solidFill>
                          <a:prstClr val="black"/>
                        </a:solidFill>
                        <a:latin typeface="Cambria Math" panose="02040503050406030204" pitchFamily="18" charset="0"/>
                      </a:rPr>
                      <m:t>𝑱</m:t>
                    </m:r>
                    <m:r>
                      <a:rPr lang="en-US" sz="800" b="1" i="1" smtClean="0">
                        <a:solidFill>
                          <a:prstClr val="black"/>
                        </a:solidFill>
                        <a:latin typeface="Cambria Math" panose="02040503050406030204" pitchFamily="18" charset="0"/>
                      </a:rPr>
                      <m:t>]</m:t>
                    </m:r>
                  </m:oMath>
                </a14:m>
                <a:endParaRPr lang="en-US" sz="800" b="1" dirty="0">
                  <a:solidFill>
                    <a:prstClr val="black"/>
                  </a:solidFill>
                </a:endParaRPr>
              </a:p>
              <a:p>
                <a:pPr marL="171450" lvl="0" indent="-171450">
                  <a:buFont typeface="Arial" panose="020B0604020202020204" pitchFamily="34" charset="0"/>
                  <a:buChar char="•"/>
                  <a:defRPr/>
                </a:pPr>
                <a:r>
                  <a:rPr lang="en-US" sz="800" b="1" dirty="0">
                    <a:solidFill>
                      <a:prstClr val="black"/>
                    </a:solidFill>
                  </a:rPr>
                  <a:t>load face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prstClr val="black"/>
                    </a:solidFill>
                    <a:latin typeface="Aptos" panose="02110004020202020204"/>
                  </a:rPr>
                  <a:t>g</a:t>
                </a:r>
                <a:r>
                  <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rPr>
                  <a:t>rid shape</a:t>
                </a:r>
              </a:p>
            </p:txBody>
          </p:sp>
        </mc:Choice>
        <mc:Fallback xmlns="">
          <p:sp>
            <p:nvSpPr>
              <p:cNvPr id="21" name="Rectangle 20">
                <a:extLst>
                  <a:ext uri="{FF2B5EF4-FFF2-40B4-BE49-F238E27FC236}">
                    <a16:creationId xmlns:a16="http://schemas.microsoft.com/office/drawing/2014/main" id="{D6C63099-D570-B404-242A-04A54BC3ED7E}"/>
                  </a:ext>
                </a:extLst>
              </p:cNvPr>
              <p:cNvSpPr>
                <a:spLocks noRot="1" noChangeAspect="1" noMove="1" noResize="1" noEditPoints="1" noAdjustHandles="1" noChangeArrowheads="1" noChangeShapeType="1" noTextEdit="1"/>
              </p:cNvSpPr>
              <p:nvPr/>
            </p:nvSpPr>
            <p:spPr>
              <a:xfrm>
                <a:off x="5892861" y="4156575"/>
                <a:ext cx="934782" cy="568150"/>
              </a:xfrm>
              <a:prstGeom prst="rect">
                <a:avLst/>
              </a:prstGeom>
              <a:blipFill>
                <a:blip r:embed="rId3"/>
                <a:stretch>
                  <a:fillRect/>
                </a:stretch>
              </a:blipFill>
              <a:ln w="3175">
                <a:solidFill>
                  <a:schemeClr val="tx1"/>
                </a:solidFill>
                <a:prstDash val="sysDot"/>
              </a:ln>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F1CD3555-D656-592F-3A88-F82EB73F08B4}"/>
              </a:ext>
            </a:extLst>
          </p:cNvPr>
          <p:cNvCxnSpPr>
            <a:cxnSpLocks/>
          </p:cNvCxnSpPr>
          <p:nvPr/>
        </p:nvCxnSpPr>
        <p:spPr>
          <a:xfrm>
            <a:off x="7513306" y="3959055"/>
            <a:ext cx="0" cy="110676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FEB82CD9-08D3-7D56-FACA-F147FDC87A3D}"/>
                  </a:ext>
                </a:extLst>
              </p:cNvPr>
              <p:cNvSpPr/>
              <p:nvPr/>
            </p:nvSpPr>
            <p:spPr>
              <a:xfrm>
                <a:off x="7712169" y="4289492"/>
                <a:ext cx="745674" cy="302315"/>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defRPr/>
                </a:pPr>
                <a14:m>
                  <m:oMath xmlns:m="http://schemas.openxmlformats.org/officeDocument/2006/math">
                    <m:r>
                      <a:rPr lang="en-US" sz="800" b="0" i="1" smtClean="0">
                        <a:solidFill>
                          <a:prstClr val="black"/>
                        </a:solidFill>
                        <a:latin typeface="Cambria Math" panose="02040503050406030204" pitchFamily="18" charset="0"/>
                      </a:rPr>
                      <m:t>𝑑𝑒𝑡</m:t>
                    </m:r>
                    <m:r>
                      <a:rPr lang="en-US" sz="800" b="0" i="1" smtClean="0">
                        <a:solidFill>
                          <a:prstClr val="black"/>
                        </a:solidFill>
                        <a:latin typeface="Cambria Math" panose="02040503050406030204" pitchFamily="18" charset="0"/>
                      </a:rPr>
                      <m:t>(</m:t>
                    </m:r>
                    <m:sSup>
                      <m:sSupPr>
                        <m:ctrlPr>
                          <a:rPr lang="en-US" sz="800" i="1" smtClean="0">
                            <a:solidFill>
                              <a:prstClr val="black"/>
                            </a:solidFill>
                            <a:latin typeface="Cambria Math" panose="02040503050406030204" pitchFamily="18" charset="0"/>
                          </a:rPr>
                        </m:ctrlPr>
                      </m:sSupPr>
                      <m:e>
                        <m:r>
                          <a:rPr lang="en-US" sz="800" b="0" i="1" smtClean="0">
                            <a:solidFill>
                              <a:prstClr val="black"/>
                            </a:solidFill>
                            <a:latin typeface="Cambria Math" panose="02040503050406030204" pitchFamily="18" charset="0"/>
                          </a:rPr>
                          <m:t>𝐽</m:t>
                        </m:r>
                      </m:e>
                      <m:sup>
                        <m:r>
                          <m:rPr>
                            <m:lit/>
                          </m:rPr>
                          <a:rPr lang="en-US" sz="800" b="0" i="1" smtClean="0">
                            <a:solidFill>
                              <a:prstClr val="black"/>
                            </a:solidFill>
                            <a:latin typeface="Cambria Math" panose="02040503050406030204" pitchFamily="18" charset="0"/>
                          </a:rPr>
                          <m:t> </m:t>
                        </m:r>
                        <m:r>
                          <m:rPr>
                            <m:sty m:val="p"/>
                          </m:rPr>
                          <a:rPr lang="en-US" sz="800" b="0" i="0" smtClean="0">
                            <a:solidFill>
                              <a:prstClr val="black"/>
                            </a:solidFill>
                            <a:latin typeface="Cambria Math" panose="02040503050406030204" pitchFamily="18" charset="0"/>
                          </a:rPr>
                          <m:t>Γ</m:t>
                        </m:r>
                      </m:sup>
                    </m:sSup>
                    <m:r>
                      <a:rPr lang="en-US" sz="800" b="0" i="1" smtClean="0">
                        <a:solidFill>
                          <a:prstClr val="black"/>
                        </a:solidFill>
                        <a:latin typeface="Cambria Math" panose="02040503050406030204" pitchFamily="18" charset="0"/>
                      </a:rPr>
                      <m:t>)</m:t>
                    </m:r>
                  </m:oMath>
                </a14:m>
                <a:endParaRPr kumimoji="0" lang="en-US" sz="800" i="0" u="none" strike="noStrike" kern="1200" cap="none" spc="0" normalizeH="0" baseline="0" noProof="0" dirty="0">
                  <a:ln>
                    <a:noFill/>
                  </a:ln>
                  <a:solidFill>
                    <a:prstClr val="black"/>
                  </a:solidFill>
                  <a:effectLst/>
                  <a:uLnTx/>
                  <a:uFillTx/>
                  <a:latin typeface="Aptos" panose="02110004020202020204"/>
                </a:endParaRPr>
              </a:p>
            </p:txBody>
          </p:sp>
        </mc:Choice>
        <mc:Fallback xmlns="">
          <p:sp>
            <p:nvSpPr>
              <p:cNvPr id="43" name="Rectangle 42">
                <a:extLst>
                  <a:ext uri="{FF2B5EF4-FFF2-40B4-BE49-F238E27FC236}">
                    <a16:creationId xmlns:a16="http://schemas.microsoft.com/office/drawing/2014/main" id="{FEB82CD9-08D3-7D56-FACA-F147FDC87A3D}"/>
                  </a:ext>
                </a:extLst>
              </p:cNvPr>
              <p:cNvSpPr>
                <a:spLocks noRot="1" noChangeAspect="1" noMove="1" noResize="1" noEditPoints="1" noAdjustHandles="1" noChangeArrowheads="1" noChangeShapeType="1" noTextEdit="1"/>
              </p:cNvSpPr>
              <p:nvPr/>
            </p:nvSpPr>
            <p:spPr>
              <a:xfrm>
                <a:off x="7712169" y="4289492"/>
                <a:ext cx="745674" cy="302315"/>
              </a:xfrm>
              <a:prstGeom prst="rect">
                <a:avLst/>
              </a:prstGeom>
              <a:blipFill>
                <a:blip r:embed="rId4"/>
                <a:stretch>
                  <a:fillRect/>
                </a:stretch>
              </a:blipFill>
              <a:ln w="3175">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B6505057-CA67-C9A0-3D9D-78489BB46B25}"/>
                  </a:ext>
                </a:extLst>
              </p:cNvPr>
              <p:cNvSpPr/>
              <p:nvPr/>
            </p:nvSpPr>
            <p:spPr>
              <a:xfrm>
                <a:off x="3634363" y="2197552"/>
                <a:ext cx="1402157" cy="56815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defRPr/>
                </a:pPr>
                <a:r>
                  <a:rPr lang="en-US" sz="800" b="1" dirty="0">
                    <a:solidFill>
                      <a:prstClr val="black"/>
                    </a:solidFill>
                  </a:rPr>
                  <a:t>function </a:t>
                </a:r>
                <a:r>
                  <a:rPr lang="en-US" sz="800" b="1" dirty="0" err="1">
                    <a:solidFill>
                      <a:prstClr val="black"/>
                    </a:solidFill>
                  </a:rPr>
                  <a:t>callables</a:t>
                </a:r>
                <a:endParaRPr lang="en-US" sz="800" b="1" dirty="0">
                  <a:solidFill>
                    <a:prstClr val="black"/>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prstClr val="black"/>
                    </a:solidFill>
                    <a:latin typeface="Aptos" panose="02110004020202020204"/>
                  </a:rPr>
                  <a:t>function coefficients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𝒙</m:t>
                    </m:r>
                  </m:oMath>
                </a14:m>
                <a:r>
                  <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rPr>
                  <a:t>-grid</a:t>
                </a:r>
              </a:p>
            </p:txBody>
          </p:sp>
        </mc:Choice>
        <mc:Fallback xmlns="">
          <p:sp>
            <p:nvSpPr>
              <p:cNvPr id="45" name="Rectangle 44">
                <a:extLst>
                  <a:ext uri="{FF2B5EF4-FFF2-40B4-BE49-F238E27FC236}">
                    <a16:creationId xmlns:a16="http://schemas.microsoft.com/office/drawing/2014/main" id="{B6505057-CA67-C9A0-3D9D-78489BB46B25}"/>
                  </a:ext>
                </a:extLst>
              </p:cNvPr>
              <p:cNvSpPr>
                <a:spLocks noRot="1" noChangeAspect="1" noMove="1" noResize="1" noEditPoints="1" noAdjustHandles="1" noChangeArrowheads="1" noChangeShapeType="1" noTextEdit="1"/>
              </p:cNvSpPr>
              <p:nvPr/>
            </p:nvSpPr>
            <p:spPr>
              <a:xfrm>
                <a:off x="3634363" y="2197552"/>
                <a:ext cx="1402157" cy="568150"/>
              </a:xfrm>
              <a:prstGeom prst="rect">
                <a:avLst/>
              </a:prstGeom>
              <a:blipFill>
                <a:blip r:embed="rId5"/>
                <a:stretch>
                  <a:fillRect/>
                </a:stretch>
              </a:blipFill>
              <a:ln w="3175">
                <a:solidFill>
                  <a:schemeClr val="tx1"/>
                </a:solidFill>
                <a:prstDash val="sysDot"/>
              </a:ln>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4EBEC5B-9E01-6895-E8C0-4AEA1B60F238}"/>
              </a:ext>
            </a:extLst>
          </p:cNvPr>
          <p:cNvCxnSpPr>
            <a:cxnSpLocks/>
          </p:cNvCxnSpPr>
          <p:nvPr/>
        </p:nvCxnSpPr>
        <p:spPr>
          <a:xfrm flipH="1">
            <a:off x="3178579" y="3314814"/>
            <a:ext cx="2470823"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21347DDE-99AF-A366-4D25-825011165031}"/>
              </a:ext>
            </a:extLst>
          </p:cNvPr>
          <p:cNvCxnSpPr>
            <a:cxnSpLocks/>
            <a:stCxn id="76" idx="2"/>
            <a:endCxn id="8" idx="3"/>
          </p:cNvCxnSpPr>
          <p:nvPr/>
        </p:nvCxnSpPr>
        <p:spPr>
          <a:xfrm flipH="1">
            <a:off x="9001504" y="2875619"/>
            <a:ext cx="339221" cy="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6" name="Oval 75">
                <a:extLst>
                  <a:ext uri="{FF2B5EF4-FFF2-40B4-BE49-F238E27FC236}">
                    <a16:creationId xmlns:a16="http://schemas.microsoft.com/office/drawing/2014/main" id="{9236551A-239D-9ED7-215E-8EEC10CB179D}"/>
                  </a:ext>
                </a:extLst>
              </p:cNvPr>
              <p:cNvSpPr/>
              <p:nvPr/>
            </p:nvSpPr>
            <p:spPr>
              <a:xfrm>
                <a:off x="9340725" y="2735224"/>
                <a:ext cx="1232713"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Group"/>
                    </m:oMathParaPr>
                    <m:oMath xmlns:m="http://schemas.openxmlformats.org/officeDocument/2006/math">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Sup>
                        <m:sSupPr>
                          <m:ctrlP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pPr>
                        <m:e>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𝒇</m:t>
                          </m:r>
                        </m:e>
                        <m:sup>
                          <m:r>
                            <a:rPr kumimoji="0" lang="en-US" sz="10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𝚪</m:t>
                          </m:r>
                        </m:sup>
                      </m:sSup>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kumimoji="0" lang="en-US" sz="10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mc:Choice>
        <mc:Fallback xmlns="">
          <p:sp>
            <p:nvSpPr>
              <p:cNvPr id="76" name="Oval 75">
                <a:extLst>
                  <a:ext uri="{FF2B5EF4-FFF2-40B4-BE49-F238E27FC236}">
                    <a16:creationId xmlns:a16="http://schemas.microsoft.com/office/drawing/2014/main" id="{9236551A-239D-9ED7-215E-8EEC10CB179D}"/>
                  </a:ext>
                </a:extLst>
              </p:cNvPr>
              <p:cNvSpPr>
                <a:spLocks noRot="1" noChangeAspect="1" noMove="1" noResize="1" noEditPoints="1" noAdjustHandles="1" noChangeArrowheads="1" noChangeShapeType="1" noTextEdit="1"/>
              </p:cNvSpPr>
              <p:nvPr/>
            </p:nvSpPr>
            <p:spPr>
              <a:xfrm>
                <a:off x="9340725" y="2735224"/>
                <a:ext cx="1232713" cy="280789"/>
              </a:xfrm>
              <a:prstGeom prst="ellipse">
                <a:avLst/>
              </a:prstGeom>
              <a:blipFill>
                <a:blip r:embed="rId6"/>
                <a:stretch>
                  <a:fillRect/>
                </a:stretch>
              </a:blipFill>
              <a:ln w="635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C30B9C41-E4BF-C2BE-66FE-06B57E829038}"/>
                  </a:ext>
                </a:extLst>
              </p:cNvPr>
              <p:cNvSpPr/>
              <p:nvPr/>
            </p:nvSpPr>
            <p:spPr>
              <a:xfrm>
                <a:off x="3959327" y="3417108"/>
                <a:ext cx="745674" cy="302315"/>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defRPr/>
                </a:pPr>
                <a14:m>
                  <m:oMath xmlns:m="http://schemas.openxmlformats.org/officeDocument/2006/math">
                    <m:r>
                      <a:rPr lang="en-US" sz="800" b="1" i="1" smtClean="0">
                        <a:solidFill>
                          <a:prstClr val="black"/>
                        </a:solidFill>
                        <a:latin typeface="Cambria Math" panose="02040503050406030204" pitchFamily="18" charset="0"/>
                      </a:rPr>
                      <m:t>[</m:t>
                    </m:r>
                    <m:sSup>
                      <m:sSupPr>
                        <m:ctrlPr>
                          <a:rPr lang="en-US" sz="800" b="1" i="1" smtClean="0">
                            <a:solidFill>
                              <a:prstClr val="black"/>
                            </a:solidFill>
                            <a:latin typeface="Cambria Math" panose="02040503050406030204" pitchFamily="18" charset="0"/>
                          </a:rPr>
                        </m:ctrlPr>
                      </m:sSupPr>
                      <m:e>
                        <m:r>
                          <a:rPr lang="en-US" sz="800" b="1" i="1" smtClean="0">
                            <a:solidFill>
                              <a:prstClr val="black"/>
                            </a:solidFill>
                            <a:latin typeface="Cambria Math" panose="02040503050406030204" pitchFamily="18" charset="0"/>
                          </a:rPr>
                          <m:t>𝒇</m:t>
                        </m:r>
                      </m:e>
                      <m:sup>
                        <m:r>
                          <a:rPr lang="en-US" sz="800" b="1" i="1" smtClean="0">
                            <a:solidFill>
                              <a:prstClr val="black"/>
                            </a:solidFill>
                            <a:latin typeface="Cambria Math" panose="02040503050406030204" pitchFamily="18" charset="0"/>
                          </a:rPr>
                          <m:t>𝒔</m:t>
                        </m:r>
                      </m:sup>
                    </m:sSup>
                    <m:r>
                      <a:rPr lang="en-US" sz="800" b="1" i="1" smtClean="0">
                        <a:solidFill>
                          <a:prstClr val="black"/>
                        </a:solidFill>
                        <a:latin typeface="Cambria Math" panose="02040503050406030204" pitchFamily="18" charset="0"/>
                      </a:rPr>
                      <m:t>]</m:t>
                    </m:r>
                  </m:oMath>
                </a14:m>
                <a:endParaRPr kumimoji="0" lang="en-US" sz="800" b="1" i="0" u="none" strike="noStrike" kern="1200" cap="none" spc="0" normalizeH="0" baseline="0" noProof="0" dirty="0">
                  <a:ln>
                    <a:noFill/>
                  </a:ln>
                  <a:solidFill>
                    <a:prstClr val="black"/>
                  </a:solidFill>
                  <a:effectLst/>
                  <a:uLnTx/>
                  <a:uFillTx/>
                  <a:latin typeface="Aptos" panose="02110004020202020204"/>
                </a:endParaRPr>
              </a:p>
            </p:txBody>
          </p:sp>
        </mc:Choice>
        <mc:Fallback xmlns="">
          <p:sp>
            <p:nvSpPr>
              <p:cNvPr id="111" name="Rectangle 110">
                <a:extLst>
                  <a:ext uri="{FF2B5EF4-FFF2-40B4-BE49-F238E27FC236}">
                    <a16:creationId xmlns:a16="http://schemas.microsoft.com/office/drawing/2014/main" id="{C30B9C41-E4BF-C2BE-66FE-06B57E829038}"/>
                  </a:ext>
                </a:extLst>
              </p:cNvPr>
              <p:cNvSpPr>
                <a:spLocks noRot="1" noChangeAspect="1" noMove="1" noResize="1" noEditPoints="1" noAdjustHandles="1" noChangeArrowheads="1" noChangeShapeType="1" noTextEdit="1"/>
              </p:cNvSpPr>
              <p:nvPr/>
            </p:nvSpPr>
            <p:spPr>
              <a:xfrm>
                <a:off x="3959327" y="3417108"/>
                <a:ext cx="745674" cy="302315"/>
              </a:xfrm>
              <a:prstGeom prst="rect">
                <a:avLst/>
              </a:prstGeom>
              <a:blipFill>
                <a:blip r:embed="rId7"/>
                <a:stretch>
                  <a:fillRect/>
                </a:stretch>
              </a:blipFill>
              <a:ln w="3175">
                <a:solidFill>
                  <a:schemeClr val="tx1"/>
                </a:solidFill>
                <a:prstDash val="sysDot"/>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DD6FCFAB-38F2-07E6-0086-48C44FAF5D51}"/>
              </a:ext>
            </a:extLst>
          </p:cNvPr>
          <p:cNvCxnSpPr>
            <a:cxnSpLocks/>
          </p:cNvCxnSpPr>
          <p:nvPr/>
        </p:nvCxnSpPr>
        <p:spPr>
          <a:xfrm>
            <a:off x="3178579" y="2895133"/>
            <a:ext cx="2470823"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617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235319E-87AB-5064-2580-D45C4754C366}"/>
              </a:ext>
            </a:extLst>
          </p:cNvPr>
          <p:cNvSpPr txBox="1"/>
          <p:nvPr/>
        </p:nvSpPr>
        <p:spPr>
          <a:xfrm>
            <a:off x="192466" y="342418"/>
            <a:ext cx="3033333" cy="707886"/>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Key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HW6</a:t>
            </a:r>
          </a:p>
        </p:txBody>
      </p:sp>
      <mc:AlternateContent xmlns:mc="http://schemas.openxmlformats.org/markup-compatibility/2006">
        <mc:Choice xmlns:a14="http://schemas.microsoft.com/office/drawing/2010/main" Requires="a14">
          <p:sp>
            <p:nvSpPr>
              <p:cNvPr id="4" name="Rectangle: Rounded Corners 3">
                <a:extLst>
                  <a:ext uri="{FF2B5EF4-FFF2-40B4-BE49-F238E27FC236}">
                    <a16:creationId xmlns:a16="http://schemas.microsoft.com/office/drawing/2014/main" id="{81885CDC-928B-31CC-D6AE-70D05FE00331}"/>
                  </a:ext>
                </a:extLst>
              </p:cNvPr>
              <p:cNvSpPr/>
              <p:nvPr/>
            </p:nvSpPr>
            <p:spPr>
              <a:xfrm>
                <a:off x="5381453" y="1880279"/>
                <a:ext cx="5148287" cy="2550319"/>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assemble_global_solution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Assemble the global stiffness matrix</a:t>
                </a:r>
                <a:r>
                  <a:rPr lang="en-US" sz="1000" b="1" dirty="0">
                    <a:solidFill>
                      <a:prstClr val="black"/>
                    </a:solidFill>
                    <a:latin typeface="Aptos" panose="02110004020202020204"/>
                  </a:rPr>
                  <a:t> </a:t>
                </a:r>
                <a14:m>
                  <m:oMath xmlns:m="http://schemas.openxmlformats.org/officeDocument/2006/math">
                    <m:r>
                      <a:rPr lang="en-US" sz="1000" b="1" i="1" smtClean="0">
                        <a:solidFill>
                          <a:prstClr val="black"/>
                        </a:solidFill>
                        <a:latin typeface="Cambria Math" panose="02040503050406030204" pitchFamily="18" charset="0"/>
                      </a:rPr>
                      <m:t>[</m:t>
                    </m:r>
                    <m:r>
                      <a:rPr lang="en-US" sz="1000" b="1" i="1" smtClean="0">
                        <a:solidFill>
                          <a:prstClr val="black"/>
                        </a:solidFill>
                        <a:latin typeface="Cambria Math" panose="02040503050406030204" pitchFamily="18" charset="0"/>
                      </a:rPr>
                      <m:t>𝑲</m:t>
                    </m:r>
                    <m:r>
                      <a:rPr lang="en-US" sz="1000" b="1" i="1" smtClean="0">
                        <a:solidFill>
                          <a:prstClr val="black"/>
                        </a:solidFill>
                        <a:latin typeface="Cambria Math" panose="02040503050406030204" pitchFamily="18" charset="0"/>
                      </a:rPr>
                      <m:t>]</m:t>
                    </m:r>
                  </m:oMath>
                </a14:m>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and the global force vector </a:t>
                </a:r>
                <a14:m>
                  <m:oMath xmlns:m="http://schemas.openxmlformats.org/officeDocument/2006/math">
                    <m:r>
                      <a:rPr kumimoji="0" lang="en-US" sz="10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𝑭</m:t>
                    </m:r>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 </a:t>
                </a:r>
                <a:r>
                  <a:rPr lang="en-US" sz="1000" dirty="0">
                    <a:solidFill>
                      <a:prstClr val="black"/>
                    </a:solidFill>
                    <a:latin typeface="Aptos" panose="02110004020202020204"/>
                  </a:rPr>
                  <a:t>for a finite element mesh. During looping, the local element stiffness and force are calculated on a per-element basis. Then, using the connectivity matrix </a:t>
                </a:r>
                <a14:m>
                  <m:oMath xmlns:m="http://schemas.openxmlformats.org/officeDocument/2006/math">
                    <m:r>
                      <a:rPr lang="en-US" sz="1000" b="0" i="1" smtClean="0">
                        <a:solidFill>
                          <a:prstClr val="black"/>
                        </a:solidFill>
                        <a:latin typeface="Cambria Math" panose="02040503050406030204" pitchFamily="18" charset="0"/>
                      </a:rPr>
                      <m:t>[</m:t>
                    </m:r>
                    <m:r>
                      <a:rPr lang="en-US" sz="1000" b="1" i="1" smtClean="0">
                        <a:solidFill>
                          <a:prstClr val="black"/>
                        </a:solidFill>
                        <a:latin typeface="Cambria Math" panose="02040503050406030204" pitchFamily="18" charset="0"/>
                      </a:rPr>
                      <m:t>𝑮</m:t>
                    </m:r>
                    <m:r>
                      <a:rPr lang="en-US" sz="1000" b="0" i="1" smtClean="0">
                        <a:solidFill>
                          <a:prstClr val="black"/>
                        </a:solidFill>
                        <a:latin typeface="Cambria Math" panose="02040503050406030204" pitchFamily="18" charset="0"/>
                      </a:rPr>
                      <m:t>]</m:t>
                    </m:r>
                  </m:oMath>
                </a14:m>
                <a:r>
                  <a:rPr lang="en-US" sz="1000" dirty="0">
                    <a:solidFill>
                      <a:prstClr val="black"/>
                    </a:solidFill>
                    <a:latin typeface="Aptos" panose="02110004020202020204"/>
                  </a:rPr>
                  <a:t>, the local stiffness and force component indices are mapped and added to their corresponding global indices in the assembled global solution. This is performed for all combinations of nodes and degrees of freedom for each element.</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G</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max(</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list[mfe.baseclasses.Element2D]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loads: list[</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mfe.load.SurfaceTraction</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ndof</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(n x m x 1 x 1)</a:t>
                </a:r>
              </a:p>
            </p:txBody>
          </p:sp>
        </mc:Choice>
        <mc:Fallback>
          <p:sp>
            <p:nvSpPr>
              <p:cNvPr id="4" name="Rectangle: Rounded Corners 3">
                <a:extLst>
                  <a:ext uri="{FF2B5EF4-FFF2-40B4-BE49-F238E27FC236}">
                    <a16:creationId xmlns:a16="http://schemas.microsoft.com/office/drawing/2014/main" id="{81885CDC-928B-31CC-D6AE-70D05FE00331}"/>
                  </a:ext>
                </a:extLst>
              </p:cNvPr>
              <p:cNvSpPr>
                <a:spLocks noRot="1" noChangeAspect="1" noMove="1" noResize="1" noEditPoints="1" noAdjustHandles="1" noChangeArrowheads="1" noChangeShapeType="1" noTextEdit="1"/>
              </p:cNvSpPr>
              <p:nvPr/>
            </p:nvSpPr>
            <p:spPr>
              <a:xfrm>
                <a:off x="5381453" y="1880279"/>
                <a:ext cx="5148287" cy="2550319"/>
              </a:xfrm>
              <a:prstGeom prst="roundRect">
                <a:avLst>
                  <a:gd name="adj" fmla="val 1821"/>
                </a:avLst>
              </a:prstGeom>
              <a:blipFill>
                <a:blip r:embed="rId2"/>
                <a:stretch>
                  <a:fillRect b="-714"/>
                </a:stretch>
              </a:blipFill>
              <a:ln w="635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Rounded Corners 5">
                <a:extLst>
                  <a:ext uri="{FF2B5EF4-FFF2-40B4-BE49-F238E27FC236}">
                    <a16:creationId xmlns:a16="http://schemas.microsoft.com/office/drawing/2014/main" id="{E28A6359-23D8-08E8-5B9A-65AA0316147C}"/>
                  </a:ext>
                </a:extLst>
              </p:cNvPr>
              <p:cNvSpPr/>
              <p:nvPr/>
            </p:nvSpPr>
            <p:spPr>
              <a:xfrm>
                <a:off x="1558090" y="1880279"/>
                <a:ext cx="3352102" cy="2550319"/>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assemble_mesh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Construct and assemble the finite element mesh for a given set of global node coordinates and connectivity matrix </a:t>
                </a:r>
                <a14:m>
                  <m:oMath xmlns:m="http://schemas.openxmlformats.org/officeDocument/2006/math">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𝑮</m:t>
                    </m:r>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lang="en-US" sz="1000" dirty="0">
                    <a:solidFill>
                      <a:prstClr val="black"/>
                    </a:solidFill>
                    <a:latin typeface="Aptos" panose="02110004020202020204"/>
                  </a:rPr>
                  <a:t>. The connectivity matrix will have rows equal to the number of elements in the mesh, and columns equal to the maximum number of nodes on a single element in the assembly. Elemental rows which consist of less nodes than the maximum will be filled with nan values to maintain a homogeneous array size.</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G</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max(</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prstClr val="black"/>
                    </a:solidFill>
                    <a:latin typeface="Aptos" panose="02110004020202020204"/>
                  </a:rPr>
                  <a:t>node_coords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2)</a:t>
                </a:r>
              </a:p>
              <a:p>
                <a:pPr marR="0" lvl="0" algn="l" defTabSz="914400" rtl="0" eaLnBrk="1" fontAlgn="auto" latinLnBrk="0" hangingPunct="1">
                  <a:lnSpc>
                    <a:spcPct val="100000"/>
                  </a:lnSpc>
                  <a:spcBef>
                    <a:spcPts val="0"/>
                  </a:spcBef>
                  <a:spcAft>
                    <a:spcPts val="0"/>
                  </a:spcAft>
                  <a:buClrTx/>
                  <a:buSzTx/>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list[mfe.baseclasses.Element2D]</a:t>
                </a:r>
              </a:p>
            </p:txBody>
          </p:sp>
        </mc:Choice>
        <mc:Fallback>
          <p:sp>
            <p:nvSpPr>
              <p:cNvPr id="6" name="Rectangle: Rounded Corners 5">
                <a:extLst>
                  <a:ext uri="{FF2B5EF4-FFF2-40B4-BE49-F238E27FC236}">
                    <a16:creationId xmlns:a16="http://schemas.microsoft.com/office/drawing/2014/main" id="{E28A6359-23D8-08E8-5B9A-65AA0316147C}"/>
                  </a:ext>
                </a:extLst>
              </p:cNvPr>
              <p:cNvSpPr>
                <a:spLocks noRot="1" noChangeAspect="1" noMove="1" noResize="1" noEditPoints="1" noAdjustHandles="1" noChangeArrowheads="1" noChangeShapeType="1" noTextEdit="1"/>
              </p:cNvSpPr>
              <p:nvPr/>
            </p:nvSpPr>
            <p:spPr>
              <a:xfrm>
                <a:off x="1558090" y="1880279"/>
                <a:ext cx="3352102" cy="2550319"/>
              </a:xfrm>
              <a:prstGeom prst="roundRect">
                <a:avLst>
                  <a:gd name="adj" fmla="val 1821"/>
                </a:avLst>
              </a:prstGeom>
              <a:blipFill>
                <a:blip r:embed="rId3"/>
                <a:stretch>
                  <a:fillRect b="-714"/>
                </a:stretch>
              </a:blipFill>
              <a:ln w="63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3865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86" name="TextBox 385">
            <a:extLst>
              <a:ext uri="{FF2B5EF4-FFF2-40B4-BE49-F238E27FC236}">
                <a16:creationId xmlns:a16="http://schemas.microsoft.com/office/drawing/2014/main" id="{CA6CDC21-8C30-C53D-C3D0-D04FB12A6889}"/>
              </a:ext>
            </a:extLst>
          </p:cNvPr>
          <p:cNvSpPr txBox="1"/>
          <p:nvPr/>
        </p:nvSpPr>
        <p:spPr>
          <a:xfrm>
            <a:off x="192467" y="342418"/>
            <a:ext cx="36183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Bubble charts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HW6</a:t>
            </a:r>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4F7FCCFC-1FED-EE4F-AEAF-5E2E4DE583A4}"/>
                  </a:ext>
                </a:extLst>
              </p:cNvPr>
              <p:cNvSpPr/>
              <p:nvPr/>
            </p:nvSpPr>
            <p:spPr>
              <a:xfrm>
                <a:off x="1572872" y="1494084"/>
                <a:ext cx="1657556" cy="493537"/>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d>
                      <m:dPr>
                        <m:begChr m:val="["/>
                        <m:endChr m:val="]"/>
                        <m:ctrlP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dPr>
                      <m:e>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𝑮</m:t>
                        </m:r>
                      </m:e>
                    </m:d>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rPr>
                  <a:t>global node coordinates</a:t>
                </a:r>
              </a:p>
            </p:txBody>
          </p:sp>
        </mc:Choice>
        <mc:Fallback>
          <p:sp>
            <p:nvSpPr>
              <p:cNvPr id="14" name="Rectangle 13">
                <a:extLst>
                  <a:ext uri="{FF2B5EF4-FFF2-40B4-BE49-F238E27FC236}">
                    <a16:creationId xmlns:a16="http://schemas.microsoft.com/office/drawing/2014/main" id="{4F7FCCFC-1FED-EE4F-AEAF-5E2E4DE583A4}"/>
                  </a:ext>
                </a:extLst>
              </p:cNvPr>
              <p:cNvSpPr>
                <a:spLocks noRot="1" noChangeAspect="1" noMove="1" noResize="1" noEditPoints="1" noAdjustHandles="1" noChangeArrowheads="1" noChangeShapeType="1" noTextEdit="1"/>
              </p:cNvSpPr>
              <p:nvPr/>
            </p:nvSpPr>
            <p:spPr>
              <a:xfrm>
                <a:off x="1572872" y="1494084"/>
                <a:ext cx="1657556" cy="493537"/>
              </a:xfrm>
              <a:prstGeom prst="rect">
                <a:avLst/>
              </a:prstGeom>
              <a:blipFill>
                <a:blip r:embed="rId2"/>
                <a:stretch>
                  <a:fillRect/>
                </a:stretch>
              </a:blipFill>
              <a:ln w="3175">
                <a:solidFill>
                  <a:schemeClr val="tx1"/>
                </a:solidFill>
                <a:prstDash val="sysDot"/>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1042579-54B7-E609-B30D-F9B3273A91D6}"/>
              </a:ext>
            </a:extLst>
          </p:cNvPr>
          <p:cNvCxnSpPr>
            <a:cxnSpLocks/>
            <a:stCxn id="4" idx="0"/>
            <a:endCxn id="14" idx="2"/>
          </p:cNvCxnSpPr>
          <p:nvPr/>
        </p:nvCxnSpPr>
        <p:spPr>
          <a:xfrm flipV="1">
            <a:off x="2401650" y="1987621"/>
            <a:ext cx="0" cy="755405"/>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04EBEC5B-9E01-6895-E8C0-4AEA1B60F238}"/>
              </a:ext>
            </a:extLst>
          </p:cNvPr>
          <p:cNvCxnSpPr>
            <a:cxnSpLocks/>
            <a:stCxn id="3" idx="1"/>
            <a:endCxn id="4" idx="3"/>
          </p:cNvCxnSpPr>
          <p:nvPr/>
        </p:nvCxnSpPr>
        <p:spPr>
          <a:xfrm flipH="1">
            <a:off x="4077701" y="3445410"/>
            <a:ext cx="1655313"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21347DDE-99AF-A366-4D25-825011165031}"/>
              </a:ext>
            </a:extLst>
          </p:cNvPr>
          <p:cNvCxnSpPr>
            <a:cxnSpLocks/>
            <a:stCxn id="76" idx="0"/>
            <a:endCxn id="3" idx="2"/>
          </p:cNvCxnSpPr>
          <p:nvPr/>
        </p:nvCxnSpPr>
        <p:spPr>
          <a:xfrm flipV="1">
            <a:off x="8307158" y="4279769"/>
            <a:ext cx="0" cy="483035"/>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76" name="Oval 75">
                <a:extLst>
                  <a:ext uri="{FF2B5EF4-FFF2-40B4-BE49-F238E27FC236}">
                    <a16:creationId xmlns:a16="http://schemas.microsoft.com/office/drawing/2014/main" id="{9236551A-239D-9ED7-215E-8EEC10CB179D}"/>
                  </a:ext>
                </a:extLst>
              </p:cNvPr>
              <p:cNvSpPr/>
              <p:nvPr/>
            </p:nvSpPr>
            <p:spPr>
              <a:xfrm>
                <a:off x="7690801" y="4762804"/>
                <a:ext cx="1232713"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dPr>
                        <m:e>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𝑲</m:t>
                          </m:r>
                        </m:e>
                      </m:d>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𝑭</m:t>
                      </m:r>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kumimoji="0" lang="en-US" sz="10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mc:Choice>
        <mc:Fallback>
          <p:sp>
            <p:nvSpPr>
              <p:cNvPr id="76" name="Oval 75">
                <a:extLst>
                  <a:ext uri="{FF2B5EF4-FFF2-40B4-BE49-F238E27FC236}">
                    <a16:creationId xmlns:a16="http://schemas.microsoft.com/office/drawing/2014/main" id="{9236551A-239D-9ED7-215E-8EEC10CB179D}"/>
                  </a:ext>
                </a:extLst>
              </p:cNvPr>
              <p:cNvSpPr>
                <a:spLocks noRot="1" noChangeAspect="1" noMove="1" noResize="1" noEditPoints="1" noAdjustHandles="1" noChangeArrowheads="1" noChangeShapeType="1" noTextEdit="1"/>
              </p:cNvSpPr>
              <p:nvPr/>
            </p:nvSpPr>
            <p:spPr>
              <a:xfrm>
                <a:off x="7690801" y="4762804"/>
                <a:ext cx="1232713" cy="280789"/>
              </a:xfrm>
              <a:prstGeom prst="ellipse">
                <a:avLst/>
              </a:prstGeom>
              <a:blipFill>
                <a:blip r:embed="rId3"/>
                <a:stretch>
                  <a:fillRect/>
                </a:stretch>
              </a:blipFill>
              <a:ln w="6350">
                <a:solidFill>
                  <a:schemeClr val="accent1"/>
                </a:solidFill>
              </a:ln>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E98DAD05-58BD-C0CC-3766-26AB716BFE24}"/>
              </a:ext>
            </a:extLst>
          </p:cNvPr>
          <p:cNvSpPr/>
          <p:nvPr/>
        </p:nvSpPr>
        <p:spPr>
          <a:xfrm>
            <a:off x="5733014" y="2611051"/>
            <a:ext cx="5148287" cy="1668718"/>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assemble_global_solution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G</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max(</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list[mfe.baseclasses.Element2D]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loads: list[</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mfe.load.SurfaceTraction</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ndof</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ndof</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ndof</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lang="en-US" sz="1000" dirty="0">
                <a:solidFill>
                  <a:prstClr val="black"/>
                </a:solidFill>
                <a:latin typeface="Aptos" panose="02110004020202020204"/>
              </a:rPr>
              <a:t> (</a:t>
            </a:r>
            <a:r>
              <a:rPr lang="en-US" sz="1000" dirty="0" err="1">
                <a:solidFill>
                  <a:prstClr val="black"/>
                </a:solidFill>
                <a:latin typeface="Aptos" panose="02110004020202020204"/>
              </a:rPr>
              <a:t>ndof</a:t>
            </a:r>
            <a:r>
              <a:rPr lang="en-US" sz="1000" dirty="0">
                <a:solidFill>
                  <a:prstClr val="black"/>
                </a:solidFill>
                <a:latin typeface="Aptos" panose="02110004020202020204"/>
              </a:rPr>
              <a:t>*</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lang="en-US" sz="1000" dirty="0">
                <a:solidFill>
                  <a:prstClr val="black"/>
                </a:solidFill>
                <a:latin typeface="Aptos" panose="02110004020202020204"/>
              </a:rPr>
              <a:t>, 1)</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 name="Rectangle: Rounded Corners 3">
            <a:extLst>
              <a:ext uri="{FF2B5EF4-FFF2-40B4-BE49-F238E27FC236}">
                <a16:creationId xmlns:a16="http://schemas.microsoft.com/office/drawing/2014/main" id="{29BEA03F-B1C1-FF3B-E182-9D6974BE98CC}"/>
              </a:ext>
            </a:extLst>
          </p:cNvPr>
          <p:cNvSpPr/>
          <p:nvPr/>
        </p:nvSpPr>
        <p:spPr>
          <a:xfrm>
            <a:off x="725599" y="2743026"/>
            <a:ext cx="3352102" cy="1404768"/>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assemble_mesh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G</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max(</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prstClr val="black"/>
                </a:solidFill>
                <a:latin typeface="Aptos" panose="02110004020202020204"/>
              </a:rPr>
              <a:t>node_coords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2)</a:t>
            </a:r>
          </a:p>
          <a:p>
            <a:pPr marR="0" lvl="0" algn="l" defTabSz="914400" rtl="0" eaLnBrk="1" fontAlgn="auto" latinLnBrk="0" hangingPunct="1">
              <a:lnSpc>
                <a:spcPct val="100000"/>
              </a:lnSpc>
              <a:spcBef>
                <a:spcPts val="0"/>
              </a:spcBef>
              <a:spcAft>
                <a:spcPts val="0"/>
              </a:spcAft>
              <a:buClrTx/>
              <a:buSzTx/>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list[mfe.baseclasses.Element2D]</a:t>
            </a:r>
          </a:p>
        </p:txBody>
      </p:sp>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AD98076B-BB38-106F-B23D-16A7430222AD}"/>
                  </a:ext>
                </a:extLst>
              </p:cNvPr>
              <p:cNvSpPr/>
              <p:nvPr/>
            </p:nvSpPr>
            <p:spPr>
              <a:xfrm>
                <a:off x="7478379" y="1494084"/>
                <a:ext cx="1657556" cy="493537"/>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d>
                      <m:dPr>
                        <m:begChr m:val="["/>
                        <m:endChr m:val="]"/>
                        <m:ctrlP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dPr>
                      <m:e>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𝑮</m:t>
                        </m:r>
                      </m:e>
                    </m:d>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rPr>
                  <a:t>Surface tractions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prstClr val="black"/>
                    </a:solidFill>
                    <a:latin typeface="Aptos" panose="02110004020202020204"/>
                  </a:rPr>
                  <a:t>ndof</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p:sp>
            <p:nvSpPr>
              <p:cNvPr id="33" name="Rectangle 32">
                <a:extLst>
                  <a:ext uri="{FF2B5EF4-FFF2-40B4-BE49-F238E27FC236}">
                    <a16:creationId xmlns:a16="http://schemas.microsoft.com/office/drawing/2014/main" id="{AD98076B-BB38-106F-B23D-16A7430222AD}"/>
                  </a:ext>
                </a:extLst>
              </p:cNvPr>
              <p:cNvSpPr>
                <a:spLocks noRot="1" noChangeAspect="1" noMove="1" noResize="1" noEditPoints="1" noAdjustHandles="1" noChangeArrowheads="1" noChangeShapeType="1" noTextEdit="1"/>
              </p:cNvSpPr>
              <p:nvPr/>
            </p:nvSpPr>
            <p:spPr>
              <a:xfrm>
                <a:off x="7478379" y="1494084"/>
                <a:ext cx="1657556" cy="493537"/>
              </a:xfrm>
              <a:prstGeom prst="rect">
                <a:avLst/>
              </a:prstGeom>
              <a:blipFill>
                <a:blip r:embed="rId4"/>
                <a:stretch>
                  <a:fillRect/>
                </a:stretch>
              </a:blipFill>
              <a:ln w="3175">
                <a:solidFill>
                  <a:schemeClr val="tx1"/>
                </a:solidFill>
                <a:prstDash val="sysDot"/>
              </a:ln>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E223F6-B590-B408-07AC-5B0BAA18EDB9}"/>
              </a:ext>
            </a:extLst>
          </p:cNvPr>
          <p:cNvCxnSpPr>
            <a:cxnSpLocks/>
            <a:stCxn id="3" idx="0"/>
            <a:endCxn id="33" idx="2"/>
          </p:cNvCxnSpPr>
          <p:nvPr/>
        </p:nvCxnSpPr>
        <p:spPr>
          <a:xfrm flipH="1" flipV="1">
            <a:off x="8307157" y="1987621"/>
            <a:ext cx="1" cy="62343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979D0C9F-2C60-8164-6D97-C1B7FC159655}"/>
              </a:ext>
            </a:extLst>
          </p:cNvPr>
          <p:cNvSpPr/>
          <p:nvPr/>
        </p:nvSpPr>
        <p:spPr>
          <a:xfrm>
            <a:off x="4325158" y="3198641"/>
            <a:ext cx="1119290" cy="493537"/>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prstClr val="black"/>
                </a:solidFill>
                <a:latin typeface="Aptos" panose="02110004020202020204"/>
              </a:rPr>
              <a:t>global element assembly</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5493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07DDFB-A9C8-1703-02F7-38B2E333E9CB}"/>
              </a:ext>
            </a:extLst>
          </p:cNvPr>
          <p:cNvGrpSpPr/>
          <p:nvPr/>
        </p:nvGrpSpPr>
        <p:grpSpPr>
          <a:xfrm>
            <a:off x="2662591" y="1093027"/>
            <a:ext cx="6866818" cy="4671946"/>
            <a:chOff x="488610" y="1211380"/>
            <a:chExt cx="6434769" cy="4229850"/>
          </a:xfrm>
        </p:grpSpPr>
        <p:pic>
          <p:nvPicPr>
            <p:cNvPr id="3" name="Picture 2">
              <a:extLst>
                <a:ext uri="{FF2B5EF4-FFF2-40B4-BE49-F238E27FC236}">
                  <a16:creationId xmlns:a16="http://schemas.microsoft.com/office/drawing/2014/main" id="{E196DC91-B242-BC02-6CDF-39C3D81085FF}"/>
                </a:ext>
              </a:extLst>
            </p:cNvPr>
            <p:cNvPicPr>
              <a:picLocks noChangeAspect="1"/>
            </p:cNvPicPr>
            <p:nvPr/>
          </p:nvPicPr>
          <p:blipFill>
            <a:blip r:embed="rId2"/>
            <a:stretch>
              <a:fillRect/>
            </a:stretch>
          </p:blipFill>
          <p:spPr>
            <a:xfrm>
              <a:off x="584854" y="1416770"/>
              <a:ext cx="6338525" cy="4024460"/>
            </a:xfrm>
            <a:prstGeom prst="rect">
              <a:avLst/>
            </a:prstGeom>
          </p:spPr>
        </p:pic>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DF02470F-3008-2D3A-9844-21FB468B25D6}"/>
                    </a:ext>
                  </a:extLst>
                </p14:cNvPr>
                <p14:cNvContentPartPr/>
                <p14:nvPr/>
              </p14:nvContentPartPr>
              <p14:xfrm>
                <a:off x="6374250" y="1676500"/>
                <a:ext cx="81360" cy="2922480"/>
              </p14:xfrm>
            </p:contentPart>
          </mc:Choice>
          <mc:Fallback>
            <p:pic>
              <p:nvPicPr>
                <p:cNvPr id="20" name="Ink 19">
                  <a:extLst>
                    <a:ext uri="{FF2B5EF4-FFF2-40B4-BE49-F238E27FC236}">
                      <a16:creationId xmlns:a16="http://schemas.microsoft.com/office/drawing/2014/main" id="{DF02470F-3008-2D3A-9844-21FB468B25D6}"/>
                    </a:ext>
                  </a:extLst>
                </p:cNvPr>
                <p:cNvPicPr/>
                <p:nvPr/>
              </p:nvPicPr>
              <p:blipFill>
                <a:blip r:embed="rId4"/>
                <a:stretch>
                  <a:fillRect/>
                </a:stretch>
              </p:blipFill>
              <p:spPr>
                <a:xfrm>
                  <a:off x="6323400" y="1578715"/>
                  <a:ext cx="182721" cy="311772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Ink 20">
                  <a:extLst>
                    <a:ext uri="{FF2B5EF4-FFF2-40B4-BE49-F238E27FC236}">
                      <a16:creationId xmlns:a16="http://schemas.microsoft.com/office/drawing/2014/main" id="{711B6809-0BC7-406B-C154-FCC643998B70}"/>
                    </a:ext>
                  </a:extLst>
                </p14:cNvPr>
                <p14:cNvContentPartPr/>
                <p14:nvPr/>
              </p14:nvContentPartPr>
              <p14:xfrm>
                <a:off x="901530" y="1726540"/>
                <a:ext cx="659880" cy="13320"/>
              </p14:xfrm>
            </p:contentPart>
          </mc:Choice>
          <mc:Fallback>
            <p:pic>
              <p:nvPicPr>
                <p:cNvPr id="21" name="Ink 20">
                  <a:extLst>
                    <a:ext uri="{FF2B5EF4-FFF2-40B4-BE49-F238E27FC236}">
                      <a16:creationId xmlns:a16="http://schemas.microsoft.com/office/drawing/2014/main" id="{711B6809-0BC7-406B-C154-FCC643998B70}"/>
                    </a:ext>
                  </a:extLst>
                </p:cNvPr>
                <p:cNvPicPr/>
                <p:nvPr/>
              </p:nvPicPr>
              <p:blipFill>
                <a:blip r:embed="rId6"/>
                <a:stretch>
                  <a:fillRect/>
                </a:stretch>
              </p:blipFill>
              <p:spPr>
                <a:xfrm>
                  <a:off x="850926" y="1629077"/>
                  <a:ext cx="760751" cy="20792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a:extLst>
                    <a:ext uri="{FF2B5EF4-FFF2-40B4-BE49-F238E27FC236}">
                      <a16:creationId xmlns:a16="http://schemas.microsoft.com/office/drawing/2014/main" id="{03EF1B1C-DA13-C3E9-C80A-C0BED230B09D}"/>
                    </a:ext>
                  </a:extLst>
                </p14:cNvPr>
                <p14:cNvContentPartPr/>
                <p14:nvPr/>
              </p14:nvContentPartPr>
              <p14:xfrm>
                <a:off x="800010" y="1943260"/>
                <a:ext cx="806040" cy="12960"/>
              </p14:xfrm>
            </p:contentPart>
          </mc:Choice>
          <mc:Fallback>
            <p:pic>
              <p:nvPicPr>
                <p:cNvPr id="22" name="Ink 21">
                  <a:extLst>
                    <a:ext uri="{FF2B5EF4-FFF2-40B4-BE49-F238E27FC236}">
                      <a16:creationId xmlns:a16="http://schemas.microsoft.com/office/drawing/2014/main" id="{03EF1B1C-DA13-C3E9-C80A-C0BED230B09D}"/>
                    </a:ext>
                  </a:extLst>
                </p:cNvPr>
                <p:cNvPicPr/>
                <p:nvPr/>
              </p:nvPicPr>
              <p:blipFill>
                <a:blip r:embed="rId8"/>
                <a:stretch>
                  <a:fillRect/>
                </a:stretch>
              </p:blipFill>
              <p:spPr>
                <a:xfrm>
                  <a:off x="749422" y="1846060"/>
                  <a:ext cx="906879" cy="207036"/>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E527784E-1DD9-4893-58A8-8420C7271E22}"/>
                    </a:ext>
                  </a:extLst>
                </p14:cNvPr>
                <p14:cNvContentPartPr/>
                <p14:nvPr/>
              </p14:nvContentPartPr>
              <p14:xfrm>
                <a:off x="1485450" y="1739140"/>
                <a:ext cx="380880" cy="7560"/>
              </p14:xfrm>
            </p:contentPart>
          </mc:Choice>
          <mc:Fallback>
            <p:pic>
              <p:nvPicPr>
                <p:cNvPr id="23" name="Ink 22">
                  <a:extLst>
                    <a:ext uri="{FF2B5EF4-FFF2-40B4-BE49-F238E27FC236}">
                      <a16:creationId xmlns:a16="http://schemas.microsoft.com/office/drawing/2014/main" id="{E527784E-1DD9-4893-58A8-8420C7271E22}"/>
                    </a:ext>
                  </a:extLst>
                </p:cNvPr>
                <p:cNvPicPr/>
                <p:nvPr/>
              </p:nvPicPr>
              <p:blipFill>
                <a:blip r:embed="rId10"/>
                <a:stretch>
                  <a:fillRect/>
                </a:stretch>
              </p:blipFill>
              <p:spPr>
                <a:xfrm>
                  <a:off x="1434846" y="1640531"/>
                  <a:ext cx="481751" cy="20444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D353030F-39C1-4B47-FBAD-FC335B499456}"/>
                    </a:ext>
                  </a:extLst>
                </p14:cNvPr>
                <p14:cNvContentPartPr/>
                <p14:nvPr/>
              </p14:nvContentPartPr>
              <p14:xfrm>
                <a:off x="1504890" y="1929580"/>
                <a:ext cx="387000" cy="26280"/>
              </p14:xfrm>
            </p:contentPart>
          </mc:Choice>
          <mc:Fallback>
            <p:pic>
              <p:nvPicPr>
                <p:cNvPr id="24" name="Ink 23">
                  <a:extLst>
                    <a:ext uri="{FF2B5EF4-FFF2-40B4-BE49-F238E27FC236}">
                      <a16:creationId xmlns:a16="http://schemas.microsoft.com/office/drawing/2014/main" id="{D353030F-39C1-4B47-FBAD-FC335B499456}"/>
                    </a:ext>
                  </a:extLst>
                </p:cNvPr>
                <p:cNvPicPr/>
                <p:nvPr/>
              </p:nvPicPr>
              <p:blipFill>
                <a:blip r:embed="rId12"/>
                <a:stretch>
                  <a:fillRect/>
                </a:stretch>
              </p:blipFill>
              <p:spPr>
                <a:xfrm>
                  <a:off x="1454280" y="1832247"/>
                  <a:ext cx="487883" cy="220622"/>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5" name="Ink 24">
                  <a:extLst>
                    <a:ext uri="{FF2B5EF4-FFF2-40B4-BE49-F238E27FC236}">
                      <a16:creationId xmlns:a16="http://schemas.microsoft.com/office/drawing/2014/main" id="{134DFEF0-8F4F-6116-F568-CF48FF2FD4DC}"/>
                    </a:ext>
                  </a:extLst>
                </p14:cNvPr>
                <p14:cNvContentPartPr/>
                <p14:nvPr/>
              </p14:nvContentPartPr>
              <p14:xfrm>
                <a:off x="3212730" y="1733380"/>
                <a:ext cx="360" cy="360"/>
              </p14:xfrm>
            </p:contentPart>
          </mc:Choice>
          <mc:Fallback>
            <p:pic>
              <p:nvPicPr>
                <p:cNvPr id="25" name="Ink 24">
                  <a:extLst>
                    <a:ext uri="{FF2B5EF4-FFF2-40B4-BE49-F238E27FC236}">
                      <a16:creationId xmlns:a16="http://schemas.microsoft.com/office/drawing/2014/main" id="{134DFEF0-8F4F-6116-F568-CF48FF2FD4DC}"/>
                    </a:ext>
                  </a:extLst>
                </p:cNvPr>
                <p:cNvPicPr/>
                <p:nvPr/>
              </p:nvPicPr>
              <p:blipFill>
                <a:blip r:embed="rId14"/>
                <a:stretch>
                  <a:fillRect/>
                </a:stretch>
              </p:blipFill>
              <p:spPr>
                <a:xfrm>
                  <a:off x="3158730" y="16253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Ink 25">
                  <a:extLst>
                    <a:ext uri="{FF2B5EF4-FFF2-40B4-BE49-F238E27FC236}">
                      <a16:creationId xmlns:a16="http://schemas.microsoft.com/office/drawing/2014/main" id="{C19DD5DB-AAA9-5F29-8A7E-E310B305E2F3}"/>
                    </a:ext>
                  </a:extLst>
                </p14:cNvPr>
                <p14:cNvContentPartPr/>
                <p14:nvPr/>
              </p14:nvContentPartPr>
              <p14:xfrm>
                <a:off x="3212730" y="1732660"/>
                <a:ext cx="533160" cy="9360"/>
              </p14:xfrm>
            </p:contentPart>
          </mc:Choice>
          <mc:Fallback>
            <p:pic>
              <p:nvPicPr>
                <p:cNvPr id="26" name="Ink 25">
                  <a:extLst>
                    <a:ext uri="{FF2B5EF4-FFF2-40B4-BE49-F238E27FC236}">
                      <a16:creationId xmlns:a16="http://schemas.microsoft.com/office/drawing/2014/main" id="{C19DD5DB-AAA9-5F29-8A7E-E310B305E2F3}"/>
                    </a:ext>
                  </a:extLst>
                </p:cNvPr>
                <p:cNvPicPr/>
                <p:nvPr/>
              </p:nvPicPr>
              <p:blipFill>
                <a:blip r:embed="rId16"/>
                <a:stretch>
                  <a:fillRect/>
                </a:stretch>
              </p:blipFill>
              <p:spPr>
                <a:xfrm>
                  <a:off x="3162114" y="1635832"/>
                  <a:ext cx="634055" cy="202692"/>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Ink 26">
                  <a:extLst>
                    <a:ext uri="{FF2B5EF4-FFF2-40B4-BE49-F238E27FC236}">
                      <a16:creationId xmlns:a16="http://schemas.microsoft.com/office/drawing/2014/main" id="{F4835694-399E-1117-FFA0-7E88340C9604}"/>
                    </a:ext>
                  </a:extLst>
                </p14:cNvPr>
                <p14:cNvContentPartPr/>
                <p14:nvPr/>
              </p14:nvContentPartPr>
              <p14:xfrm>
                <a:off x="3238290" y="1959820"/>
                <a:ext cx="507600" cy="15120"/>
              </p14:xfrm>
            </p:contentPart>
          </mc:Choice>
          <mc:Fallback>
            <p:pic>
              <p:nvPicPr>
                <p:cNvPr id="27" name="Ink 26">
                  <a:extLst>
                    <a:ext uri="{FF2B5EF4-FFF2-40B4-BE49-F238E27FC236}">
                      <a16:creationId xmlns:a16="http://schemas.microsoft.com/office/drawing/2014/main" id="{F4835694-399E-1117-FFA0-7E88340C9604}"/>
                    </a:ext>
                  </a:extLst>
                </p:cNvPr>
                <p:cNvPicPr/>
                <p:nvPr/>
              </p:nvPicPr>
              <p:blipFill>
                <a:blip r:embed="rId18"/>
                <a:stretch>
                  <a:fillRect/>
                </a:stretch>
              </p:blipFill>
              <p:spPr>
                <a:xfrm>
                  <a:off x="3187699" y="1861211"/>
                  <a:ext cx="608445" cy="212009"/>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 name="Ink 27">
                  <a:extLst>
                    <a:ext uri="{FF2B5EF4-FFF2-40B4-BE49-F238E27FC236}">
                      <a16:creationId xmlns:a16="http://schemas.microsoft.com/office/drawing/2014/main" id="{7F4B3586-2EDD-1D0B-96EC-2B9C098CC06C}"/>
                    </a:ext>
                  </a:extLst>
                </p14:cNvPr>
                <p14:cNvContentPartPr/>
                <p14:nvPr/>
              </p14:nvContentPartPr>
              <p14:xfrm>
                <a:off x="1098090" y="1231900"/>
                <a:ext cx="360" cy="126360"/>
              </p14:xfrm>
            </p:contentPart>
          </mc:Choice>
          <mc:Fallback>
            <p:pic>
              <p:nvPicPr>
                <p:cNvPr id="28" name="Ink 27">
                  <a:extLst>
                    <a:ext uri="{FF2B5EF4-FFF2-40B4-BE49-F238E27FC236}">
                      <a16:creationId xmlns:a16="http://schemas.microsoft.com/office/drawing/2014/main" id="{7F4B3586-2EDD-1D0B-96EC-2B9C098CC06C}"/>
                    </a:ext>
                  </a:extLst>
                </p:cNvPr>
                <p:cNvPicPr/>
                <p:nvPr/>
              </p:nvPicPr>
              <p:blipFill>
                <a:blip r:embed="rId20"/>
                <a:stretch>
                  <a:fillRect/>
                </a:stretch>
              </p:blipFill>
              <p:spPr>
                <a:xfrm>
                  <a:off x="1089090" y="1223779"/>
                  <a:ext cx="18000" cy="142277"/>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9" name="Ink 28">
                  <a:extLst>
                    <a:ext uri="{FF2B5EF4-FFF2-40B4-BE49-F238E27FC236}">
                      <a16:creationId xmlns:a16="http://schemas.microsoft.com/office/drawing/2014/main" id="{A6D73CF6-9D2D-37E6-0AD6-82C4821F2C2E}"/>
                    </a:ext>
                  </a:extLst>
                </p14:cNvPr>
                <p14:cNvContentPartPr/>
                <p14:nvPr/>
              </p14:nvContentPartPr>
              <p14:xfrm>
                <a:off x="1676250" y="1238020"/>
                <a:ext cx="63000" cy="77040"/>
              </p14:xfrm>
            </p:contentPart>
          </mc:Choice>
          <mc:Fallback>
            <p:pic>
              <p:nvPicPr>
                <p:cNvPr id="29" name="Ink 28">
                  <a:extLst>
                    <a:ext uri="{FF2B5EF4-FFF2-40B4-BE49-F238E27FC236}">
                      <a16:creationId xmlns:a16="http://schemas.microsoft.com/office/drawing/2014/main" id="{A6D73CF6-9D2D-37E6-0AD6-82C4821F2C2E}"/>
                    </a:ext>
                  </a:extLst>
                </p:cNvPr>
                <p:cNvPicPr/>
                <p:nvPr/>
              </p:nvPicPr>
              <p:blipFill>
                <a:blip r:embed="rId22"/>
                <a:stretch>
                  <a:fillRect/>
                </a:stretch>
              </p:blipFill>
              <p:spPr>
                <a:xfrm>
                  <a:off x="1667828" y="1229859"/>
                  <a:ext cx="79508" cy="93036"/>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0" name="Ink 29">
                  <a:extLst>
                    <a:ext uri="{FF2B5EF4-FFF2-40B4-BE49-F238E27FC236}">
                      <a16:creationId xmlns:a16="http://schemas.microsoft.com/office/drawing/2014/main" id="{F7CF2243-C63C-5FB5-B222-CC6E0156C268}"/>
                    </a:ext>
                  </a:extLst>
                </p14:cNvPr>
                <p14:cNvContentPartPr/>
                <p14:nvPr/>
              </p14:nvContentPartPr>
              <p14:xfrm>
                <a:off x="2241450" y="1211380"/>
                <a:ext cx="67680" cy="134280"/>
              </p14:xfrm>
            </p:contentPart>
          </mc:Choice>
          <mc:Fallback>
            <p:pic>
              <p:nvPicPr>
                <p:cNvPr id="30" name="Ink 29">
                  <a:extLst>
                    <a:ext uri="{FF2B5EF4-FFF2-40B4-BE49-F238E27FC236}">
                      <a16:creationId xmlns:a16="http://schemas.microsoft.com/office/drawing/2014/main" id="{F7CF2243-C63C-5FB5-B222-CC6E0156C268}"/>
                    </a:ext>
                  </a:extLst>
                </p:cNvPr>
                <p:cNvPicPr/>
                <p:nvPr/>
              </p:nvPicPr>
              <p:blipFill>
                <a:blip r:embed="rId24"/>
                <a:stretch>
                  <a:fillRect/>
                </a:stretch>
              </p:blipFill>
              <p:spPr>
                <a:xfrm>
                  <a:off x="2233032" y="1203232"/>
                  <a:ext cx="84179" cy="150250"/>
                </a:xfrm>
                <a:prstGeom prst="rect">
                  <a:avLst/>
                </a:prstGeom>
              </p:spPr>
            </p:pic>
          </mc:Fallback>
        </mc:AlternateContent>
        <p:grpSp>
          <p:nvGrpSpPr>
            <p:cNvPr id="36" name="Group 35">
              <a:extLst>
                <a:ext uri="{FF2B5EF4-FFF2-40B4-BE49-F238E27FC236}">
                  <a16:creationId xmlns:a16="http://schemas.microsoft.com/office/drawing/2014/main" id="{B976A013-2F9A-37D6-F2A7-11A3173904A1}"/>
                </a:ext>
              </a:extLst>
            </p:cNvPr>
            <p:cNvGrpSpPr/>
            <p:nvPr/>
          </p:nvGrpSpPr>
          <p:grpSpPr>
            <a:xfrm>
              <a:off x="2828610" y="1269700"/>
              <a:ext cx="174960" cy="158400"/>
              <a:chOff x="2828610" y="1269700"/>
              <a:chExt cx="174960" cy="158400"/>
            </a:xfrm>
          </p:grpSpPr>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15331306-5ED3-19E4-5B4C-AFEE29F85A80}"/>
                      </a:ext>
                    </a:extLst>
                  </p14:cNvPr>
                  <p14:cNvContentPartPr/>
                  <p14:nvPr/>
                </p14:nvContentPartPr>
                <p14:xfrm>
                  <a:off x="2908170" y="1282300"/>
                  <a:ext cx="360" cy="145800"/>
                </p14:xfrm>
              </p:contentPart>
            </mc:Choice>
            <mc:Fallback xmlns="">
              <p:pic>
                <p:nvPicPr>
                  <p:cNvPr id="31" name="Ink 30">
                    <a:extLst>
                      <a:ext uri="{FF2B5EF4-FFF2-40B4-BE49-F238E27FC236}">
                        <a16:creationId xmlns:a16="http://schemas.microsoft.com/office/drawing/2014/main" id="{15331306-5ED3-19E4-5B4C-AFEE29F85A80}"/>
                      </a:ext>
                    </a:extLst>
                  </p:cNvPr>
                  <p:cNvPicPr/>
                  <p:nvPr/>
                </p:nvPicPr>
                <p:blipFill>
                  <a:blip r:embed="rId26"/>
                  <a:stretch>
                    <a:fillRect/>
                  </a:stretch>
                </p:blipFill>
                <p:spPr>
                  <a:xfrm>
                    <a:off x="2899170" y="1273660"/>
                    <a:ext cx="180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60663A37-227F-0BA7-DA54-FA44C39796E7}"/>
                      </a:ext>
                    </a:extLst>
                  </p14:cNvPr>
                  <p14:cNvContentPartPr/>
                  <p14:nvPr/>
                </p14:nvContentPartPr>
                <p14:xfrm>
                  <a:off x="2828610" y="1269700"/>
                  <a:ext cx="174960" cy="107280"/>
                </p14:xfrm>
              </p:contentPart>
            </mc:Choice>
            <mc:Fallback xmlns="">
              <p:pic>
                <p:nvPicPr>
                  <p:cNvPr id="32" name="Ink 31">
                    <a:extLst>
                      <a:ext uri="{FF2B5EF4-FFF2-40B4-BE49-F238E27FC236}">
                        <a16:creationId xmlns:a16="http://schemas.microsoft.com/office/drawing/2014/main" id="{60663A37-227F-0BA7-DA54-FA44C39796E7}"/>
                      </a:ext>
                    </a:extLst>
                  </p:cNvPr>
                  <p:cNvPicPr/>
                  <p:nvPr/>
                </p:nvPicPr>
                <p:blipFill>
                  <a:blip r:embed="rId28"/>
                  <a:stretch>
                    <a:fillRect/>
                  </a:stretch>
                </p:blipFill>
                <p:spPr>
                  <a:xfrm>
                    <a:off x="2819970" y="1261060"/>
                    <a:ext cx="192600" cy="124920"/>
                  </a:xfrm>
                  <a:prstGeom prst="rect">
                    <a:avLst/>
                  </a:prstGeom>
                </p:spPr>
              </p:pic>
            </mc:Fallback>
          </mc:AlternateContent>
        </p:grpSp>
        <p:grpSp>
          <p:nvGrpSpPr>
            <p:cNvPr id="35" name="Group 34">
              <a:extLst>
                <a:ext uri="{FF2B5EF4-FFF2-40B4-BE49-F238E27FC236}">
                  <a16:creationId xmlns:a16="http://schemas.microsoft.com/office/drawing/2014/main" id="{00B6A981-7C8F-BD45-7D93-616E4BC1CCC8}"/>
                </a:ext>
              </a:extLst>
            </p:cNvPr>
            <p:cNvGrpSpPr/>
            <p:nvPr/>
          </p:nvGrpSpPr>
          <p:grpSpPr>
            <a:xfrm>
              <a:off x="3458610" y="1261060"/>
              <a:ext cx="132480" cy="124920"/>
              <a:chOff x="3458610" y="1261060"/>
              <a:chExt cx="132480" cy="124920"/>
            </a:xfrm>
          </p:grpSpPr>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793FE819-9C1A-0AC3-E00F-F1E632ED110A}"/>
                      </a:ext>
                    </a:extLst>
                  </p14:cNvPr>
                  <p14:cNvContentPartPr/>
                  <p14:nvPr/>
                </p14:nvContentPartPr>
                <p14:xfrm>
                  <a:off x="3458610" y="1269700"/>
                  <a:ext cx="82080" cy="116280"/>
                </p14:xfrm>
              </p:contentPart>
            </mc:Choice>
            <mc:Fallback xmlns="">
              <p:pic>
                <p:nvPicPr>
                  <p:cNvPr id="33" name="Ink 32">
                    <a:extLst>
                      <a:ext uri="{FF2B5EF4-FFF2-40B4-BE49-F238E27FC236}">
                        <a16:creationId xmlns:a16="http://schemas.microsoft.com/office/drawing/2014/main" id="{793FE819-9C1A-0AC3-E00F-F1E632ED110A}"/>
                      </a:ext>
                    </a:extLst>
                  </p:cNvPr>
                  <p:cNvPicPr/>
                  <p:nvPr/>
                </p:nvPicPr>
                <p:blipFill>
                  <a:blip r:embed="rId30"/>
                  <a:stretch>
                    <a:fillRect/>
                  </a:stretch>
                </p:blipFill>
                <p:spPr>
                  <a:xfrm>
                    <a:off x="3449970" y="1261060"/>
                    <a:ext cx="997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Ink 33">
                    <a:extLst>
                      <a:ext uri="{FF2B5EF4-FFF2-40B4-BE49-F238E27FC236}">
                        <a16:creationId xmlns:a16="http://schemas.microsoft.com/office/drawing/2014/main" id="{5F4B77BA-E89E-F005-DC39-7D23C2D650CE}"/>
                      </a:ext>
                    </a:extLst>
                  </p14:cNvPr>
                  <p14:cNvContentPartPr/>
                  <p14:nvPr/>
                </p14:nvContentPartPr>
                <p14:xfrm>
                  <a:off x="3466890" y="1261060"/>
                  <a:ext cx="124200" cy="9000"/>
                </p14:xfrm>
              </p:contentPart>
            </mc:Choice>
            <mc:Fallback xmlns="">
              <p:pic>
                <p:nvPicPr>
                  <p:cNvPr id="34" name="Ink 33">
                    <a:extLst>
                      <a:ext uri="{FF2B5EF4-FFF2-40B4-BE49-F238E27FC236}">
                        <a16:creationId xmlns:a16="http://schemas.microsoft.com/office/drawing/2014/main" id="{5F4B77BA-E89E-F005-DC39-7D23C2D650CE}"/>
                      </a:ext>
                    </a:extLst>
                  </p:cNvPr>
                  <p:cNvPicPr/>
                  <p:nvPr/>
                </p:nvPicPr>
                <p:blipFill>
                  <a:blip r:embed="rId32"/>
                  <a:stretch>
                    <a:fillRect/>
                  </a:stretch>
                </p:blipFill>
                <p:spPr>
                  <a:xfrm>
                    <a:off x="3457890" y="1252060"/>
                    <a:ext cx="14184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
              <p14:nvContentPartPr>
                <p14:cNvPr id="37" name="Ink 36">
                  <a:extLst>
                    <a:ext uri="{FF2B5EF4-FFF2-40B4-BE49-F238E27FC236}">
                      <a16:creationId xmlns:a16="http://schemas.microsoft.com/office/drawing/2014/main" id="{37DEB754-18C4-F725-83D2-D93D81E8D949}"/>
                    </a:ext>
                  </a:extLst>
                </p14:cNvPr>
                <p14:cNvContentPartPr/>
                <p14:nvPr/>
              </p14:nvContentPartPr>
              <p14:xfrm>
                <a:off x="4059450" y="1282300"/>
                <a:ext cx="91800" cy="90000"/>
              </p14:xfrm>
            </p:contentPart>
          </mc:Choice>
          <mc:Fallback>
            <p:pic>
              <p:nvPicPr>
                <p:cNvPr id="37" name="Ink 36">
                  <a:extLst>
                    <a:ext uri="{FF2B5EF4-FFF2-40B4-BE49-F238E27FC236}">
                      <a16:creationId xmlns:a16="http://schemas.microsoft.com/office/drawing/2014/main" id="{37DEB754-18C4-F725-83D2-D93D81E8D949}"/>
                    </a:ext>
                  </a:extLst>
                </p:cNvPr>
                <p:cNvPicPr/>
                <p:nvPr/>
              </p:nvPicPr>
              <p:blipFill>
                <a:blip r:embed="rId34"/>
                <a:stretch>
                  <a:fillRect/>
                </a:stretch>
              </p:blipFill>
              <p:spPr>
                <a:xfrm>
                  <a:off x="4051012" y="1274148"/>
                  <a:ext cx="108338" cy="105978"/>
                </a:xfrm>
                <a:prstGeom prst="rect">
                  <a:avLst/>
                </a:prstGeom>
              </p:spPr>
            </p:pic>
          </mc:Fallback>
        </mc:AlternateContent>
        <p:grpSp>
          <p:nvGrpSpPr>
            <p:cNvPr id="41" name="Group 40">
              <a:extLst>
                <a:ext uri="{FF2B5EF4-FFF2-40B4-BE49-F238E27FC236}">
                  <a16:creationId xmlns:a16="http://schemas.microsoft.com/office/drawing/2014/main" id="{86DC409F-CBCB-F874-CE6D-1117490C1098}"/>
                </a:ext>
              </a:extLst>
            </p:cNvPr>
            <p:cNvGrpSpPr/>
            <p:nvPr/>
          </p:nvGrpSpPr>
          <p:grpSpPr>
            <a:xfrm>
              <a:off x="4616010" y="1311820"/>
              <a:ext cx="216360" cy="110160"/>
              <a:chOff x="4616010" y="1311820"/>
              <a:chExt cx="216360" cy="110160"/>
            </a:xfrm>
          </p:grpSpPr>
          <mc:AlternateContent xmlns:mc="http://schemas.openxmlformats.org/markup-compatibility/2006" xmlns:p14="http://schemas.microsoft.com/office/powerpoint/2010/main">
            <mc:Choice Requires="p14">
              <p:contentPart p14:bwMode="auto" r:id="rId35">
                <p14:nvContentPartPr>
                  <p14:cNvPr id="38" name="Ink 37">
                    <a:extLst>
                      <a:ext uri="{FF2B5EF4-FFF2-40B4-BE49-F238E27FC236}">
                        <a16:creationId xmlns:a16="http://schemas.microsoft.com/office/drawing/2014/main" id="{D4982A6F-1EF7-E958-9D60-2892E335B5F2}"/>
                      </a:ext>
                    </a:extLst>
                  </p14:cNvPr>
                  <p14:cNvContentPartPr/>
                  <p14:nvPr/>
                </p14:nvContentPartPr>
                <p14:xfrm>
                  <a:off x="4616010" y="1311820"/>
                  <a:ext cx="105120" cy="9720"/>
                </p14:xfrm>
              </p:contentPart>
            </mc:Choice>
            <mc:Fallback xmlns="">
              <p:pic>
                <p:nvPicPr>
                  <p:cNvPr id="38" name="Ink 37">
                    <a:extLst>
                      <a:ext uri="{FF2B5EF4-FFF2-40B4-BE49-F238E27FC236}">
                        <a16:creationId xmlns:a16="http://schemas.microsoft.com/office/drawing/2014/main" id="{D4982A6F-1EF7-E958-9D60-2892E335B5F2}"/>
                      </a:ext>
                    </a:extLst>
                  </p:cNvPr>
                  <p:cNvPicPr/>
                  <p:nvPr/>
                </p:nvPicPr>
                <p:blipFill>
                  <a:blip r:embed="rId36"/>
                  <a:stretch>
                    <a:fillRect/>
                  </a:stretch>
                </p:blipFill>
                <p:spPr>
                  <a:xfrm>
                    <a:off x="4607370" y="1302820"/>
                    <a:ext cx="1227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9" name="Ink 38">
                    <a:extLst>
                      <a:ext uri="{FF2B5EF4-FFF2-40B4-BE49-F238E27FC236}">
                        <a16:creationId xmlns:a16="http://schemas.microsoft.com/office/drawing/2014/main" id="{D48FF8F0-3742-A9CE-6912-F66139CE6F1B}"/>
                      </a:ext>
                    </a:extLst>
                  </p14:cNvPr>
                  <p14:cNvContentPartPr/>
                  <p14:nvPr/>
                </p14:nvContentPartPr>
                <p14:xfrm>
                  <a:off x="4705290" y="1333420"/>
                  <a:ext cx="360" cy="88560"/>
                </p14:xfrm>
              </p:contentPart>
            </mc:Choice>
            <mc:Fallback xmlns="">
              <p:pic>
                <p:nvPicPr>
                  <p:cNvPr id="39" name="Ink 38">
                    <a:extLst>
                      <a:ext uri="{FF2B5EF4-FFF2-40B4-BE49-F238E27FC236}">
                        <a16:creationId xmlns:a16="http://schemas.microsoft.com/office/drawing/2014/main" id="{D48FF8F0-3742-A9CE-6912-F66139CE6F1B}"/>
                      </a:ext>
                    </a:extLst>
                  </p:cNvPr>
                  <p:cNvPicPr/>
                  <p:nvPr/>
                </p:nvPicPr>
                <p:blipFill>
                  <a:blip r:embed="rId38"/>
                  <a:stretch>
                    <a:fillRect/>
                  </a:stretch>
                </p:blipFill>
                <p:spPr>
                  <a:xfrm>
                    <a:off x="4696290" y="1324420"/>
                    <a:ext cx="180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0" name="Ink 39">
                    <a:extLst>
                      <a:ext uri="{FF2B5EF4-FFF2-40B4-BE49-F238E27FC236}">
                        <a16:creationId xmlns:a16="http://schemas.microsoft.com/office/drawing/2014/main" id="{987C0268-0D62-B943-344B-37E27F5BFCDD}"/>
                      </a:ext>
                    </a:extLst>
                  </p14:cNvPr>
                  <p14:cNvContentPartPr/>
                  <p14:nvPr/>
                </p14:nvContentPartPr>
                <p14:xfrm>
                  <a:off x="4648050" y="1365820"/>
                  <a:ext cx="184320" cy="12960"/>
                </p14:xfrm>
              </p:contentPart>
            </mc:Choice>
            <mc:Fallback xmlns="">
              <p:pic>
                <p:nvPicPr>
                  <p:cNvPr id="40" name="Ink 39">
                    <a:extLst>
                      <a:ext uri="{FF2B5EF4-FFF2-40B4-BE49-F238E27FC236}">
                        <a16:creationId xmlns:a16="http://schemas.microsoft.com/office/drawing/2014/main" id="{987C0268-0D62-B943-344B-37E27F5BFCDD}"/>
                      </a:ext>
                    </a:extLst>
                  </p:cNvPr>
                  <p:cNvPicPr/>
                  <p:nvPr/>
                </p:nvPicPr>
                <p:blipFill>
                  <a:blip r:embed="rId40"/>
                  <a:stretch>
                    <a:fillRect/>
                  </a:stretch>
                </p:blipFill>
                <p:spPr>
                  <a:xfrm>
                    <a:off x="4639410" y="1356820"/>
                    <a:ext cx="201960" cy="3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42" name="Ink 41">
                  <a:extLst>
                    <a:ext uri="{FF2B5EF4-FFF2-40B4-BE49-F238E27FC236}">
                      <a16:creationId xmlns:a16="http://schemas.microsoft.com/office/drawing/2014/main" id="{AD0960F4-F9D5-7201-E033-C7E812DD2A17}"/>
                    </a:ext>
                  </a:extLst>
                </p14:cNvPr>
                <p14:cNvContentPartPr/>
                <p14:nvPr/>
              </p14:nvContentPartPr>
              <p14:xfrm>
                <a:off x="495090" y="1790620"/>
                <a:ext cx="360" cy="101160"/>
              </p14:xfrm>
            </p:contentPart>
          </mc:Choice>
          <mc:Fallback>
            <p:pic>
              <p:nvPicPr>
                <p:cNvPr id="42" name="Ink 41">
                  <a:extLst>
                    <a:ext uri="{FF2B5EF4-FFF2-40B4-BE49-F238E27FC236}">
                      <a16:creationId xmlns:a16="http://schemas.microsoft.com/office/drawing/2014/main" id="{AD0960F4-F9D5-7201-E033-C7E812DD2A17}"/>
                    </a:ext>
                  </a:extLst>
                </p:cNvPr>
                <p:cNvPicPr/>
                <p:nvPr/>
              </p:nvPicPr>
              <p:blipFill>
                <a:blip r:embed="rId42"/>
                <a:stretch>
                  <a:fillRect/>
                </a:stretch>
              </p:blipFill>
              <p:spPr>
                <a:xfrm>
                  <a:off x="486090" y="1782488"/>
                  <a:ext cx="18000" cy="117098"/>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3" name="Ink 42">
                  <a:extLst>
                    <a:ext uri="{FF2B5EF4-FFF2-40B4-BE49-F238E27FC236}">
                      <a16:creationId xmlns:a16="http://schemas.microsoft.com/office/drawing/2014/main" id="{525694A6-5F4F-E618-2EDC-0DD1C2EC1CE5}"/>
                    </a:ext>
                  </a:extLst>
                </p14:cNvPr>
                <p14:cNvContentPartPr/>
                <p14:nvPr/>
              </p14:nvContentPartPr>
              <p14:xfrm>
                <a:off x="488610" y="2247100"/>
                <a:ext cx="114120" cy="109440"/>
              </p14:xfrm>
            </p:contentPart>
          </mc:Choice>
          <mc:Fallback>
            <p:pic>
              <p:nvPicPr>
                <p:cNvPr id="43" name="Ink 42">
                  <a:extLst>
                    <a:ext uri="{FF2B5EF4-FFF2-40B4-BE49-F238E27FC236}">
                      <a16:creationId xmlns:a16="http://schemas.microsoft.com/office/drawing/2014/main" id="{525694A6-5F4F-E618-2EDC-0DD1C2EC1CE5}"/>
                    </a:ext>
                  </a:extLst>
                </p:cNvPr>
                <p:cNvPicPr/>
                <p:nvPr/>
              </p:nvPicPr>
              <p:blipFill>
                <a:blip r:embed="rId44"/>
                <a:stretch>
                  <a:fillRect/>
                </a:stretch>
              </p:blipFill>
              <p:spPr>
                <a:xfrm>
                  <a:off x="480144" y="2238957"/>
                  <a:ext cx="130713" cy="1254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4" name="Ink 43">
                  <a:extLst>
                    <a:ext uri="{FF2B5EF4-FFF2-40B4-BE49-F238E27FC236}">
                      <a16:creationId xmlns:a16="http://schemas.microsoft.com/office/drawing/2014/main" id="{02C30B9D-445C-9000-7BC2-17D93CCE69C5}"/>
                    </a:ext>
                  </a:extLst>
                </p14:cNvPr>
                <p14:cNvContentPartPr/>
                <p14:nvPr/>
              </p14:nvContentPartPr>
              <p14:xfrm>
                <a:off x="488610" y="2653900"/>
                <a:ext cx="65880" cy="134280"/>
              </p14:xfrm>
            </p:contentPart>
          </mc:Choice>
          <mc:Fallback>
            <p:pic>
              <p:nvPicPr>
                <p:cNvPr id="44" name="Ink 43">
                  <a:extLst>
                    <a:ext uri="{FF2B5EF4-FFF2-40B4-BE49-F238E27FC236}">
                      <a16:creationId xmlns:a16="http://schemas.microsoft.com/office/drawing/2014/main" id="{02C30B9D-445C-9000-7BC2-17D93CCE69C5}"/>
                    </a:ext>
                  </a:extLst>
                </p:cNvPr>
                <p:cNvPicPr/>
                <p:nvPr/>
              </p:nvPicPr>
              <p:blipFill>
                <a:blip r:embed="rId46"/>
                <a:stretch>
                  <a:fillRect/>
                </a:stretch>
              </p:blipFill>
              <p:spPr>
                <a:xfrm>
                  <a:off x="480120" y="2645752"/>
                  <a:ext cx="82520" cy="150250"/>
                </a:xfrm>
                <a:prstGeom prst="rect">
                  <a:avLst/>
                </a:prstGeom>
              </p:spPr>
            </p:pic>
          </mc:Fallback>
        </mc:AlternateContent>
        <p:grpSp>
          <p:nvGrpSpPr>
            <p:cNvPr id="50" name="Group 49">
              <a:extLst>
                <a:ext uri="{FF2B5EF4-FFF2-40B4-BE49-F238E27FC236}">
                  <a16:creationId xmlns:a16="http://schemas.microsoft.com/office/drawing/2014/main" id="{DA28ED59-E939-BA08-BEBB-48CE7AAEAAE3}"/>
                </a:ext>
              </a:extLst>
            </p:cNvPr>
            <p:cNvGrpSpPr/>
            <p:nvPr/>
          </p:nvGrpSpPr>
          <p:grpSpPr>
            <a:xfrm>
              <a:off x="533250" y="3098500"/>
              <a:ext cx="70920" cy="124200"/>
              <a:chOff x="533250" y="3098500"/>
              <a:chExt cx="70920" cy="124200"/>
            </a:xfrm>
          </p:grpSpPr>
          <mc:AlternateContent xmlns:mc="http://schemas.openxmlformats.org/markup-compatibility/2006" xmlns:p14="http://schemas.microsoft.com/office/powerpoint/2010/main">
            <mc:Choice Requires="p14">
              <p:contentPart p14:bwMode="auto" r:id="rId47">
                <p14:nvContentPartPr>
                  <p14:cNvPr id="45" name="Ink 44">
                    <a:extLst>
                      <a:ext uri="{FF2B5EF4-FFF2-40B4-BE49-F238E27FC236}">
                        <a16:creationId xmlns:a16="http://schemas.microsoft.com/office/drawing/2014/main" id="{E3294365-8948-2A27-6539-BA6655DD78B2}"/>
                      </a:ext>
                    </a:extLst>
                  </p14:cNvPr>
                  <p14:cNvContentPartPr/>
                  <p14:nvPr/>
                </p14:nvContentPartPr>
                <p14:xfrm>
                  <a:off x="584010" y="3130180"/>
                  <a:ext cx="2880" cy="92520"/>
                </p14:xfrm>
              </p:contentPart>
            </mc:Choice>
            <mc:Fallback xmlns="">
              <p:pic>
                <p:nvPicPr>
                  <p:cNvPr id="45" name="Ink 44">
                    <a:extLst>
                      <a:ext uri="{FF2B5EF4-FFF2-40B4-BE49-F238E27FC236}">
                        <a16:creationId xmlns:a16="http://schemas.microsoft.com/office/drawing/2014/main" id="{E3294365-8948-2A27-6539-BA6655DD78B2}"/>
                      </a:ext>
                    </a:extLst>
                  </p:cNvPr>
                  <p:cNvPicPr/>
                  <p:nvPr/>
                </p:nvPicPr>
                <p:blipFill>
                  <a:blip r:embed="rId48"/>
                  <a:stretch>
                    <a:fillRect/>
                  </a:stretch>
                </p:blipFill>
                <p:spPr>
                  <a:xfrm>
                    <a:off x="575010" y="3121540"/>
                    <a:ext cx="20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6" name="Ink 45">
                    <a:extLst>
                      <a:ext uri="{FF2B5EF4-FFF2-40B4-BE49-F238E27FC236}">
                        <a16:creationId xmlns:a16="http://schemas.microsoft.com/office/drawing/2014/main" id="{B2A187CF-11C0-5CB0-2D79-C9E223F0801A}"/>
                      </a:ext>
                    </a:extLst>
                  </p14:cNvPr>
                  <p14:cNvContentPartPr/>
                  <p14:nvPr/>
                </p14:nvContentPartPr>
                <p14:xfrm>
                  <a:off x="533250" y="3098500"/>
                  <a:ext cx="70920" cy="75240"/>
                </p14:xfrm>
              </p:contentPart>
            </mc:Choice>
            <mc:Fallback xmlns="">
              <p:pic>
                <p:nvPicPr>
                  <p:cNvPr id="46" name="Ink 45">
                    <a:extLst>
                      <a:ext uri="{FF2B5EF4-FFF2-40B4-BE49-F238E27FC236}">
                        <a16:creationId xmlns:a16="http://schemas.microsoft.com/office/drawing/2014/main" id="{B2A187CF-11C0-5CB0-2D79-C9E223F0801A}"/>
                      </a:ext>
                    </a:extLst>
                  </p:cNvPr>
                  <p:cNvPicPr/>
                  <p:nvPr/>
                </p:nvPicPr>
                <p:blipFill>
                  <a:blip r:embed="rId50"/>
                  <a:stretch>
                    <a:fillRect/>
                  </a:stretch>
                </p:blipFill>
                <p:spPr>
                  <a:xfrm>
                    <a:off x="524610" y="3089860"/>
                    <a:ext cx="88560" cy="92880"/>
                  </a:xfrm>
                  <a:prstGeom prst="rect">
                    <a:avLst/>
                  </a:prstGeom>
                </p:spPr>
              </p:pic>
            </mc:Fallback>
          </mc:AlternateContent>
        </p:grpSp>
        <p:grpSp>
          <p:nvGrpSpPr>
            <p:cNvPr id="49" name="Group 48">
              <a:extLst>
                <a:ext uri="{FF2B5EF4-FFF2-40B4-BE49-F238E27FC236}">
                  <a16:creationId xmlns:a16="http://schemas.microsoft.com/office/drawing/2014/main" id="{D46455F3-57D7-A410-3718-03F4226BD05E}"/>
                </a:ext>
              </a:extLst>
            </p:cNvPr>
            <p:cNvGrpSpPr/>
            <p:nvPr/>
          </p:nvGrpSpPr>
          <p:grpSpPr>
            <a:xfrm>
              <a:off x="539370" y="3453820"/>
              <a:ext cx="120240" cy="154440"/>
              <a:chOff x="539370" y="3453820"/>
              <a:chExt cx="120240" cy="154440"/>
            </a:xfrm>
          </p:grpSpPr>
          <mc:AlternateContent xmlns:mc="http://schemas.openxmlformats.org/markup-compatibility/2006" xmlns:p14="http://schemas.microsoft.com/office/powerpoint/2010/main">
            <mc:Choice Requires="p14">
              <p:contentPart p14:bwMode="auto" r:id="rId51">
                <p14:nvContentPartPr>
                  <p14:cNvPr id="47" name="Ink 46">
                    <a:extLst>
                      <a:ext uri="{FF2B5EF4-FFF2-40B4-BE49-F238E27FC236}">
                        <a16:creationId xmlns:a16="http://schemas.microsoft.com/office/drawing/2014/main" id="{A53932A0-1783-C1F3-E21D-DA036F2585A3}"/>
                      </a:ext>
                    </a:extLst>
                  </p14:cNvPr>
                  <p14:cNvContentPartPr/>
                  <p14:nvPr/>
                </p14:nvContentPartPr>
                <p14:xfrm>
                  <a:off x="539370" y="3524020"/>
                  <a:ext cx="51840" cy="84240"/>
                </p14:xfrm>
              </p:contentPart>
            </mc:Choice>
            <mc:Fallback xmlns="">
              <p:pic>
                <p:nvPicPr>
                  <p:cNvPr id="47" name="Ink 46">
                    <a:extLst>
                      <a:ext uri="{FF2B5EF4-FFF2-40B4-BE49-F238E27FC236}">
                        <a16:creationId xmlns:a16="http://schemas.microsoft.com/office/drawing/2014/main" id="{A53932A0-1783-C1F3-E21D-DA036F2585A3}"/>
                      </a:ext>
                    </a:extLst>
                  </p:cNvPr>
                  <p:cNvPicPr/>
                  <p:nvPr/>
                </p:nvPicPr>
                <p:blipFill>
                  <a:blip r:embed="rId52"/>
                  <a:stretch>
                    <a:fillRect/>
                  </a:stretch>
                </p:blipFill>
                <p:spPr>
                  <a:xfrm>
                    <a:off x="530730" y="3515380"/>
                    <a:ext cx="694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8" name="Ink 47">
                    <a:extLst>
                      <a:ext uri="{FF2B5EF4-FFF2-40B4-BE49-F238E27FC236}">
                        <a16:creationId xmlns:a16="http://schemas.microsoft.com/office/drawing/2014/main" id="{7A58DF48-A4D5-0E7F-50C5-8EC2FA645EC6}"/>
                      </a:ext>
                    </a:extLst>
                  </p14:cNvPr>
                  <p14:cNvContentPartPr/>
                  <p14:nvPr/>
                </p14:nvContentPartPr>
                <p14:xfrm>
                  <a:off x="545850" y="3453820"/>
                  <a:ext cx="113760" cy="26280"/>
                </p14:xfrm>
              </p:contentPart>
            </mc:Choice>
            <mc:Fallback xmlns="">
              <p:pic>
                <p:nvPicPr>
                  <p:cNvPr id="48" name="Ink 47">
                    <a:extLst>
                      <a:ext uri="{FF2B5EF4-FFF2-40B4-BE49-F238E27FC236}">
                        <a16:creationId xmlns:a16="http://schemas.microsoft.com/office/drawing/2014/main" id="{7A58DF48-A4D5-0E7F-50C5-8EC2FA645EC6}"/>
                      </a:ext>
                    </a:extLst>
                  </p:cNvPr>
                  <p:cNvPicPr/>
                  <p:nvPr/>
                </p:nvPicPr>
                <p:blipFill>
                  <a:blip r:embed="rId54"/>
                  <a:stretch>
                    <a:fillRect/>
                  </a:stretch>
                </p:blipFill>
                <p:spPr>
                  <a:xfrm>
                    <a:off x="537210" y="3444820"/>
                    <a:ext cx="131400" cy="4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5">
              <p14:nvContentPartPr>
                <p14:cNvPr id="51" name="Ink 50">
                  <a:extLst>
                    <a:ext uri="{FF2B5EF4-FFF2-40B4-BE49-F238E27FC236}">
                      <a16:creationId xmlns:a16="http://schemas.microsoft.com/office/drawing/2014/main" id="{6F470857-DEC8-B3E2-6760-7CE0C2C1B9EA}"/>
                    </a:ext>
                  </a:extLst>
                </p14:cNvPr>
                <p14:cNvContentPartPr/>
                <p14:nvPr/>
              </p14:nvContentPartPr>
              <p14:xfrm>
                <a:off x="526410" y="3930460"/>
                <a:ext cx="66600" cy="122400"/>
              </p14:xfrm>
            </p:contentPart>
          </mc:Choice>
          <mc:Fallback>
            <p:pic>
              <p:nvPicPr>
                <p:cNvPr id="51" name="Ink 50">
                  <a:extLst>
                    <a:ext uri="{FF2B5EF4-FFF2-40B4-BE49-F238E27FC236}">
                      <a16:creationId xmlns:a16="http://schemas.microsoft.com/office/drawing/2014/main" id="{6F470857-DEC8-B3E2-6760-7CE0C2C1B9EA}"/>
                    </a:ext>
                  </a:extLst>
                </p:cNvPr>
                <p:cNvPicPr/>
                <p:nvPr/>
              </p:nvPicPr>
              <p:blipFill>
                <a:blip r:embed="rId56"/>
                <a:stretch>
                  <a:fillRect/>
                </a:stretch>
              </p:blipFill>
              <p:spPr>
                <a:xfrm>
                  <a:off x="517958" y="3922343"/>
                  <a:ext cx="83165" cy="138309"/>
                </a:xfrm>
                <a:prstGeom prst="rect">
                  <a:avLst/>
                </a:prstGeom>
              </p:spPr>
            </p:pic>
          </mc:Fallback>
        </mc:AlternateContent>
        <p:grpSp>
          <p:nvGrpSpPr>
            <p:cNvPr id="54" name="Group 53">
              <a:extLst>
                <a:ext uri="{FF2B5EF4-FFF2-40B4-BE49-F238E27FC236}">
                  <a16:creationId xmlns:a16="http://schemas.microsoft.com/office/drawing/2014/main" id="{CB6BDC08-3FBB-3581-6120-642EF265DC46}"/>
                </a:ext>
              </a:extLst>
            </p:cNvPr>
            <p:cNvGrpSpPr/>
            <p:nvPr/>
          </p:nvGrpSpPr>
          <p:grpSpPr>
            <a:xfrm>
              <a:off x="495090" y="4353820"/>
              <a:ext cx="151920" cy="147240"/>
              <a:chOff x="495090" y="4353820"/>
              <a:chExt cx="151920" cy="147240"/>
            </a:xfrm>
          </p:grpSpPr>
          <mc:AlternateContent xmlns:mc="http://schemas.openxmlformats.org/markup-compatibility/2006" xmlns:p14="http://schemas.microsoft.com/office/powerpoint/2010/main">
            <mc:Choice Requires="p14">
              <p:contentPart p14:bwMode="auto" r:id="rId57">
                <p14:nvContentPartPr>
                  <p14:cNvPr id="52" name="Ink 51">
                    <a:extLst>
                      <a:ext uri="{FF2B5EF4-FFF2-40B4-BE49-F238E27FC236}">
                        <a16:creationId xmlns:a16="http://schemas.microsoft.com/office/drawing/2014/main" id="{96CB2FC4-6669-56C4-B5F4-77995670AAC5}"/>
                      </a:ext>
                    </a:extLst>
                  </p14:cNvPr>
                  <p14:cNvContentPartPr/>
                  <p14:nvPr/>
                </p14:nvContentPartPr>
                <p14:xfrm>
                  <a:off x="495090" y="4353820"/>
                  <a:ext cx="78120" cy="147240"/>
                </p14:xfrm>
              </p:contentPart>
            </mc:Choice>
            <mc:Fallback xmlns="">
              <p:pic>
                <p:nvPicPr>
                  <p:cNvPr id="52" name="Ink 51">
                    <a:extLst>
                      <a:ext uri="{FF2B5EF4-FFF2-40B4-BE49-F238E27FC236}">
                        <a16:creationId xmlns:a16="http://schemas.microsoft.com/office/drawing/2014/main" id="{96CB2FC4-6669-56C4-B5F4-77995670AAC5}"/>
                      </a:ext>
                    </a:extLst>
                  </p:cNvPr>
                  <p:cNvPicPr/>
                  <p:nvPr/>
                </p:nvPicPr>
                <p:blipFill>
                  <a:blip r:embed="rId58"/>
                  <a:stretch>
                    <a:fillRect/>
                  </a:stretch>
                </p:blipFill>
                <p:spPr>
                  <a:xfrm>
                    <a:off x="486450" y="4345180"/>
                    <a:ext cx="957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3" name="Ink 52">
                    <a:extLst>
                      <a:ext uri="{FF2B5EF4-FFF2-40B4-BE49-F238E27FC236}">
                        <a16:creationId xmlns:a16="http://schemas.microsoft.com/office/drawing/2014/main" id="{45A683BA-FA03-ECDB-D2CE-9ED1E06D48A4}"/>
                      </a:ext>
                    </a:extLst>
                  </p14:cNvPr>
                  <p14:cNvContentPartPr/>
                  <p14:nvPr/>
                </p14:nvContentPartPr>
                <p14:xfrm>
                  <a:off x="501210" y="4413220"/>
                  <a:ext cx="145800" cy="7560"/>
                </p14:xfrm>
              </p:contentPart>
            </mc:Choice>
            <mc:Fallback xmlns="">
              <p:pic>
                <p:nvPicPr>
                  <p:cNvPr id="53" name="Ink 52">
                    <a:extLst>
                      <a:ext uri="{FF2B5EF4-FFF2-40B4-BE49-F238E27FC236}">
                        <a16:creationId xmlns:a16="http://schemas.microsoft.com/office/drawing/2014/main" id="{45A683BA-FA03-ECDB-D2CE-9ED1E06D48A4}"/>
                      </a:ext>
                    </a:extLst>
                  </p:cNvPr>
                  <p:cNvPicPr/>
                  <p:nvPr/>
                </p:nvPicPr>
                <p:blipFill>
                  <a:blip r:embed="rId60"/>
                  <a:stretch>
                    <a:fillRect/>
                  </a:stretch>
                </p:blipFill>
                <p:spPr>
                  <a:xfrm>
                    <a:off x="492570" y="4404220"/>
                    <a:ext cx="163440" cy="25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1">
              <p14:nvContentPartPr>
                <p14:cNvPr id="55" name="Ink 54">
                  <a:extLst>
                    <a:ext uri="{FF2B5EF4-FFF2-40B4-BE49-F238E27FC236}">
                      <a16:creationId xmlns:a16="http://schemas.microsoft.com/office/drawing/2014/main" id="{A182AF74-C95E-5244-5CEB-788FD0D1AC9E}"/>
                    </a:ext>
                  </a:extLst>
                </p14:cNvPr>
                <p14:cNvContentPartPr/>
                <p14:nvPr/>
              </p14:nvContentPartPr>
              <p14:xfrm>
                <a:off x="844290" y="2152060"/>
                <a:ext cx="1072800" cy="13680"/>
              </p14:xfrm>
            </p:contentPart>
          </mc:Choice>
          <mc:Fallback>
            <p:pic>
              <p:nvPicPr>
                <p:cNvPr id="55" name="Ink 54">
                  <a:extLst>
                    <a:ext uri="{FF2B5EF4-FFF2-40B4-BE49-F238E27FC236}">
                      <a16:creationId xmlns:a16="http://schemas.microsoft.com/office/drawing/2014/main" id="{A182AF74-C95E-5244-5CEB-788FD0D1AC9E}"/>
                    </a:ext>
                  </a:extLst>
                </p:cNvPr>
                <p:cNvPicPr/>
                <p:nvPr/>
              </p:nvPicPr>
              <p:blipFill>
                <a:blip r:embed="rId62"/>
                <a:stretch>
                  <a:fillRect/>
                </a:stretch>
              </p:blipFill>
              <p:spPr>
                <a:xfrm>
                  <a:off x="793686" y="2054346"/>
                  <a:ext cx="1173670" cy="208783"/>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6" name="Ink 55">
                  <a:extLst>
                    <a:ext uri="{FF2B5EF4-FFF2-40B4-BE49-F238E27FC236}">
                      <a16:creationId xmlns:a16="http://schemas.microsoft.com/office/drawing/2014/main" id="{76CB7559-746E-2C18-52E9-6C73FB5AFD30}"/>
                    </a:ext>
                  </a:extLst>
                </p14:cNvPr>
                <p14:cNvContentPartPr/>
                <p14:nvPr/>
              </p14:nvContentPartPr>
              <p14:xfrm>
                <a:off x="825210" y="2360140"/>
                <a:ext cx="1078920" cy="14760"/>
              </p14:xfrm>
            </p:contentPart>
          </mc:Choice>
          <mc:Fallback>
            <p:pic>
              <p:nvPicPr>
                <p:cNvPr id="56" name="Ink 55">
                  <a:extLst>
                    <a:ext uri="{FF2B5EF4-FFF2-40B4-BE49-F238E27FC236}">
                      <a16:creationId xmlns:a16="http://schemas.microsoft.com/office/drawing/2014/main" id="{76CB7559-746E-2C18-52E9-6C73FB5AFD30}"/>
                    </a:ext>
                  </a:extLst>
                </p:cNvPr>
                <p:cNvPicPr/>
                <p:nvPr/>
              </p:nvPicPr>
              <p:blipFill>
                <a:blip r:embed="rId64"/>
                <a:stretch>
                  <a:fillRect/>
                </a:stretch>
              </p:blipFill>
              <p:spPr>
                <a:xfrm>
                  <a:off x="774604" y="2261740"/>
                  <a:ext cx="1179795" cy="211232"/>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7" name="Ink 56">
                  <a:extLst>
                    <a:ext uri="{FF2B5EF4-FFF2-40B4-BE49-F238E27FC236}">
                      <a16:creationId xmlns:a16="http://schemas.microsoft.com/office/drawing/2014/main" id="{094BCAEC-1B9C-27F8-CA22-83C5F8A31700}"/>
                    </a:ext>
                  </a:extLst>
                </p14:cNvPr>
                <p14:cNvContentPartPr/>
                <p14:nvPr/>
              </p14:nvContentPartPr>
              <p14:xfrm>
                <a:off x="3225690" y="2165020"/>
                <a:ext cx="488160" cy="6840"/>
              </p14:xfrm>
            </p:contentPart>
          </mc:Choice>
          <mc:Fallback>
            <p:pic>
              <p:nvPicPr>
                <p:cNvPr id="57" name="Ink 56">
                  <a:extLst>
                    <a:ext uri="{FF2B5EF4-FFF2-40B4-BE49-F238E27FC236}">
                      <a16:creationId xmlns:a16="http://schemas.microsoft.com/office/drawing/2014/main" id="{094BCAEC-1B9C-27F8-CA22-83C5F8A31700}"/>
                    </a:ext>
                  </a:extLst>
                </p:cNvPr>
                <p:cNvPicPr/>
                <p:nvPr/>
              </p:nvPicPr>
              <p:blipFill>
                <a:blip r:embed="rId66"/>
                <a:stretch>
                  <a:fillRect/>
                </a:stretch>
              </p:blipFill>
              <p:spPr>
                <a:xfrm>
                  <a:off x="3175121" y="2067306"/>
                  <a:ext cx="588961" cy="201943"/>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8" name="Ink 57">
                  <a:extLst>
                    <a:ext uri="{FF2B5EF4-FFF2-40B4-BE49-F238E27FC236}">
                      <a16:creationId xmlns:a16="http://schemas.microsoft.com/office/drawing/2014/main" id="{96329BFC-6B80-9965-A8B0-3283DEFDA76E}"/>
                    </a:ext>
                  </a:extLst>
                </p14:cNvPr>
                <p14:cNvContentPartPr/>
                <p14:nvPr/>
              </p14:nvContentPartPr>
              <p14:xfrm>
                <a:off x="3231810" y="2361940"/>
                <a:ext cx="463320" cy="15480"/>
              </p14:xfrm>
            </p:contentPart>
          </mc:Choice>
          <mc:Fallback>
            <p:pic>
              <p:nvPicPr>
                <p:cNvPr id="58" name="Ink 57">
                  <a:extLst>
                    <a:ext uri="{FF2B5EF4-FFF2-40B4-BE49-F238E27FC236}">
                      <a16:creationId xmlns:a16="http://schemas.microsoft.com/office/drawing/2014/main" id="{96329BFC-6B80-9965-A8B0-3283DEFDA76E}"/>
                    </a:ext>
                  </a:extLst>
                </p:cNvPr>
                <p:cNvPicPr/>
                <p:nvPr/>
              </p:nvPicPr>
              <p:blipFill>
                <a:blip r:embed="rId68"/>
                <a:stretch>
                  <a:fillRect/>
                </a:stretch>
              </p:blipFill>
              <p:spPr>
                <a:xfrm>
                  <a:off x="3181192" y="2260983"/>
                  <a:ext cx="564218" cy="217057"/>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5" name="Ink 64">
                  <a:extLst>
                    <a:ext uri="{FF2B5EF4-FFF2-40B4-BE49-F238E27FC236}">
                      <a16:creationId xmlns:a16="http://schemas.microsoft.com/office/drawing/2014/main" id="{86395480-6671-1259-2A18-505BF4F43241}"/>
                    </a:ext>
                  </a:extLst>
                </p14:cNvPr>
                <p14:cNvContentPartPr/>
                <p14:nvPr/>
              </p14:nvContentPartPr>
              <p14:xfrm>
                <a:off x="825210" y="3454180"/>
                <a:ext cx="1098360" cy="26280"/>
              </p14:xfrm>
            </p:contentPart>
          </mc:Choice>
          <mc:Fallback>
            <p:pic>
              <p:nvPicPr>
                <p:cNvPr id="65" name="Ink 64">
                  <a:extLst>
                    <a:ext uri="{FF2B5EF4-FFF2-40B4-BE49-F238E27FC236}">
                      <a16:creationId xmlns:a16="http://schemas.microsoft.com/office/drawing/2014/main" id="{86395480-6671-1259-2A18-505BF4F43241}"/>
                    </a:ext>
                  </a:extLst>
                </p:cNvPr>
                <p:cNvPicPr/>
                <p:nvPr/>
              </p:nvPicPr>
              <p:blipFill>
                <a:blip r:embed="rId70"/>
                <a:stretch>
                  <a:fillRect/>
                </a:stretch>
              </p:blipFill>
              <p:spPr>
                <a:xfrm>
                  <a:off x="774610" y="3356847"/>
                  <a:ext cx="1199223" cy="220622"/>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6" name="Ink 65">
                  <a:extLst>
                    <a:ext uri="{FF2B5EF4-FFF2-40B4-BE49-F238E27FC236}">
                      <a16:creationId xmlns:a16="http://schemas.microsoft.com/office/drawing/2014/main" id="{B1E379D3-9389-9193-B8EE-C8F3AE5F38A0}"/>
                    </a:ext>
                  </a:extLst>
                </p14:cNvPr>
                <p14:cNvContentPartPr/>
                <p14:nvPr/>
              </p14:nvContentPartPr>
              <p14:xfrm>
                <a:off x="825210" y="3638140"/>
                <a:ext cx="1117080" cy="19800"/>
              </p14:xfrm>
            </p:contentPart>
          </mc:Choice>
          <mc:Fallback>
            <p:pic>
              <p:nvPicPr>
                <p:cNvPr id="66" name="Ink 65">
                  <a:extLst>
                    <a:ext uri="{FF2B5EF4-FFF2-40B4-BE49-F238E27FC236}">
                      <a16:creationId xmlns:a16="http://schemas.microsoft.com/office/drawing/2014/main" id="{B1E379D3-9389-9193-B8EE-C8F3AE5F38A0}"/>
                    </a:ext>
                  </a:extLst>
                </p:cNvPr>
                <p:cNvPicPr/>
                <p:nvPr/>
              </p:nvPicPr>
              <p:blipFill>
                <a:blip r:embed="rId72"/>
                <a:stretch>
                  <a:fillRect/>
                </a:stretch>
              </p:blipFill>
              <p:spPr>
                <a:xfrm>
                  <a:off x="774602" y="3540763"/>
                  <a:ext cx="1217958" cy="21423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7" name="Ink 66">
                  <a:extLst>
                    <a:ext uri="{FF2B5EF4-FFF2-40B4-BE49-F238E27FC236}">
                      <a16:creationId xmlns:a16="http://schemas.microsoft.com/office/drawing/2014/main" id="{8B256D7C-4B47-CB3E-8C1B-65A91187A855}"/>
                    </a:ext>
                  </a:extLst>
                </p14:cNvPr>
                <p14:cNvContentPartPr/>
                <p14:nvPr/>
              </p14:nvContentPartPr>
              <p14:xfrm>
                <a:off x="3809610" y="3441580"/>
                <a:ext cx="552240" cy="6840"/>
              </p14:xfrm>
            </p:contentPart>
          </mc:Choice>
          <mc:Fallback>
            <p:pic>
              <p:nvPicPr>
                <p:cNvPr id="67" name="Ink 66">
                  <a:extLst>
                    <a:ext uri="{FF2B5EF4-FFF2-40B4-BE49-F238E27FC236}">
                      <a16:creationId xmlns:a16="http://schemas.microsoft.com/office/drawing/2014/main" id="{8B256D7C-4B47-CB3E-8C1B-65A91187A855}"/>
                    </a:ext>
                  </a:extLst>
                </p:cNvPr>
                <p:cNvPicPr/>
                <p:nvPr/>
              </p:nvPicPr>
              <p:blipFill>
                <a:blip r:embed="rId74"/>
                <a:stretch>
                  <a:fillRect/>
                </a:stretch>
              </p:blipFill>
              <p:spPr>
                <a:xfrm>
                  <a:off x="3759008" y="3343866"/>
                  <a:ext cx="653107" cy="201943"/>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8" name="Ink 67">
                  <a:extLst>
                    <a:ext uri="{FF2B5EF4-FFF2-40B4-BE49-F238E27FC236}">
                      <a16:creationId xmlns:a16="http://schemas.microsoft.com/office/drawing/2014/main" id="{D3952E89-CEE6-E968-BCEC-311F67B010F1}"/>
                    </a:ext>
                  </a:extLst>
                </p14:cNvPr>
                <p14:cNvContentPartPr/>
                <p14:nvPr/>
              </p14:nvContentPartPr>
              <p14:xfrm>
                <a:off x="3841290" y="3663700"/>
                <a:ext cx="469800" cy="360"/>
              </p14:xfrm>
            </p:contentPart>
          </mc:Choice>
          <mc:Fallback>
            <p:pic>
              <p:nvPicPr>
                <p:cNvPr id="68" name="Ink 67">
                  <a:extLst>
                    <a:ext uri="{FF2B5EF4-FFF2-40B4-BE49-F238E27FC236}">
                      <a16:creationId xmlns:a16="http://schemas.microsoft.com/office/drawing/2014/main" id="{D3952E89-CEE6-E968-BCEC-311F67B010F1}"/>
                    </a:ext>
                  </a:extLst>
                </p:cNvPr>
                <p:cNvPicPr/>
                <p:nvPr/>
              </p:nvPicPr>
              <p:blipFill>
                <a:blip r:embed="rId76"/>
                <a:stretch>
                  <a:fillRect/>
                </a:stretch>
              </p:blipFill>
              <p:spPr>
                <a:xfrm>
                  <a:off x="3790701" y="3555700"/>
                  <a:ext cx="5706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9" name="Ink 68">
                  <a:extLst>
                    <a:ext uri="{FF2B5EF4-FFF2-40B4-BE49-F238E27FC236}">
                      <a16:creationId xmlns:a16="http://schemas.microsoft.com/office/drawing/2014/main" id="{DC633E21-47A9-70C1-61F2-C4226EC4FA0B}"/>
                    </a:ext>
                  </a:extLst>
                </p14:cNvPr>
                <p14:cNvContentPartPr/>
                <p14:nvPr/>
              </p14:nvContentPartPr>
              <p14:xfrm>
                <a:off x="2000250" y="3428980"/>
                <a:ext cx="596520" cy="32040"/>
              </p14:xfrm>
            </p:contentPart>
          </mc:Choice>
          <mc:Fallback>
            <p:pic>
              <p:nvPicPr>
                <p:cNvPr id="69" name="Ink 68">
                  <a:extLst>
                    <a:ext uri="{FF2B5EF4-FFF2-40B4-BE49-F238E27FC236}">
                      <a16:creationId xmlns:a16="http://schemas.microsoft.com/office/drawing/2014/main" id="{DC633E21-47A9-70C1-61F2-C4226EC4FA0B}"/>
                    </a:ext>
                  </a:extLst>
                </p:cNvPr>
                <p:cNvPicPr/>
                <p:nvPr/>
              </p:nvPicPr>
              <p:blipFill>
                <a:blip r:embed="rId78"/>
                <a:stretch>
                  <a:fillRect/>
                </a:stretch>
              </p:blipFill>
              <p:spPr>
                <a:xfrm>
                  <a:off x="1949640" y="3330898"/>
                  <a:ext cx="697402" cy="227876"/>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0" name="Ink 69">
                  <a:extLst>
                    <a:ext uri="{FF2B5EF4-FFF2-40B4-BE49-F238E27FC236}">
                      <a16:creationId xmlns:a16="http://schemas.microsoft.com/office/drawing/2014/main" id="{5B01B570-4FAF-3F92-8B38-DDCD82F8302B}"/>
                    </a:ext>
                  </a:extLst>
                </p14:cNvPr>
                <p14:cNvContentPartPr/>
                <p14:nvPr/>
              </p14:nvContentPartPr>
              <p14:xfrm>
                <a:off x="2009250" y="3644980"/>
                <a:ext cx="530280" cy="15120"/>
              </p14:xfrm>
            </p:contentPart>
          </mc:Choice>
          <mc:Fallback>
            <p:pic>
              <p:nvPicPr>
                <p:cNvPr id="70" name="Ink 69">
                  <a:extLst>
                    <a:ext uri="{FF2B5EF4-FFF2-40B4-BE49-F238E27FC236}">
                      <a16:creationId xmlns:a16="http://schemas.microsoft.com/office/drawing/2014/main" id="{5B01B570-4FAF-3F92-8B38-DDCD82F8302B}"/>
                    </a:ext>
                  </a:extLst>
                </p:cNvPr>
                <p:cNvPicPr/>
                <p:nvPr/>
              </p:nvPicPr>
              <p:blipFill>
                <a:blip r:embed="rId80"/>
                <a:stretch>
                  <a:fillRect/>
                </a:stretch>
              </p:blipFill>
              <p:spPr>
                <a:xfrm>
                  <a:off x="1958619" y="3548469"/>
                  <a:ext cx="631205" cy="2078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1" name="Ink 70">
                  <a:extLst>
                    <a:ext uri="{FF2B5EF4-FFF2-40B4-BE49-F238E27FC236}">
                      <a16:creationId xmlns:a16="http://schemas.microsoft.com/office/drawing/2014/main" id="{347249C1-52FB-E92D-31B7-C86620FF16D4}"/>
                    </a:ext>
                  </a:extLst>
                </p14:cNvPr>
                <p14:cNvContentPartPr/>
                <p14:nvPr/>
              </p14:nvContentPartPr>
              <p14:xfrm>
                <a:off x="3225690" y="3447700"/>
                <a:ext cx="551880" cy="360"/>
              </p14:xfrm>
            </p:contentPart>
          </mc:Choice>
          <mc:Fallback>
            <p:pic>
              <p:nvPicPr>
                <p:cNvPr id="71" name="Ink 70">
                  <a:extLst>
                    <a:ext uri="{FF2B5EF4-FFF2-40B4-BE49-F238E27FC236}">
                      <a16:creationId xmlns:a16="http://schemas.microsoft.com/office/drawing/2014/main" id="{347249C1-52FB-E92D-31B7-C86620FF16D4}"/>
                    </a:ext>
                  </a:extLst>
                </p:cNvPr>
                <p:cNvPicPr/>
                <p:nvPr/>
              </p:nvPicPr>
              <p:blipFill>
                <a:blip r:embed="rId82"/>
                <a:stretch>
                  <a:fillRect/>
                </a:stretch>
              </p:blipFill>
              <p:spPr>
                <a:xfrm>
                  <a:off x="3175121" y="3339700"/>
                  <a:ext cx="652682"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2" name="Ink 71">
                  <a:extLst>
                    <a:ext uri="{FF2B5EF4-FFF2-40B4-BE49-F238E27FC236}">
                      <a16:creationId xmlns:a16="http://schemas.microsoft.com/office/drawing/2014/main" id="{77C5C713-4670-365B-4D27-0980D1B59C44}"/>
                    </a:ext>
                  </a:extLst>
                </p14:cNvPr>
                <p14:cNvContentPartPr/>
                <p14:nvPr/>
              </p14:nvContentPartPr>
              <p14:xfrm>
                <a:off x="3200130" y="3663700"/>
                <a:ext cx="583560" cy="19800"/>
              </p14:xfrm>
            </p:contentPart>
          </mc:Choice>
          <mc:Fallback>
            <p:pic>
              <p:nvPicPr>
                <p:cNvPr id="72" name="Ink 71">
                  <a:extLst>
                    <a:ext uri="{FF2B5EF4-FFF2-40B4-BE49-F238E27FC236}">
                      <a16:creationId xmlns:a16="http://schemas.microsoft.com/office/drawing/2014/main" id="{77C5C713-4670-365B-4D27-0980D1B59C44}"/>
                    </a:ext>
                  </a:extLst>
                </p:cNvPr>
                <p:cNvPicPr/>
                <p:nvPr/>
              </p:nvPicPr>
              <p:blipFill>
                <a:blip r:embed="rId84"/>
                <a:stretch>
                  <a:fillRect/>
                </a:stretch>
              </p:blipFill>
              <p:spPr>
                <a:xfrm>
                  <a:off x="3149532" y="3566323"/>
                  <a:ext cx="684418" cy="21423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3" name="Ink 72">
                  <a:extLst>
                    <a:ext uri="{FF2B5EF4-FFF2-40B4-BE49-F238E27FC236}">
                      <a16:creationId xmlns:a16="http://schemas.microsoft.com/office/drawing/2014/main" id="{2A884AE5-2E6E-E772-8B76-5C9EEB973D49}"/>
                    </a:ext>
                  </a:extLst>
                </p14:cNvPr>
                <p14:cNvContentPartPr/>
                <p14:nvPr/>
              </p14:nvContentPartPr>
              <p14:xfrm>
                <a:off x="2603250" y="3447700"/>
                <a:ext cx="603000" cy="7200"/>
              </p14:xfrm>
            </p:contentPart>
          </mc:Choice>
          <mc:Fallback>
            <p:pic>
              <p:nvPicPr>
                <p:cNvPr id="73" name="Ink 72">
                  <a:extLst>
                    <a:ext uri="{FF2B5EF4-FFF2-40B4-BE49-F238E27FC236}">
                      <a16:creationId xmlns:a16="http://schemas.microsoft.com/office/drawing/2014/main" id="{2A884AE5-2E6E-E772-8B76-5C9EEB973D49}"/>
                    </a:ext>
                  </a:extLst>
                </p:cNvPr>
                <p:cNvPicPr/>
                <p:nvPr/>
              </p:nvPicPr>
              <p:blipFill>
                <a:blip r:embed="rId86"/>
                <a:stretch>
                  <a:fillRect/>
                </a:stretch>
              </p:blipFill>
              <p:spPr>
                <a:xfrm>
                  <a:off x="2552606" y="3344843"/>
                  <a:ext cx="703950" cy="212571"/>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4" name="Ink 73">
                  <a:extLst>
                    <a:ext uri="{FF2B5EF4-FFF2-40B4-BE49-F238E27FC236}">
                      <a16:creationId xmlns:a16="http://schemas.microsoft.com/office/drawing/2014/main" id="{52BE4E27-4939-92F6-C62C-B497D714C42A}"/>
                    </a:ext>
                  </a:extLst>
                </p14:cNvPr>
                <p14:cNvContentPartPr/>
                <p14:nvPr/>
              </p14:nvContentPartPr>
              <p14:xfrm>
                <a:off x="2571570" y="3650740"/>
                <a:ext cx="621720" cy="26280"/>
              </p14:xfrm>
            </p:contentPart>
          </mc:Choice>
          <mc:Fallback>
            <p:pic>
              <p:nvPicPr>
                <p:cNvPr id="74" name="Ink 73">
                  <a:extLst>
                    <a:ext uri="{FF2B5EF4-FFF2-40B4-BE49-F238E27FC236}">
                      <a16:creationId xmlns:a16="http://schemas.microsoft.com/office/drawing/2014/main" id="{52BE4E27-4939-92F6-C62C-B497D714C42A}"/>
                    </a:ext>
                  </a:extLst>
                </p:cNvPr>
                <p:cNvPicPr/>
                <p:nvPr/>
              </p:nvPicPr>
              <p:blipFill>
                <a:blip r:embed="rId88"/>
                <a:stretch>
                  <a:fillRect/>
                </a:stretch>
              </p:blipFill>
              <p:spPr>
                <a:xfrm>
                  <a:off x="2520941" y="3550943"/>
                  <a:ext cx="722640" cy="225542"/>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75" name="Ink 74">
                  <a:extLst>
                    <a:ext uri="{FF2B5EF4-FFF2-40B4-BE49-F238E27FC236}">
                      <a16:creationId xmlns:a16="http://schemas.microsoft.com/office/drawing/2014/main" id="{82C330EF-7BAA-33C2-3A42-BAFED3319FF1}"/>
                    </a:ext>
                  </a:extLst>
                </p14:cNvPr>
                <p14:cNvContentPartPr/>
                <p14:nvPr/>
              </p14:nvContentPartPr>
              <p14:xfrm>
                <a:off x="3219210" y="2590540"/>
                <a:ext cx="530280" cy="27360"/>
              </p14:xfrm>
            </p:contentPart>
          </mc:Choice>
          <mc:Fallback>
            <p:pic>
              <p:nvPicPr>
                <p:cNvPr id="75" name="Ink 74">
                  <a:extLst>
                    <a:ext uri="{FF2B5EF4-FFF2-40B4-BE49-F238E27FC236}">
                      <a16:creationId xmlns:a16="http://schemas.microsoft.com/office/drawing/2014/main" id="{82C330EF-7BAA-33C2-3A42-BAFED3319FF1}"/>
                    </a:ext>
                  </a:extLst>
                </p:cNvPr>
                <p:cNvPicPr/>
                <p:nvPr/>
              </p:nvPicPr>
              <p:blipFill>
                <a:blip r:embed="rId90"/>
                <a:stretch>
                  <a:fillRect/>
                </a:stretch>
              </p:blipFill>
              <p:spPr>
                <a:xfrm>
                  <a:off x="3168611" y="2493975"/>
                  <a:ext cx="631141" cy="220168"/>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6" name="Ink 75">
                  <a:extLst>
                    <a:ext uri="{FF2B5EF4-FFF2-40B4-BE49-F238E27FC236}">
                      <a16:creationId xmlns:a16="http://schemas.microsoft.com/office/drawing/2014/main" id="{AB88648F-324C-37A8-710A-92A9464D27FF}"/>
                    </a:ext>
                  </a:extLst>
                </p14:cNvPr>
                <p14:cNvContentPartPr/>
                <p14:nvPr/>
              </p14:nvContentPartPr>
              <p14:xfrm>
                <a:off x="3822570" y="2609260"/>
                <a:ext cx="511560" cy="6840"/>
              </p14:xfrm>
            </p:contentPart>
          </mc:Choice>
          <mc:Fallback>
            <p:pic>
              <p:nvPicPr>
                <p:cNvPr id="76" name="Ink 75">
                  <a:extLst>
                    <a:ext uri="{FF2B5EF4-FFF2-40B4-BE49-F238E27FC236}">
                      <a16:creationId xmlns:a16="http://schemas.microsoft.com/office/drawing/2014/main" id="{AB88648F-324C-37A8-710A-92A9464D27FF}"/>
                    </a:ext>
                  </a:extLst>
                </p:cNvPr>
                <p:cNvPicPr/>
                <p:nvPr/>
              </p:nvPicPr>
              <p:blipFill>
                <a:blip r:embed="rId92"/>
                <a:stretch>
                  <a:fillRect/>
                </a:stretch>
              </p:blipFill>
              <p:spPr>
                <a:xfrm>
                  <a:off x="3771954" y="2511546"/>
                  <a:ext cx="612455" cy="201943"/>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7" name="Ink 76">
                  <a:extLst>
                    <a:ext uri="{FF2B5EF4-FFF2-40B4-BE49-F238E27FC236}">
                      <a16:creationId xmlns:a16="http://schemas.microsoft.com/office/drawing/2014/main" id="{A5F78823-DED6-F53C-BF83-FBFF6592401C}"/>
                    </a:ext>
                  </a:extLst>
                </p14:cNvPr>
                <p14:cNvContentPartPr/>
                <p14:nvPr/>
              </p14:nvContentPartPr>
              <p14:xfrm>
                <a:off x="2628810" y="2590900"/>
                <a:ext cx="603000" cy="14400"/>
              </p14:xfrm>
            </p:contentPart>
          </mc:Choice>
          <mc:Fallback>
            <p:pic>
              <p:nvPicPr>
                <p:cNvPr id="77" name="Ink 76">
                  <a:extLst>
                    <a:ext uri="{FF2B5EF4-FFF2-40B4-BE49-F238E27FC236}">
                      <a16:creationId xmlns:a16="http://schemas.microsoft.com/office/drawing/2014/main" id="{A5F78823-DED6-F53C-BF83-FBFF6592401C}"/>
                    </a:ext>
                  </a:extLst>
                </p:cNvPr>
                <p:cNvPicPr/>
                <p:nvPr/>
              </p:nvPicPr>
              <p:blipFill>
                <a:blip r:embed="rId94"/>
                <a:stretch>
                  <a:fillRect/>
                </a:stretch>
              </p:blipFill>
              <p:spPr>
                <a:xfrm>
                  <a:off x="2578194" y="2492718"/>
                  <a:ext cx="703894" cy="210436"/>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8" name="Ink 77">
                  <a:extLst>
                    <a:ext uri="{FF2B5EF4-FFF2-40B4-BE49-F238E27FC236}">
                      <a16:creationId xmlns:a16="http://schemas.microsoft.com/office/drawing/2014/main" id="{7A0D2D73-661C-580F-4C8D-0F31ECEFD61C}"/>
                    </a:ext>
                  </a:extLst>
                </p14:cNvPr>
                <p14:cNvContentPartPr/>
                <p14:nvPr/>
              </p14:nvContentPartPr>
              <p14:xfrm>
                <a:off x="2018970" y="2564260"/>
                <a:ext cx="717120" cy="14400"/>
              </p14:xfrm>
            </p:contentPart>
          </mc:Choice>
          <mc:Fallback>
            <p:pic>
              <p:nvPicPr>
                <p:cNvPr id="78" name="Ink 77">
                  <a:extLst>
                    <a:ext uri="{FF2B5EF4-FFF2-40B4-BE49-F238E27FC236}">
                      <a16:creationId xmlns:a16="http://schemas.microsoft.com/office/drawing/2014/main" id="{7A0D2D73-661C-580F-4C8D-0F31ECEFD61C}"/>
                    </a:ext>
                  </a:extLst>
                </p:cNvPr>
                <p:cNvPicPr/>
                <p:nvPr/>
              </p:nvPicPr>
              <p:blipFill>
                <a:blip r:embed="rId96"/>
                <a:stretch>
                  <a:fillRect/>
                </a:stretch>
              </p:blipFill>
              <p:spPr>
                <a:xfrm>
                  <a:off x="1968374" y="2463795"/>
                  <a:ext cx="817976" cy="214995"/>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9" name="Ink 78">
                  <a:extLst>
                    <a:ext uri="{FF2B5EF4-FFF2-40B4-BE49-F238E27FC236}">
                      <a16:creationId xmlns:a16="http://schemas.microsoft.com/office/drawing/2014/main" id="{0993CC30-15F6-8A14-9460-9E8E8BEF9517}"/>
                    </a:ext>
                  </a:extLst>
                </p14:cNvPr>
                <p14:cNvContentPartPr/>
                <p14:nvPr/>
              </p14:nvContentPartPr>
              <p14:xfrm>
                <a:off x="2031930" y="2800060"/>
                <a:ext cx="2304360" cy="32400"/>
              </p14:xfrm>
            </p:contentPart>
          </mc:Choice>
          <mc:Fallback>
            <p:pic>
              <p:nvPicPr>
                <p:cNvPr id="79" name="Ink 78">
                  <a:extLst>
                    <a:ext uri="{FF2B5EF4-FFF2-40B4-BE49-F238E27FC236}">
                      <a16:creationId xmlns:a16="http://schemas.microsoft.com/office/drawing/2014/main" id="{0993CC30-15F6-8A14-9460-9E8E8BEF9517}"/>
                    </a:ext>
                  </a:extLst>
                </p:cNvPr>
                <p:cNvPicPr/>
                <p:nvPr/>
              </p:nvPicPr>
              <p:blipFill>
                <a:blip r:embed="rId98"/>
                <a:stretch>
                  <a:fillRect/>
                </a:stretch>
              </p:blipFill>
              <p:spPr>
                <a:xfrm>
                  <a:off x="1981337" y="2701878"/>
                  <a:ext cx="2405209" cy="228436"/>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0" name="Ink 79">
                  <a:extLst>
                    <a:ext uri="{FF2B5EF4-FFF2-40B4-BE49-F238E27FC236}">
                      <a16:creationId xmlns:a16="http://schemas.microsoft.com/office/drawing/2014/main" id="{5F29C284-B184-C767-F610-A65529B08D8D}"/>
                    </a:ext>
                  </a:extLst>
                </p14:cNvPr>
                <p14:cNvContentPartPr/>
                <p14:nvPr/>
              </p14:nvContentPartPr>
              <p14:xfrm>
                <a:off x="2018970" y="3005980"/>
                <a:ext cx="541800" cy="24120"/>
              </p14:xfrm>
            </p:contentPart>
          </mc:Choice>
          <mc:Fallback>
            <p:pic>
              <p:nvPicPr>
                <p:cNvPr id="80" name="Ink 79">
                  <a:extLst>
                    <a:ext uri="{FF2B5EF4-FFF2-40B4-BE49-F238E27FC236}">
                      <a16:creationId xmlns:a16="http://schemas.microsoft.com/office/drawing/2014/main" id="{5F29C284-B184-C767-F610-A65529B08D8D}"/>
                    </a:ext>
                  </a:extLst>
                </p:cNvPr>
                <p:cNvPicPr/>
                <p:nvPr/>
              </p:nvPicPr>
              <p:blipFill>
                <a:blip r:embed="rId100"/>
                <a:stretch>
                  <a:fillRect/>
                </a:stretch>
              </p:blipFill>
              <p:spPr>
                <a:xfrm>
                  <a:off x="1968366" y="2908196"/>
                  <a:ext cx="642671" cy="219362"/>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1" name="Ink 80">
                  <a:extLst>
                    <a:ext uri="{FF2B5EF4-FFF2-40B4-BE49-F238E27FC236}">
                      <a16:creationId xmlns:a16="http://schemas.microsoft.com/office/drawing/2014/main" id="{CFD1B617-DC40-92F1-C590-031E532F788C}"/>
                    </a:ext>
                  </a:extLst>
                </p14:cNvPr>
                <p14:cNvContentPartPr/>
                <p14:nvPr/>
              </p14:nvContentPartPr>
              <p14:xfrm>
                <a:off x="1993770" y="3225580"/>
                <a:ext cx="539280" cy="360"/>
              </p14:xfrm>
            </p:contentPart>
          </mc:Choice>
          <mc:Fallback>
            <p:pic>
              <p:nvPicPr>
                <p:cNvPr id="81" name="Ink 80">
                  <a:extLst>
                    <a:ext uri="{FF2B5EF4-FFF2-40B4-BE49-F238E27FC236}">
                      <a16:creationId xmlns:a16="http://schemas.microsoft.com/office/drawing/2014/main" id="{CFD1B617-DC40-92F1-C590-031E532F788C}"/>
                    </a:ext>
                  </a:extLst>
                </p:cNvPr>
                <p:cNvPicPr/>
                <p:nvPr/>
              </p:nvPicPr>
              <p:blipFill>
                <a:blip r:embed="rId102"/>
                <a:stretch>
                  <a:fillRect/>
                </a:stretch>
              </p:blipFill>
              <p:spPr>
                <a:xfrm>
                  <a:off x="1943212" y="3117580"/>
                  <a:ext cx="640058"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2" name="Ink 81">
                  <a:extLst>
                    <a:ext uri="{FF2B5EF4-FFF2-40B4-BE49-F238E27FC236}">
                      <a16:creationId xmlns:a16="http://schemas.microsoft.com/office/drawing/2014/main" id="{FA100148-6A0A-AF26-3AD2-6C305DA280C9}"/>
                    </a:ext>
                  </a:extLst>
                </p14:cNvPr>
                <p14:cNvContentPartPr/>
                <p14:nvPr/>
              </p14:nvContentPartPr>
              <p14:xfrm>
                <a:off x="2615850" y="3013540"/>
                <a:ext cx="594000" cy="9360"/>
              </p14:xfrm>
            </p:contentPart>
          </mc:Choice>
          <mc:Fallback>
            <p:pic>
              <p:nvPicPr>
                <p:cNvPr id="82" name="Ink 81">
                  <a:extLst>
                    <a:ext uri="{FF2B5EF4-FFF2-40B4-BE49-F238E27FC236}">
                      <a16:creationId xmlns:a16="http://schemas.microsoft.com/office/drawing/2014/main" id="{FA100148-6A0A-AF26-3AD2-6C305DA280C9}"/>
                    </a:ext>
                  </a:extLst>
                </p:cNvPr>
                <p:cNvPicPr/>
                <p:nvPr/>
              </p:nvPicPr>
              <p:blipFill>
                <a:blip r:embed="rId104"/>
                <a:stretch>
                  <a:fillRect/>
                </a:stretch>
              </p:blipFill>
              <p:spPr>
                <a:xfrm>
                  <a:off x="2565254" y="2913254"/>
                  <a:ext cx="694855" cy="209597"/>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3" name="Ink 82">
                  <a:extLst>
                    <a:ext uri="{FF2B5EF4-FFF2-40B4-BE49-F238E27FC236}">
                      <a16:creationId xmlns:a16="http://schemas.microsoft.com/office/drawing/2014/main" id="{F1C37081-0528-FEF0-F20C-D468AE60D5A0}"/>
                    </a:ext>
                  </a:extLst>
                </p14:cNvPr>
                <p14:cNvContentPartPr/>
                <p14:nvPr/>
              </p14:nvContentPartPr>
              <p14:xfrm>
                <a:off x="2615850" y="3250780"/>
                <a:ext cx="532800" cy="7920"/>
              </p14:xfrm>
            </p:contentPart>
          </mc:Choice>
          <mc:Fallback>
            <p:pic>
              <p:nvPicPr>
                <p:cNvPr id="83" name="Ink 82">
                  <a:extLst>
                    <a:ext uri="{FF2B5EF4-FFF2-40B4-BE49-F238E27FC236}">
                      <a16:creationId xmlns:a16="http://schemas.microsoft.com/office/drawing/2014/main" id="{F1C37081-0528-FEF0-F20C-D468AE60D5A0}"/>
                    </a:ext>
                  </a:extLst>
                </p:cNvPr>
                <p:cNvPicPr/>
                <p:nvPr/>
              </p:nvPicPr>
              <p:blipFill>
                <a:blip r:embed="rId106"/>
                <a:stretch>
                  <a:fillRect/>
                </a:stretch>
              </p:blipFill>
              <p:spPr>
                <a:xfrm>
                  <a:off x="2565236" y="3151780"/>
                  <a:ext cx="633691" cy="20559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4" name="Ink 83">
                  <a:extLst>
                    <a:ext uri="{FF2B5EF4-FFF2-40B4-BE49-F238E27FC236}">
                      <a16:creationId xmlns:a16="http://schemas.microsoft.com/office/drawing/2014/main" id="{1A753F6B-09BF-44D2-FBDE-82908B59E6C5}"/>
                    </a:ext>
                  </a:extLst>
                </p14:cNvPr>
                <p14:cNvContentPartPr/>
                <p14:nvPr/>
              </p14:nvContentPartPr>
              <p14:xfrm>
                <a:off x="3168450" y="2996980"/>
                <a:ext cx="571320" cy="21240"/>
              </p14:xfrm>
            </p:contentPart>
          </mc:Choice>
          <mc:Fallback>
            <p:pic>
              <p:nvPicPr>
                <p:cNvPr id="84" name="Ink 83">
                  <a:extLst>
                    <a:ext uri="{FF2B5EF4-FFF2-40B4-BE49-F238E27FC236}">
                      <a16:creationId xmlns:a16="http://schemas.microsoft.com/office/drawing/2014/main" id="{1A753F6B-09BF-44D2-FBDE-82908B59E6C5}"/>
                    </a:ext>
                  </a:extLst>
                </p:cNvPr>
                <p:cNvPicPr/>
                <p:nvPr/>
              </p:nvPicPr>
              <p:blipFill>
                <a:blip r:embed="rId108"/>
                <a:stretch>
                  <a:fillRect/>
                </a:stretch>
              </p:blipFill>
              <p:spPr>
                <a:xfrm>
                  <a:off x="3117801" y="2898949"/>
                  <a:ext cx="672280" cy="216975"/>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5" name="Ink 84">
                  <a:extLst>
                    <a:ext uri="{FF2B5EF4-FFF2-40B4-BE49-F238E27FC236}">
                      <a16:creationId xmlns:a16="http://schemas.microsoft.com/office/drawing/2014/main" id="{6F002667-660D-2116-E4D5-328A63DC196F}"/>
                    </a:ext>
                  </a:extLst>
                </p14:cNvPr>
                <p14:cNvContentPartPr/>
                <p14:nvPr/>
              </p14:nvContentPartPr>
              <p14:xfrm>
                <a:off x="3225690" y="3219460"/>
                <a:ext cx="539280" cy="7560"/>
              </p14:xfrm>
            </p:contentPart>
          </mc:Choice>
          <mc:Fallback>
            <p:pic>
              <p:nvPicPr>
                <p:cNvPr id="85" name="Ink 84">
                  <a:extLst>
                    <a:ext uri="{FF2B5EF4-FFF2-40B4-BE49-F238E27FC236}">
                      <a16:creationId xmlns:a16="http://schemas.microsoft.com/office/drawing/2014/main" id="{6F002667-660D-2116-E4D5-328A63DC196F}"/>
                    </a:ext>
                  </a:extLst>
                </p:cNvPr>
                <p:cNvPicPr/>
                <p:nvPr/>
              </p:nvPicPr>
              <p:blipFill>
                <a:blip r:embed="rId110"/>
                <a:stretch>
                  <a:fillRect/>
                </a:stretch>
              </p:blipFill>
              <p:spPr>
                <a:xfrm>
                  <a:off x="3175132" y="3120851"/>
                  <a:ext cx="640058" cy="204449"/>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6" name="Ink 85">
                  <a:extLst>
                    <a:ext uri="{FF2B5EF4-FFF2-40B4-BE49-F238E27FC236}">
                      <a16:creationId xmlns:a16="http://schemas.microsoft.com/office/drawing/2014/main" id="{69B3EB54-D6C1-9E57-2A45-3984198DA9B4}"/>
                    </a:ext>
                  </a:extLst>
                </p14:cNvPr>
                <p14:cNvContentPartPr/>
                <p14:nvPr/>
              </p14:nvContentPartPr>
              <p14:xfrm>
                <a:off x="3790890" y="2988340"/>
                <a:ext cx="551880" cy="40680"/>
              </p14:xfrm>
            </p:contentPart>
          </mc:Choice>
          <mc:Fallback>
            <p:pic>
              <p:nvPicPr>
                <p:cNvPr id="86" name="Ink 85">
                  <a:extLst>
                    <a:ext uri="{FF2B5EF4-FFF2-40B4-BE49-F238E27FC236}">
                      <a16:creationId xmlns:a16="http://schemas.microsoft.com/office/drawing/2014/main" id="{69B3EB54-D6C1-9E57-2A45-3984198DA9B4}"/>
                    </a:ext>
                  </a:extLst>
                </p:cNvPr>
                <p:cNvPicPr/>
                <p:nvPr/>
              </p:nvPicPr>
              <p:blipFill>
                <a:blip r:embed="rId112"/>
                <a:stretch>
                  <a:fillRect/>
                </a:stretch>
              </p:blipFill>
              <p:spPr>
                <a:xfrm>
                  <a:off x="3740321" y="2890708"/>
                  <a:ext cx="652682" cy="235619"/>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7" name="Ink 86">
                  <a:extLst>
                    <a:ext uri="{FF2B5EF4-FFF2-40B4-BE49-F238E27FC236}">
                      <a16:creationId xmlns:a16="http://schemas.microsoft.com/office/drawing/2014/main" id="{2A4BA896-4171-96A5-6C52-3AD6A120E6A8}"/>
                    </a:ext>
                  </a:extLst>
                </p14:cNvPr>
                <p14:cNvContentPartPr/>
                <p14:nvPr/>
              </p14:nvContentPartPr>
              <p14:xfrm>
                <a:off x="3854250" y="3231700"/>
                <a:ext cx="583920" cy="6840"/>
              </p14:xfrm>
            </p:contentPart>
          </mc:Choice>
          <mc:Fallback>
            <p:pic>
              <p:nvPicPr>
                <p:cNvPr id="87" name="Ink 86">
                  <a:extLst>
                    <a:ext uri="{FF2B5EF4-FFF2-40B4-BE49-F238E27FC236}">
                      <a16:creationId xmlns:a16="http://schemas.microsoft.com/office/drawing/2014/main" id="{2A4BA896-4171-96A5-6C52-3AD6A120E6A8}"/>
                    </a:ext>
                  </a:extLst>
                </p:cNvPr>
                <p:cNvPicPr/>
                <p:nvPr/>
              </p:nvPicPr>
              <p:blipFill>
                <a:blip r:embed="rId114"/>
                <a:stretch>
                  <a:fillRect/>
                </a:stretch>
              </p:blipFill>
              <p:spPr>
                <a:xfrm>
                  <a:off x="3803650" y="3133986"/>
                  <a:ext cx="684782" cy="201943"/>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8" name="Ink 87">
                  <a:extLst>
                    <a:ext uri="{FF2B5EF4-FFF2-40B4-BE49-F238E27FC236}">
                      <a16:creationId xmlns:a16="http://schemas.microsoft.com/office/drawing/2014/main" id="{7EA8BE77-54ED-3FC0-8174-C6C22D580571}"/>
                    </a:ext>
                  </a:extLst>
                </p14:cNvPr>
                <p14:cNvContentPartPr/>
                <p14:nvPr/>
              </p14:nvContentPartPr>
              <p14:xfrm>
                <a:off x="4432050" y="2990140"/>
                <a:ext cx="501480" cy="27360"/>
              </p14:xfrm>
            </p:contentPart>
          </mc:Choice>
          <mc:Fallback>
            <p:pic>
              <p:nvPicPr>
                <p:cNvPr id="88" name="Ink 87">
                  <a:extLst>
                    <a:ext uri="{FF2B5EF4-FFF2-40B4-BE49-F238E27FC236}">
                      <a16:creationId xmlns:a16="http://schemas.microsoft.com/office/drawing/2014/main" id="{7EA8BE77-54ED-3FC0-8174-C6C22D580571}"/>
                    </a:ext>
                  </a:extLst>
                </p:cNvPr>
                <p:cNvPicPr/>
                <p:nvPr/>
              </p:nvPicPr>
              <p:blipFill>
                <a:blip r:embed="rId116"/>
                <a:stretch>
                  <a:fillRect/>
                </a:stretch>
              </p:blipFill>
              <p:spPr>
                <a:xfrm>
                  <a:off x="4381395" y="2892426"/>
                  <a:ext cx="602451" cy="222463"/>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9" name="Ink 88">
                  <a:extLst>
                    <a:ext uri="{FF2B5EF4-FFF2-40B4-BE49-F238E27FC236}">
                      <a16:creationId xmlns:a16="http://schemas.microsoft.com/office/drawing/2014/main" id="{A6039802-2FDC-8B68-F436-80D984E64335}"/>
                    </a:ext>
                  </a:extLst>
                </p14:cNvPr>
                <p14:cNvContentPartPr/>
                <p14:nvPr/>
              </p14:nvContentPartPr>
              <p14:xfrm>
                <a:off x="4387770" y="3219100"/>
                <a:ext cx="602640" cy="13680"/>
              </p14:xfrm>
            </p:contentPart>
          </mc:Choice>
          <mc:Fallback>
            <p:pic>
              <p:nvPicPr>
                <p:cNvPr id="89" name="Ink 88">
                  <a:extLst>
                    <a:ext uri="{FF2B5EF4-FFF2-40B4-BE49-F238E27FC236}">
                      <a16:creationId xmlns:a16="http://schemas.microsoft.com/office/drawing/2014/main" id="{A6039802-2FDC-8B68-F436-80D984E64335}"/>
                    </a:ext>
                  </a:extLst>
                </p:cNvPr>
                <p:cNvPicPr/>
                <p:nvPr/>
              </p:nvPicPr>
              <p:blipFill>
                <a:blip r:embed="rId118"/>
                <a:stretch>
                  <a:fillRect/>
                </a:stretch>
              </p:blipFill>
              <p:spPr>
                <a:xfrm>
                  <a:off x="4337185" y="3121386"/>
                  <a:ext cx="703473" cy="208783"/>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0" name="Ink 89">
                  <a:extLst>
                    <a:ext uri="{FF2B5EF4-FFF2-40B4-BE49-F238E27FC236}">
                      <a16:creationId xmlns:a16="http://schemas.microsoft.com/office/drawing/2014/main" id="{EFAF9D5D-09D4-A2B6-A514-77D45600C395}"/>
                    </a:ext>
                  </a:extLst>
                </p14:cNvPr>
                <p14:cNvContentPartPr/>
                <p14:nvPr/>
              </p14:nvContentPartPr>
              <p14:xfrm>
                <a:off x="3238290" y="3866380"/>
                <a:ext cx="1072800" cy="15480"/>
              </p14:xfrm>
            </p:contentPart>
          </mc:Choice>
          <mc:Fallback>
            <p:pic>
              <p:nvPicPr>
                <p:cNvPr id="90" name="Ink 89">
                  <a:extLst>
                    <a:ext uri="{FF2B5EF4-FFF2-40B4-BE49-F238E27FC236}">
                      <a16:creationId xmlns:a16="http://schemas.microsoft.com/office/drawing/2014/main" id="{EFAF9D5D-09D4-A2B6-A514-77D45600C395}"/>
                    </a:ext>
                  </a:extLst>
                </p:cNvPr>
                <p:cNvPicPr/>
                <p:nvPr/>
              </p:nvPicPr>
              <p:blipFill>
                <a:blip r:embed="rId120"/>
                <a:stretch>
                  <a:fillRect/>
                </a:stretch>
              </p:blipFill>
              <p:spPr>
                <a:xfrm>
                  <a:off x="3187686" y="3767571"/>
                  <a:ext cx="1173670" cy="212768"/>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1" name="Ink 90">
                  <a:extLst>
                    <a:ext uri="{FF2B5EF4-FFF2-40B4-BE49-F238E27FC236}">
                      <a16:creationId xmlns:a16="http://schemas.microsoft.com/office/drawing/2014/main" id="{C04E4D48-DBB1-0891-39FE-E08C9FAA16C5}"/>
                    </a:ext>
                  </a:extLst>
                </p14:cNvPr>
                <p14:cNvContentPartPr/>
                <p14:nvPr/>
              </p14:nvContentPartPr>
              <p14:xfrm>
                <a:off x="3231810" y="4044220"/>
                <a:ext cx="1081800" cy="25920"/>
              </p14:xfrm>
            </p:contentPart>
          </mc:Choice>
          <mc:Fallback>
            <p:pic>
              <p:nvPicPr>
                <p:cNvPr id="91" name="Ink 90">
                  <a:extLst>
                    <a:ext uri="{FF2B5EF4-FFF2-40B4-BE49-F238E27FC236}">
                      <a16:creationId xmlns:a16="http://schemas.microsoft.com/office/drawing/2014/main" id="{C04E4D48-DBB1-0891-39FE-E08C9FAA16C5}"/>
                    </a:ext>
                  </a:extLst>
                </p:cNvPr>
                <p:cNvPicPr/>
                <p:nvPr/>
              </p:nvPicPr>
              <p:blipFill>
                <a:blip r:embed="rId122"/>
                <a:stretch>
                  <a:fillRect/>
                </a:stretch>
              </p:blipFill>
              <p:spPr>
                <a:xfrm>
                  <a:off x="3181196" y="3945790"/>
                  <a:ext cx="1182692" cy="222453"/>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92" name="Ink 91">
                  <a:extLst>
                    <a:ext uri="{FF2B5EF4-FFF2-40B4-BE49-F238E27FC236}">
                      <a16:creationId xmlns:a16="http://schemas.microsoft.com/office/drawing/2014/main" id="{F615AA93-B613-CA90-1B48-6A304A727E6F}"/>
                    </a:ext>
                  </a:extLst>
                </p14:cNvPr>
                <p14:cNvContentPartPr/>
                <p14:nvPr/>
              </p14:nvContentPartPr>
              <p14:xfrm>
                <a:off x="2590650" y="3892300"/>
                <a:ext cx="611640" cy="4320"/>
              </p14:xfrm>
            </p:contentPart>
          </mc:Choice>
          <mc:Fallback>
            <p:pic>
              <p:nvPicPr>
                <p:cNvPr id="92" name="Ink 91">
                  <a:extLst>
                    <a:ext uri="{FF2B5EF4-FFF2-40B4-BE49-F238E27FC236}">
                      <a16:creationId xmlns:a16="http://schemas.microsoft.com/office/drawing/2014/main" id="{F615AA93-B613-CA90-1B48-6A304A727E6F}"/>
                    </a:ext>
                  </a:extLst>
                </p:cNvPr>
                <p:cNvPicPr/>
                <p:nvPr/>
              </p:nvPicPr>
              <p:blipFill>
                <a:blip r:embed="rId124"/>
                <a:stretch>
                  <a:fillRect/>
                </a:stretch>
              </p:blipFill>
              <p:spPr>
                <a:xfrm>
                  <a:off x="2540073" y="3792608"/>
                  <a:ext cx="712456" cy="203372"/>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93" name="Ink 92">
                  <a:extLst>
                    <a:ext uri="{FF2B5EF4-FFF2-40B4-BE49-F238E27FC236}">
                      <a16:creationId xmlns:a16="http://schemas.microsoft.com/office/drawing/2014/main" id="{0AA73D7B-FCA9-61C5-1CB9-6CD2E23A976B}"/>
                    </a:ext>
                  </a:extLst>
                </p14:cNvPr>
                <p14:cNvContentPartPr/>
                <p14:nvPr/>
              </p14:nvContentPartPr>
              <p14:xfrm>
                <a:off x="2577690" y="4076620"/>
                <a:ext cx="679320" cy="19440"/>
              </p14:xfrm>
            </p:contentPart>
          </mc:Choice>
          <mc:Fallback>
            <p:pic>
              <p:nvPicPr>
                <p:cNvPr id="93" name="Ink 92">
                  <a:extLst>
                    <a:ext uri="{FF2B5EF4-FFF2-40B4-BE49-F238E27FC236}">
                      <a16:creationId xmlns:a16="http://schemas.microsoft.com/office/drawing/2014/main" id="{0AA73D7B-FCA9-61C5-1CB9-6CD2E23A976B}"/>
                    </a:ext>
                  </a:extLst>
                </p:cNvPr>
                <p:cNvPicPr/>
                <p:nvPr/>
              </p:nvPicPr>
              <p:blipFill>
                <a:blip r:embed="rId126"/>
                <a:stretch>
                  <a:fillRect/>
                </a:stretch>
              </p:blipFill>
              <p:spPr>
                <a:xfrm>
                  <a:off x="2527095" y="3979420"/>
                  <a:ext cx="780172" cy="213516"/>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4" name="Ink 93">
                  <a:extLst>
                    <a:ext uri="{FF2B5EF4-FFF2-40B4-BE49-F238E27FC236}">
                      <a16:creationId xmlns:a16="http://schemas.microsoft.com/office/drawing/2014/main" id="{4C95B475-AF1C-97B2-681E-F11EF6415AC4}"/>
                    </a:ext>
                  </a:extLst>
                </p14:cNvPr>
                <p14:cNvContentPartPr/>
                <p14:nvPr/>
              </p14:nvContentPartPr>
              <p14:xfrm>
                <a:off x="2050650" y="3878980"/>
                <a:ext cx="507600" cy="26640"/>
              </p14:xfrm>
            </p:contentPart>
          </mc:Choice>
          <mc:Fallback>
            <p:pic>
              <p:nvPicPr>
                <p:cNvPr id="94" name="Ink 93">
                  <a:extLst>
                    <a:ext uri="{FF2B5EF4-FFF2-40B4-BE49-F238E27FC236}">
                      <a16:creationId xmlns:a16="http://schemas.microsoft.com/office/drawing/2014/main" id="{4C95B475-AF1C-97B2-681E-F11EF6415AC4}"/>
                    </a:ext>
                  </a:extLst>
                </p:cNvPr>
                <p:cNvPicPr/>
                <p:nvPr/>
              </p:nvPicPr>
              <p:blipFill>
                <a:blip r:embed="rId128"/>
                <a:stretch>
                  <a:fillRect/>
                </a:stretch>
              </p:blipFill>
              <p:spPr>
                <a:xfrm>
                  <a:off x="2000059" y="3781517"/>
                  <a:ext cx="608445" cy="221242"/>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95" name="Ink 94">
                  <a:extLst>
                    <a:ext uri="{FF2B5EF4-FFF2-40B4-BE49-F238E27FC236}">
                      <a16:creationId xmlns:a16="http://schemas.microsoft.com/office/drawing/2014/main" id="{44D0F331-EEB2-31A8-7AFD-459ACEBC797B}"/>
                    </a:ext>
                  </a:extLst>
                </p14:cNvPr>
                <p14:cNvContentPartPr/>
                <p14:nvPr/>
              </p14:nvContentPartPr>
              <p14:xfrm>
                <a:off x="2018970" y="4076620"/>
                <a:ext cx="514080" cy="360"/>
              </p14:xfrm>
            </p:contentPart>
          </mc:Choice>
          <mc:Fallback>
            <p:pic>
              <p:nvPicPr>
                <p:cNvPr id="95" name="Ink 94">
                  <a:extLst>
                    <a:ext uri="{FF2B5EF4-FFF2-40B4-BE49-F238E27FC236}">
                      <a16:creationId xmlns:a16="http://schemas.microsoft.com/office/drawing/2014/main" id="{44D0F331-EEB2-31A8-7AFD-459ACEBC797B}"/>
                    </a:ext>
                  </a:extLst>
                </p:cNvPr>
                <p:cNvPicPr/>
                <p:nvPr/>
              </p:nvPicPr>
              <p:blipFill>
                <a:blip r:embed="rId130"/>
                <a:stretch>
                  <a:fillRect/>
                </a:stretch>
              </p:blipFill>
              <p:spPr>
                <a:xfrm>
                  <a:off x="1968372" y="3968620"/>
                  <a:ext cx="6149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6" name="Ink 95">
                  <a:extLst>
                    <a:ext uri="{FF2B5EF4-FFF2-40B4-BE49-F238E27FC236}">
                      <a16:creationId xmlns:a16="http://schemas.microsoft.com/office/drawing/2014/main" id="{FD88E23D-D857-AB75-AA0B-0681B5608054}"/>
                    </a:ext>
                  </a:extLst>
                </p14:cNvPr>
                <p14:cNvContentPartPr/>
                <p14:nvPr/>
              </p14:nvContentPartPr>
              <p14:xfrm>
                <a:off x="2642130" y="4285780"/>
                <a:ext cx="572400" cy="6840"/>
              </p14:xfrm>
            </p:contentPart>
          </mc:Choice>
          <mc:Fallback>
            <p:pic>
              <p:nvPicPr>
                <p:cNvPr id="96" name="Ink 95">
                  <a:extLst>
                    <a:ext uri="{FF2B5EF4-FFF2-40B4-BE49-F238E27FC236}">
                      <a16:creationId xmlns:a16="http://schemas.microsoft.com/office/drawing/2014/main" id="{FD88E23D-D857-AB75-AA0B-0681B5608054}"/>
                    </a:ext>
                  </a:extLst>
                </p:cNvPr>
                <p:cNvPicPr/>
                <p:nvPr/>
              </p:nvPicPr>
              <p:blipFill>
                <a:blip r:embed="rId132"/>
                <a:stretch>
                  <a:fillRect/>
                </a:stretch>
              </p:blipFill>
              <p:spPr>
                <a:xfrm>
                  <a:off x="2591535" y="4188066"/>
                  <a:ext cx="673253" cy="201943"/>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97" name="Ink 96">
                  <a:extLst>
                    <a:ext uri="{FF2B5EF4-FFF2-40B4-BE49-F238E27FC236}">
                      <a16:creationId xmlns:a16="http://schemas.microsoft.com/office/drawing/2014/main" id="{4227454C-342B-9E3C-1C9D-3045ADA40334}"/>
                    </a:ext>
                  </a:extLst>
                </p14:cNvPr>
                <p14:cNvContentPartPr/>
                <p14:nvPr/>
              </p14:nvContentPartPr>
              <p14:xfrm>
                <a:off x="2597130" y="4489540"/>
                <a:ext cx="533160" cy="12960"/>
              </p14:xfrm>
            </p:contentPart>
          </mc:Choice>
          <mc:Fallback>
            <p:pic>
              <p:nvPicPr>
                <p:cNvPr id="97" name="Ink 96">
                  <a:extLst>
                    <a:ext uri="{FF2B5EF4-FFF2-40B4-BE49-F238E27FC236}">
                      <a16:creationId xmlns:a16="http://schemas.microsoft.com/office/drawing/2014/main" id="{4227454C-342B-9E3C-1C9D-3045ADA40334}"/>
                    </a:ext>
                  </a:extLst>
                </p:cNvPr>
                <p:cNvPicPr/>
                <p:nvPr/>
              </p:nvPicPr>
              <p:blipFill>
                <a:blip r:embed="rId134"/>
                <a:stretch>
                  <a:fillRect/>
                </a:stretch>
              </p:blipFill>
              <p:spPr>
                <a:xfrm>
                  <a:off x="2546514" y="4392340"/>
                  <a:ext cx="634055" cy="207036"/>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8" name="Ink 97">
                  <a:extLst>
                    <a:ext uri="{FF2B5EF4-FFF2-40B4-BE49-F238E27FC236}">
                      <a16:creationId xmlns:a16="http://schemas.microsoft.com/office/drawing/2014/main" id="{F974D2E0-364B-2E76-90D2-3E84863CE642}"/>
                    </a:ext>
                  </a:extLst>
                </p14:cNvPr>
                <p14:cNvContentPartPr/>
                <p14:nvPr/>
              </p14:nvContentPartPr>
              <p14:xfrm>
                <a:off x="4412970" y="4286140"/>
                <a:ext cx="482040" cy="13680"/>
              </p14:xfrm>
            </p:contentPart>
          </mc:Choice>
          <mc:Fallback>
            <p:pic>
              <p:nvPicPr>
                <p:cNvPr id="98" name="Ink 97">
                  <a:extLst>
                    <a:ext uri="{FF2B5EF4-FFF2-40B4-BE49-F238E27FC236}">
                      <a16:creationId xmlns:a16="http://schemas.microsoft.com/office/drawing/2014/main" id="{F974D2E0-364B-2E76-90D2-3E84863CE642}"/>
                    </a:ext>
                  </a:extLst>
                </p:cNvPr>
                <p:cNvPicPr/>
                <p:nvPr/>
              </p:nvPicPr>
              <p:blipFill>
                <a:blip r:embed="rId136"/>
                <a:stretch>
                  <a:fillRect/>
                </a:stretch>
              </p:blipFill>
              <p:spPr>
                <a:xfrm>
                  <a:off x="4362371" y="4188426"/>
                  <a:ext cx="582901" cy="208783"/>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9" name="Ink 98">
                  <a:extLst>
                    <a:ext uri="{FF2B5EF4-FFF2-40B4-BE49-F238E27FC236}">
                      <a16:creationId xmlns:a16="http://schemas.microsoft.com/office/drawing/2014/main" id="{24B2857E-F340-8F74-649B-33F3C8650BBF}"/>
                    </a:ext>
                  </a:extLst>
                </p14:cNvPr>
                <p14:cNvContentPartPr/>
                <p14:nvPr/>
              </p14:nvContentPartPr>
              <p14:xfrm>
                <a:off x="4438530" y="4521220"/>
                <a:ext cx="488520" cy="360"/>
              </p14:xfrm>
            </p:contentPart>
          </mc:Choice>
          <mc:Fallback>
            <p:pic>
              <p:nvPicPr>
                <p:cNvPr id="99" name="Ink 98">
                  <a:extLst>
                    <a:ext uri="{FF2B5EF4-FFF2-40B4-BE49-F238E27FC236}">
                      <a16:creationId xmlns:a16="http://schemas.microsoft.com/office/drawing/2014/main" id="{24B2857E-F340-8F74-649B-33F3C8650BBF}"/>
                    </a:ext>
                  </a:extLst>
                </p:cNvPr>
                <p:cNvPicPr/>
                <p:nvPr/>
              </p:nvPicPr>
              <p:blipFill>
                <a:blip r:embed="rId138"/>
                <a:stretch>
                  <a:fillRect/>
                </a:stretch>
              </p:blipFill>
              <p:spPr>
                <a:xfrm>
                  <a:off x="4387889" y="4413220"/>
                  <a:ext cx="589465" cy="216000"/>
                </a:xfrm>
                <a:prstGeom prst="rect">
                  <a:avLst/>
                </a:prstGeom>
              </p:spPr>
            </p:pic>
          </mc:Fallback>
        </mc:AlternateContent>
      </p:grpSp>
    </p:spTree>
    <p:extLst>
      <p:ext uri="{BB962C8B-B14F-4D97-AF65-F5344CB8AC3E}">
        <p14:creationId xmlns:p14="http://schemas.microsoft.com/office/powerpoint/2010/main" val="340505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80D2793-5D54-218A-509D-85E0D7089012}"/>
              </a:ext>
            </a:extLst>
          </p:cNvPr>
          <p:cNvGrpSpPr/>
          <p:nvPr/>
        </p:nvGrpSpPr>
        <p:grpSpPr>
          <a:xfrm>
            <a:off x="3170945" y="723116"/>
            <a:ext cx="5850111" cy="5411768"/>
            <a:chOff x="1733130" y="1144587"/>
            <a:chExt cx="5531002" cy="5125031"/>
          </a:xfrm>
        </p:grpSpPr>
        <p:pic>
          <p:nvPicPr>
            <p:cNvPr id="4" name="Picture 3">
              <a:extLst>
                <a:ext uri="{FF2B5EF4-FFF2-40B4-BE49-F238E27FC236}">
                  <a16:creationId xmlns:a16="http://schemas.microsoft.com/office/drawing/2014/main" id="{77DA6C3D-479C-1AFF-4754-9C3A9EF43FF0}"/>
                </a:ext>
              </a:extLst>
            </p:cNvPr>
            <p:cNvPicPr>
              <a:picLocks noChangeAspect="1"/>
            </p:cNvPicPr>
            <p:nvPr/>
          </p:nvPicPr>
          <p:blipFill>
            <a:blip r:embed="rId2"/>
            <a:stretch>
              <a:fillRect/>
            </a:stretch>
          </p:blipFill>
          <p:spPr>
            <a:xfrm>
              <a:off x="1806307" y="1144587"/>
              <a:ext cx="5457825" cy="5125031"/>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BC34007F-F877-5356-3B69-9F273E6FD12E}"/>
                    </a:ext>
                  </a:extLst>
                </p14:cNvPr>
                <p14:cNvContentPartPr/>
                <p14:nvPr/>
              </p14:nvContentPartPr>
              <p14:xfrm>
                <a:off x="2177730" y="1231900"/>
                <a:ext cx="6840" cy="63000"/>
              </p14:xfrm>
            </p:contentPart>
          </mc:Choice>
          <mc:Fallback>
            <p:pic>
              <p:nvPicPr>
                <p:cNvPr id="7" name="Ink 6">
                  <a:extLst>
                    <a:ext uri="{FF2B5EF4-FFF2-40B4-BE49-F238E27FC236}">
                      <a16:creationId xmlns:a16="http://schemas.microsoft.com/office/drawing/2014/main" id="{BC34007F-F877-5356-3B69-9F273E6FD12E}"/>
                    </a:ext>
                  </a:extLst>
                </p:cNvPr>
                <p:cNvPicPr/>
                <p:nvPr/>
              </p:nvPicPr>
              <p:blipFill>
                <a:blip r:embed="rId4"/>
                <a:stretch>
                  <a:fillRect/>
                </a:stretch>
              </p:blipFill>
              <p:spPr>
                <a:xfrm>
                  <a:off x="2169180" y="1223386"/>
                  <a:ext cx="23598" cy="79686"/>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0BA477D0-F6AF-4005-2D84-32FF27B630F3}"/>
                    </a:ext>
                  </a:extLst>
                </p14:cNvPr>
                <p14:cNvContentPartPr/>
                <p14:nvPr/>
              </p14:nvContentPartPr>
              <p14:xfrm>
                <a:off x="2457450" y="1272220"/>
                <a:ext cx="55800" cy="55440"/>
              </p14:xfrm>
            </p:contentPart>
          </mc:Choice>
          <mc:Fallback>
            <p:pic>
              <p:nvPicPr>
                <p:cNvPr id="8" name="Ink 7">
                  <a:extLst>
                    <a:ext uri="{FF2B5EF4-FFF2-40B4-BE49-F238E27FC236}">
                      <a16:creationId xmlns:a16="http://schemas.microsoft.com/office/drawing/2014/main" id="{0BA477D0-F6AF-4005-2D84-32FF27B630F3}"/>
                    </a:ext>
                  </a:extLst>
                </p:cNvPr>
                <p:cNvPicPr/>
                <p:nvPr/>
              </p:nvPicPr>
              <p:blipFill>
                <a:blip r:embed="rId6"/>
                <a:stretch>
                  <a:fillRect/>
                </a:stretch>
              </p:blipFill>
              <p:spPr>
                <a:xfrm>
                  <a:off x="2448944" y="1263717"/>
                  <a:ext cx="72472" cy="72106"/>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0F93D5DF-A4A2-2753-2C71-A9AF2FFB8638}"/>
                    </a:ext>
                  </a:extLst>
                </p14:cNvPr>
                <p14:cNvContentPartPr/>
                <p14:nvPr/>
              </p14:nvContentPartPr>
              <p14:xfrm>
                <a:off x="2755530" y="1276180"/>
                <a:ext cx="50760" cy="64800"/>
              </p14:xfrm>
            </p:contentPart>
          </mc:Choice>
          <mc:Fallback>
            <p:pic>
              <p:nvPicPr>
                <p:cNvPr id="9" name="Ink 8">
                  <a:extLst>
                    <a:ext uri="{FF2B5EF4-FFF2-40B4-BE49-F238E27FC236}">
                      <a16:creationId xmlns:a16="http://schemas.microsoft.com/office/drawing/2014/main" id="{0F93D5DF-A4A2-2753-2C71-A9AF2FFB8638}"/>
                    </a:ext>
                  </a:extLst>
                </p:cNvPr>
                <p:cNvPicPr/>
                <p:nvPr/>
              </p:nvPicPr>
              <p:blipFill>
                <a:blip r:embed="rId8"/>
                <a:stretch>
                  <a:fillRect/>
                </a:stretch>
              </p:blipFill>
              <p:spPr>
                <a:xfrm>
                  <a:off x="2747013" y="1267654"/>
                  <a:ext cx="67453" cy="81512"/>
                </a:xfrm>
                <a:prstGeom prst="rect">
                  <a:avLst/>
                </a:prstGeom>
              </p:spPr>
            </p:pic>
          </mc:Fallback>
        </mc:AlternateContent>
        <p:grpSp>
          <p:nvGrpSpPr>
            <p:cNvPr id="12" name="Group 11">
              <a:extLst>
                <a:ext uri="{FF2B5EF4-FFF2-40B4-BE49-F238E27FC236}">
                  <a16:creationId xmlns:a16="http://schemas.microsoft.com/office/drawing/2014/main" id="{71D1976D-345E-03FB-EE9C-F70DA4FD2E12}"/>
                </a:ext>
              </a:extLst>
            </p:cNvPr>
            <p:cNvGrpSpPr/>
            <p:nvPr/>
          </p:nvGrpSpPr>
          <p:grpSpPr>
            <a:xfrm>
              <a:off x="3049650" y="1238020"/>
              <a:ext cx="49320" cy="88200"/>
              <a:chOff x="3049650" y="1238020"/>
              <a:chExt cx="49320" cy="8820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8AA93DB-8356-ADD0-4262-3E3FE5D50696}"/>
                      </a:ext>
                    </a:extLst>
                  </p14:cNvPr>
                  <p14:cNvContentPartPr/>
                  <p14:nvPr/>
                </p14:nvContentPartPr>
                <p14:xfrm>
                  <a:off x="3085650" y="1250620"/>
                  <a:ext cx="13320" cy="75600"/>
                </p14:xfrm>
              </p:contentPart>
            </mc:Choice>
            <mc:Fallback xmlns="">
              <p:pic>
                <p:nvPicPr>
                  <p:cNvPr id="10" name="Ink 9">
                    <a:extLst>
                      <a:ext uri="{FF2B5EF4-FFF2-40B4-BE49-F238E27FC236}">
                        <a16:creationId xmlns:a16="http://schemas.microsoft.com/office/drawing/2014/main" id="{38AA93DB-8356-ADD0-4262-3E3FE5D50696}"/>
                      </a:ext>
                    </a:extLst>
                  </p:cNvPr>
                  <p:cNvPicPr/>
                  <p:nvPr/>
                </p:nvPicPr>
                <p:blipFill>
                  <a:blip r:embed="rId10"/>
                  <a:stretch>
                    <a:fillRect/>
                  </a:stretch>
                </p:blipFill>
                <p:spPr>
                  <a:xfrm>
                    <a:off x="3076650" y="1241980"/>
                    <a:ext cx="309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581C2BD-4883-A5BD-83C7-5BEA3068173E}"/>
                      </a:ext>
                    </a:extLst>
                  </p14:cNvPr>
                  <p14:cNvContentPartPr/>
                  <p14:nvPr/>
                </p14:nvContentPartPr>
                <p14:xfrm>
                  <a:off x="3049650" y="1238020"/>
                  <a:ext cx="34560" cy="33120"/>
                </p14:xfrm>
              </p:contentPart>
            </mc:Choice>
            <mc:Fallback xmlns="">
              <p:pic>
                <p:nvPicPr>
                  <p:cNvPr id="11" name="Ink 10">
                    <a:extLst>
                      <a:ext uri="{FF2B5EF4-FFF2-40B4-BE49-F238E27FC236}">
                        <a16:creationId xmlns:a16="http://schemas.microsoft.com/office/drawing/2014/main" id="{1581C2BD-4883-A5BD-83C7-5BEA3068173E}"/>
                      </a:ext>
                    </a:extLst>
                  </p:cNvPr>
                  <p:cNvPicPr/>
                  <p:nvPr/>
                </p:nvPicPr>
                <p:blipFill>
                  <a:blip r:embed="rId12"/>
                  <a:stretch>
                    <a:fillRect/>
                  </a:stretch>
                </p:blipFill>
                <p:spPr>
                  <a:xfrm>
                    <a:off x="3041010" y="1229380"/>
                    <a:ext cx="52200" cy="50760"/>
                  </a:xfrm>
                  <a:prstGeom prst="rect">
                    <a:avLst/>
                  </a:prstGeom>
                </p:spPr>
              </p:pic>
            </mc:Fallback>
          </mc:AlternateContent>
        </p:grpSp>
        <p:grpSp>
          <p:nvGrpSpPr>
            <p:cNvPr id="16" name="Group 15">
              <a:extLst>
                <a:ext uri="{FF2B5EF4-FFF2-40B4-BE49-F238E27FC236}">
                  <a16:creationId xmlns:a16="http://schemas.microsoft.com/office/drawing/2014/main" id="{4DA56F10-BDD0-14FE-B094-6FC33544D493}"/>
                </a:ext>
              </a:extLst>
            </p:cNvPr>
            <p:cNvGrpSpPr/>
            <p:nvPr/>
          </p:nvGrpSpPr>
          <p:grpSpPr>
            <a:xfrm>
              <a:off x="3379410" y="1221460"/>
              <a:ext cx="67320" cy="93960"/>
              <a:chOff x="3379410" y="1221460"/>
              <a:chExt cx="67320" cy="93960"/>
            </a:xfrm>
          </p:grpSpPr>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3D82E5AD-6EC9-7849-A154-D339CF60C606}"/>
                      </a:ext>
                    </a:extLst>
                  </p14:cNvPr>
                  <p14:cNvContentPartPr/>
                  <p14:nvPr/>
                </p14:nvContentPartPr>
                <p14:xfrm>
                  <a:off x="3379410" y="1257100"/>
                  <a:ext cx="43200" cy="58320"/>
                </p14:xfrm>
              </p:contentPart>
            </mc:Choice>
            <mc:Fallback xmlns="">
              <p:pic>
                <p:nvPicPr>
                  <p:cNvPr id="13" name="Ink 12">
                    <a:extLst>
                      <a:ext uri="{FF2B5EF4-FFF2-40B4-BE49-F238E27FC236}">
                        <a16:creationId xmlns:a16="http://schemas.microsoft.com/office/drawing/2014/main" id="{3D82E5AD-6EC9-7849-A154-D339CF60C606}"/>
                      </a:ext>
                    </a:extLst>
                  </p:cNvPr>
                  <p:cNvPicPr/>
                  <p:nvPr/>
                </p:nvPicPr>
                <p:blipFill>
                  <a:blip r:embed="rId14"/>
                  <a:stretch>
                    <a:fillRect/>
                  </a:stretch>
                </p:blipFill>
                <p:spPr>
                  <a:xfrm>
                    <a:off x="3370410" y="1248100"/>
                    <a:ext cx="608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3141D563-D22C-BB27-C27B-A78E7C1B40D7}"/>
                      </a:ext>
                    </a:extLst>
                  </p14:cNvPr>
                  <p14:cNvContentPartPr/>
                  <p14:nvPr/>
                </p14:nvContentPartPr>
                <p14:xfrm>
                  <a:off x="3409650" y="1221460"/>
                  <a:ext cx="37080" cy="4320"/>
                </p14:xfrm>
              </p:contentPart>
            </mc:Choice>
            <mc:Fallback xmlns="">
              <p:pic>
                <p:nvPicPr>
                  <p:cNvPr id="14" name="Ink 13">
                    <a:extLst>
                      <a:ext uri="{FF2B5EF4-FFF2-40B4-BE49-F238E27FC236}">
                        <a16:creationId xmlns:a16="http://schemas.microsoft.com/office/drawing/2014/main" id="{3141D563-D22C-BB27-C27B-A78E7C1B40D7}"/>
                      </a:ext>
                    </a:extLst>
                  </p:cNvPr>
                  <p:cNvPicPr/>
                  <p:nvPr/>
                </p:nvPicPr>
                <p:blipFill>
                  <a:blip r:embed="rId16"/>
                  <a:stretch>
                    <a:fillRect/>
                  </a:stretch>
                </p:blipFill>
                <p:spPr>
                  <a:xfrm>
                    <a:off x="3401010" y="1212820"/>
                    <a:ext cx="54720" cy="2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1948603A-C7F2-F57C-DF43-A7FF77D90A78}"/>
                    </a:ext>
                  </a:extLst>
                </p14:cNvPr>
                <p14:cNvContentPartPr/>
                <p14:nvPr/>
              </p14:nvContentPartPr>
              <p14:xfrm>
                <a:off x="3682530" y="1225420"/>
                <a:ext cx="32400" cy="83160"/>
              </p14:xfrm>
            </p:contentPart>
          </mc:Choice>
          <mc:Fallback>
            <p:pic>
              <p:nvPicPr>
                <p:cNvPr id="15" name="Ink 14">
                  <a:extLst>
                    <a:ext uri="{FF2B5EF4-FFF2-40B4-BE49-F238E27FC236}">
                      <a16:creationId xmlns:a16="http://schemas.microsoft.com/office/drawing/2014/main" id="{1948603A-C7F2-F57C-DF43-A7FF77D90A78}"/>
                    </a:ext>
                  </a:extLst>
                </p:cNvPr>
                <p:cNvPicPr/>
                <p:nvPr/>
              </p:nvPicPr>
              <p:blipFill>
                <a:blip r:embed="rId18"/>
                <a:stretch>
                  <a:fillRect/>
                </a:stretch>
              </p:blipFill>
              <p:spPr>
                <a:xfrm>
                  <a:off x="3673913" y="1216934"/>
                  <a:ext cx="49289" cy="99792"/>
                </a:xfrm>
                <a:prstGeom prst="rect">
                  <a:avLst/>
                </a:prstGeom>
              </p:spPr>
            </p:pic>
          </mc:Fallback>
        </mc:AlternateContent>
        <p:grpSp>
          <p:nvGrpSpPr>
            <p:cNvPr id="105" name="Group 104">
              <a:extLst>
                <a:ext uri="{FF2B5EF4-FFF2-40B4-BE49-F238E27FC236}">
                  <a16:creationId xmlns:a16="http://schemas.microsoft.com/office/drawing/2014/main" id="{A7076B08-0DCB-14C2-8ED5-64A8CDFB7179}"/>
                </a:ext>
              </a:extLst>
            </p:cNvPr>
            <p:cNvGrpSpPr/>
            <p:nvPr/>
          </p:nvGrpSpPr>
          <p:grpSpPr>
            <a:xfrm>
              <a:off x="3866850" y="1263580"/>
              <a:ext cx="126720" cy="64440"/>
              <a:chOff x="3866850" y="1263580"/>
              <a:chExt cx="126720" cy="64440"/>
            </a:xfrm>
          </p:grpSpPr>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40CCC5B4-BDD6-A66E-E8FF-CFA35EFB8D50}"/>
                      </a:ext>
                    </a:extLst>
                  </p14:cNvPr>
                  <p14:cNvContentPartPr/>
                  <p14:nvPr/>
                </p14:nvContentPartPr>
                <p14:xfrm>
                  <a:off x="3911130" y="1263580"/>
                  <a:ext cx="30960" cy="64440"/>
                </p14:xfrm>
              </p:contentPart>
            </mc:Choice>
            <mc:Fallback xmlns="">
              <p:pic>
                <p:nvPicPr>
                  <p:cNvPr id="17" name="Ink 16">
                    <a:extLst>
                      <a:ext uri="{FF2B5EF4-FFF2-40B4-BE49-F238E27FC236}">
                        <a16:creationId xmlns:a16="http://schemas.microsoft.com/office/drawing/2014/main" id="{40CCC5B4-BDD6-A66E-E8FF-CFA35EFB8D50}"/>
                      </a:ext>
                    </a:extLst>
                  </p:cNvPr>
                  <p:cNvPicPr/>
                  <p:nvPr/>
                </p:nvPicPr>
                <p:blipFill>
                  <a:blip r:embed="rId20"/>
                  <a:stretch>
                    <a:fillRect/>
                  </a:stretch>
                </p:blipFill>
                <p:spPr>
                  <a:xfrm>
                    <a:off x="3902490" y="1254580"/>
                    <a:ext cx="486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400CFA89-8BCA-974A-36D3-B800D867E65D}"/>
                      </a:ext>
                    </a:extLst>
                  </p14:cNvPr>
                  <p14:cNvContentPartPr/>
                  <p14:nvPr/>
                </p14:nvContentPartPr>
                <p14:xfrm>
                  <a:off x="3866850" y="1288780"/>
                  <a:ext cx="126720" cy="360"/>
                </p14:xfrm>
              </p:contentPart>
            </mc:Choice>
            <mc:Fallback xmlns="">
              <p:pic>
                <p:nvPicPr>
                  <p:cNvPr id="18" name="Ink 17">
                    <a:extLst>
                      <a:ext uri="{FF2B5EF4-FFF2-40B4-BE49-F238E27FC236}">
                        <a16:creationId xmlns:a16="http://schemas.microsoft.com/office/drawing/2014/main" id="{400CFA89-8BCA-974A-36D3-B800D867E65D}"/>
                      </a:ext>
                    </a:extLst>
                  </p:cNvPr>
                  <p:cNvPicPr/>
                  <p:nvPr/>
                </p:nvPicPr>
                <p:blipFill>
                  <a:blip r:embed="rId22"/>
                  <a:stretch>
                    <a:fillRect/>
                  </a:stretch>
                </p:blipFill>
                <p:spPr>
                  <a:xfrm>
                    <a:off x="3858210" y="1280140"/>
                    <a:ext cx="14436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F6FCFE16-74E3-E454-E392-727B66C48D88}"/>
                    </a:ext>
                  </a:extLst>
                </p14:cNvPr>
                <p14:cNvContentPartPr/>
                <p14:nvPr/>
              </p14:nvContentPartPr>
              <p14:xfrm>
                <a:off x="4246650" y="1238740"/>
                <a:ext cx="59040" cy="100440"/>
              </p14:xfrm>
            </p:contentPart>
          </mc:Choice>
          <mc:Fallback>
            <p:pic>
              <p:nvPicPr>
                <p:cNvPr id="19" name="Ink 18">
                  <a:extLst>
                    <a:ext uri="{FF2B5EF4-FFF2-40B4-BE49-F238E27FC236}">
                      <a16:creationId xmlns:a16="http://schemas.microsoft.com/office/drawing/2014/main" id="{F6FCFE16-74E3-E454-E392-727B66C48D88}"/>
                    </a:ext>
                  </a:extLst>
                </p:cNvPr>
                <p:cNvPicPr/>
                <p:nvPr/>
              </p:nvPicPr>
              <p:blipFill>
                <a:blip r:embed="rId24"/>
                <a:stretch>
                  <a:fillRect/>
                </a:stretch>
              </p:blipFill>
              <p:spPr>
                <a:xfrm>
                  <a:off x="4238118" y="1230228"/>
                  <a:ext cx="75762" cy="117123"/>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9" name="Ink 58">
                  <a:extLst>
                    <a:ext uri="{FF2B5EF4-FFF2-40B4-BE49-F238E27FC236}">
                      <a16:creationId xmlns:a16="http://schemas.microsoft.com/office/drawing/2014/main" id="{0AD91267-3EDB-5F9B-5615-B547388B44A1}"/>
                    </a:ext>
                  </a:extLst>
                </p14:cNvPr>
                <p14:cNvContentPartPr/>
                <p14:nvPr/>
              </p14:nvContentPartPr>
              <p14:xfrm>
                <a:off x="4527450" y="1233700"/>
                <a:ext cx="63720" cy="93240"/>
              </p14:xfrm>
            </p:contentPart>
          </mc:Choice>
          <mc:Fallback>
            <p:pic>
              <p:nvPicPr>
                <p:cNvPr id="59" name="Ink 58">
                  <a:extLst>
                    <a:ext uri="{FF2B5EF4-FFF2-40B4-BE49-F238E27FC236}">
                      <a16:creationId xmlns:a16="http://schemas.microsoft.com/office/drawing/2014/main" id="{0AD91267-3EDB-5F9B-5615-B547388B44A1}"/>
                    </a:ext>
                  </a:extLst>
                </p:cNvPr>
                <p:cNvPicPr/>
                <p:nvPr/>
              </p:nvPicPr>
              <p:blipFill>
                <a:blip r:embed="rId26"/>
                <a:stretch>
                  <a:fillRect/>
                </a:stretch>
              </p:blipFill>
              <p:spPr>
                <a:xfrm>
                  <a:off x="4518931" y="1225130"/>
                  <a:ext cx="80417" cy="110037"/>
                </a:xfrm>
                <a:prstGeom prst="rect">
                  <a:avLst/>
                </a:prstGeom>
              </p:spPr>
            </p:pic>
          </mc:Fallback>
        </mc:AlternateContent>
        <p:grpSp>
          <p:nvGrpSpPr>
            <p:cNvPr id="104" name="Group 103">
              <a:extLst>
                <a:ext uri="{FF2B5EF4-FFF2-40B4-BE49-F238E27FC236}">
                  <a16:creationId xmlns:a16="http://schemas.microsoft.com/office/drawing/2014/main" id="{C1CCE3A3-BC88-8DEF-6342-07909939173B}"/>
                </a:ext>
              </a:extLst>
            </p:cNvPr>
            <p:cNvGrpSpPr/>
            <p:nvPr/>
          </p:nvGrpSpPr>
          <p:grpSpPr>
            <a:xfrm>
              <a:off x="4813290" y="1244140"/>
              <a:ext cx="109800" cy="73440"/>
              <a:chOff x="4813290" y="1244140"/>
              <a:chExt cx="109800" cy="73440"/>
            </a:xfrm>
          </p:grpSpPr>
          <mc:AlternateContent xmlns:mc="http://schemas.openxmlformats.org/markup-compatibility/2006" xmlns:p14="http://schemas.microsoft.com/office/powerpoint/2010/main">
            <mc:Choice Requires="p14">
              <p:contentPart p14:bwMode="auto" r:id="rId27">
                <p14:nvContentPartPr>
                  <p14:cNvPr id="60" name="Ink 59">
                    <a:extLst>
                      <a:ext uri="{FF2B5EF4-FFF2-40B4-BE49-F238E27FC236}">
                        <a16:creationId xmlns:a16="http://schemas.microsoft.com/office/drawing/2014/main" id="{BB28175B-6703-0EFA-04AF-06900DF0E053}"/>
                      </a:ext>
                    </a:extLst>
                  </p14:cNvPr>
                  <p14:cNvContentPartPr/>
                  <p14:nvPr/>
                </p14:nvContentPartPr>
                <p14:xfrm>
                  <a:off x="4813290" y="1244140"/>
                  <a:ext cx="2880" cy="73440"/>
                </p14:xfrm>
              </p:contentPart>
            </mc:Choice>
            <mc:Fallback xmlns="">
              <p:pic>
                <p:nvPicPr>
                  <p:cNvPr id="60" name="Ink 59">
                    <a:extLst>
                      <a:ext uri="{FF2B5EF4-FFF2-40B4-BE49-F238E27FC236}">
                        <a16:creationId xmlns:a16="http://schemas.microsoft.com/office/drawing/2014/main" id="{BB28175B-6703-0EFA-04AF-06900DF0E053}"/>
                      </a:ext>
                    </a:extLst>
                  </p:cNvPr>
                  <p:cNvPicPr/>
                  <p:nvPr/>
                </p:nvPicPr>
                <p:blipFill>
                  <a:blip r:embed="rId28"/>
                  <a:stretch>
                    <a:fillRect/>
                  </a:stretch>
                </p:blipFill>
                <p:spPr>
                  <a:xfrm>
                    <a:off x="4804290" y="1235500"/>
                    <a:ext cx="205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 name="Ink 60">
                    <a:extLst>
                      <a:ext uri="{FF2B5EF4-FFF2-40B4-BE49-F238E27FC236}">
                        <a16:creationId xmlns:a16="http://schemas.microsoft.com/office/drawing/2014/main" id="{A81F283E-80E6-F2C8-3C68-966ED02FB0DC}"/>
                      </a:ext>
                    </a:extLst>
                  </p14:cNvPr>
                  <p14:cNvContentPartPr/>
                  <p14:nvPr/>
                </p14:nvContentPartPr>
                <p14:xfrm>
                  <a:off x="4869810" y="1248820"/>
                  <a:ext cx="53280" cy="67320"/>
                </p14:xfrm>
              </p:contentPart>
            </mc:Choice>
            <mc:Fallback xmlns="">
              <p:pic>
                <p:nvPicPr>
                  <p:cNvPr id="61" name="Ink 60">
                    <a:extLst>
                      <a:ext uri="{FF2B5EF4-FFF2-40B4-BE49-F238E27FC236}">
                        <a16:creationId xmlns:a16="http://schemas.microsoft.com/office/drawing/2014/main" id="{A81F283E-80E6-F2C8-3C68-966ED02FB0DC}"/>
                      </a:ext>
                    </a:extLst>
                  </p:cNvPr>
                  <p:cNvPicPr/>
                  <p:nvPr/>
                </p:nvPicPr>
                <p:blipFill>
                  <a:blip r:embed="rId30"/>
                  <a:stretch>
                    <a:fillRect/>
                  </a:stretch>
                </p:blipFill>
                <p:spPr>
                  <a:xfrm>
                    <a:off x="4861170" y="1240180"/>
                    <a:ext cx="70920" cy="84960"/>
                  </a:xfrm>
                  <a:prstGeom prst="rect">
                    <a:avLst/>
                  </a:prstGeom>
                </p:spPr>
              </p:pic>
            </mc:Fallback>
          </mc:AlternateContent>
        </p:grpSp>
        <p:grpSp>
          <p:nvGrpSpPr>
            <p:cNvPr id="103" name="Group 102">
              <a:extLst>
                <a:ext uri="{FF2B5EF4-FFF2-40B4-BE49-F238E27FC236}">
                  <a16:creationId xmlns:a16="http://schemas.microsoft.com/office/drawing/2014/main" id="{D76A0E32-6C7B-F126-CB33-49F8E7A1776B}"/>
                </a:ext>
              </a:extLst>
            </p:cNvPr>
            <p:cNvGrpSpPr/>
            <p:nvPr/>
          </p:nvGrpSpPr>
          <p:grpSpPr>
            <a:xfrm>
              <a:off x="5098770" y="1263580"/>
              <a:ext cx="42480" cy="69120"/>
              <a:chOff x="5098770" y="1263580"/>
              <a:chExt cx="42480" cy="69120"/>
            </a:xfrm>
          </p:grpSpPr>
          <mc:AlternateContent xmlns:mc="http://schemas.openxmlformats.org/markup-compatibility/2006" xmlns:p14="http://schemas.microsoft.com/office/powerpoint/2010/main">
            <mc:Choice Requires="p14">
              <p:contentPart p14:bwMode="auto" r:id="rId31">
                <p14:nvContentPartPr>
                  <p14:cNvPr id="62" name="Ink 61">
                    <a:extLst>
                      <a:ext uri="{FF2B5EF4-FFF2-40B4-BE49-F238E27FC236}">
                        <a16:creationId xmlns:a16="http://schemas.microsoft.com/office/drawing/2014/main" id="{456C3F99-E414-8A05-E641-96139E31DFE3}"/>
                      </a:ext>
                    </a:extLst>
                  </p14:cNvPr>
                  <p14:cNvContentPartPr/>
                  <p14:nvPr/>
                </p14:nvContentPartPr>
                <p14:xfrm>
                  <a:off x="5098770" y="1269700"/>
                  <a:ext cx="360" cy="63000"/>
                </p14:xfrm>
              </p:contentPart>
            </mc:Choice>
            <mc:Fallback xmlns="">
              <p:pic>
                <p:nvPicPr>
                  <p:cNvPr id="62" name="Ink 61">
                    <a:extLst>
                      <a:ext uri="{FF2B5EF4-FFF2-40B4-BE49-F238E27FC236}">
                        <a16:creationId xmlns:a16="http://schemas.microsoft.com/office/drawing/2014/main" id="{456C3F99-E414-8A05-E641-96139E31DFE3}"/>
                      </a:ext>
                    </a:extLst>
                  </p:cNvPr>
                  <p:cNvPicPr/>
                  <p:nvPr/>
                </p:nvPicPr>
                <p:blipFill>
                  <a:blip r:embed="rId32"/>
                  <a:stretch>
                    <a:fillRect/>
                  </a:stretch>
                </p:blipFill>
                <p:spPr>
                  <a:xfrm>
                    <a:off x="5090130" y="1261060"/>
                    <a:ext cx="18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1B56D5DD-B0A8-A9C5-F0E2-AD460B57479F}"/>
                      </a:ext>
                    </a:extLst>
                  </p14:cNvPr>
                  <p14:cNvContentPartPr/>
                  <p14:nvPr/>
                </p14:nvContentPartPr>
                <p14:xfrm>
                  <a:off x="5130450" y="1263580"/>
                  <a:ext cx="10800" cy="65520"/>
                </p14:xfrm>
              </p:contentPart>
            </mc:Choice>
            <mc:Fallback xmlns="">
              <p:pic>
                <p:nvPicPr>
                  <p:cNvPr id="63" name="Ink 62">
                    <a:extLst>
                      <a:ext uri="{FF2B5EF4-FFF2-40B4-BE49-F238E27FC236}">
                        <a16:creationId xmlns:a16="http://schemas.microsoft.com/office/drawing/2014/main" id="{1B56D5DD-B0A8-A9C5-F0E2-AD460B57479F}"/>
                      </a:ext>
                    </a:extLst>
                  </p:cNvPr>
                  <p:cNvPicPr/>
                  <p:nvPr/>
                </p:nvPicPr>
                <p:blipFill>
                  <a:blip r:embed="rId34"/>
                  <a:stretch>
                    <a:fillRect/>
                  </a:stretch>
                </p:blipFill>
                <p:spPr>
                  <a:xfrm>
                    <a:off x="5121810" y="1254580"/>
                    <a:ext cx="28440" cy="83160"/>
                  </a:xfrm>
                  <a:prstGeom prst="rect">
                    <a:avLst/>
                  </a:prstGeom>
                </p:spPr>
              </p:pic>
            </mc:Fallback>
          </mc:AlternateContent>
        </p:grpSp>
        <p:grpSp>
          <p:nvGrpSpPr>
            <p:cNvPr id="102" name="Group 101">
              <a:extLst>
                <a:ext uri="{FF2B5EF4-FFF2-40B4-BE49-F238E27FC236}">
                  <a16:creationId xmlns:a16="http://schemas.microsoft.com/office/drawing/2014/main" id="{78962208-A4F7-7D72-369F-9BC3B63381CB}"/>
                </a:ext>
              </a:extLst>
            </p:cNvPr>
            <p:cNvGrpSpPr/>
            <p:nvPr/>
          </p:nvGrpSpPr>
          <p:grpSpPr>
            <a:xfrm>
              <a:off x="5410170" y="1237660"/>
              <a:ext cx="119880" cy="89640"/>
              <a:chOff x="5410170" y="1237660"/>
              <a:chExt cx="119880" cy="89640"/>
            </a:xfrm>
          </p:grpSpPr>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78620B2A-5C94-EAC2-5D4B-4C39B809C7BC}"/>
                      </a:ext>
                    </a:extLst>
                  </p14:cNvPr>
                  <p14:cNvContentPartPr/>
                  <p14:nvPr/>
                </p14:nvContentPartPr>
                <p14:xfrm>
                  <a:off x="5410170" y="1269700"/>
                  <a:ext cx="360" cy="56880"/>
                </p14:xfrm>
              </p:contentPart>
            </mc:Choice>
            <mc:Fallback xmlns="">
              <p:pic>
                <p:nvPicPr>
                  <p:cNvPr id="64" name="Ink 63">
                    <a:extLst>
                      <a:ext uri="{FF2B5EF4-FFF2-40B4-BE49-F238E27FC236}">
                        <a16:creationId xmlns:a16="http://schemas.microsoft.com/office/drawing/2014/main" id="{78620B2A-5C94-EAC2-5D4B-4C39B809C7BC}"/>
                      </a:ext>
                    </a:extLst>
                  </p:cNvPr>
                  <p:cNvPicPr/>
                  <p:nvPr/>
                </p:nvPicPr>
                <p:blipFill>
                  <a:blip r:embed="rId36"/>
                  <a:stretch>
                    <a:fillRect/>
                  </a:stretch>
                </p:blipFill>
                <p:spPr>
                  <a:xfrm>
                    <a:off x="5401170" y="1261060"/>
                    <a:ext cx="180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0" name="Ink 99">
                    <a:extLst>
                      <a:ext uri="{FF2B5EF4-FFF2-40B4-BE49-F238E27FC236}">
                        <a16:creationId xmlns:a16="http://schemas.microsoft.com/office/drawing/2014/main" id="{EB0252B7-A481-F1AB-CD5C-3193BEB3C728}"/>
                      </a:ext>
                    </a:extLst>
                  </p14:cNvPr>
                  <p14:cNvContentPartPr/>
                  <p14:nvPr/>
                </p14:nvContentPartPr>
                <p14:xfrm>
                  <a:off x="5454450" y="1237660"/>
                  <a:ext cx="75600" cy="89640"/>
                </p14:xfrm>
              </p:contentPart>
            </mc:Choice>
            <mc:Fallback xmlns="">
              <p:pic>
                <p:nvPicPr>
                  <p:cNvPr id="100" name="Ink 99">
                    <a:extLst>
                      <a:ext uri="{FF2B5EF4-FFF2-40B4-BE49-F238E27FC236}">
                        <a16:creationId xmlns:a16="http://schemas.microsoft.com/office/drawing/2014/main" id="{EB0252B7-A481-F1AB-CD5C-3193BEB3C728}"/>
                      </a:ext>
                    </a:extLst>
                  </p:cNvPr>
                  <p:cNvPicPr/>
                  <p:nvPr/>
                </p:nvPicPr>
                <p:blipFill>
                  <a:blip r:embed="rId38"/>
                  <a:stretch>
                    <a:fillRect/>
                  </a:stretch>
                </p:blipFill>
                <p:spPr>
                  <a:xfrm>
                    <a:off x="5445810" y="1229020"/>
                    <a:ext cx="93240" cy="107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106" name="Ink 105">
                  <a:extLst>
                    <a:ext uri="{FF2B5EF4-FFF2-40B4-BE49-F238E27FC236}">
                      <a16:creationId xmlns:a16="http://schemas.microsoft.com/office/drawing/2014/main" id="{06DC50AF-58C5-C504-3A67-7A7D62D98487}"/>
                    </a:ext>
                  </a:extLst>
                </p14:cNvPr>
                <p14:cNvContentPartPr/>
                <p14:nvPr/>
              </p14:nvContentPartPr>
              <p14:xfrm>
                <a:off x="1796850" y="1542940"/>
                <a:ext cx="6840" cy="69480"/>
              </p14:xfrm>
            </p:contentPart>
          </mc:Choice>
          <mc:Fallback>
            <p:pic>
              <p:nvPicPr>
                <p:cNvPr id="106" name="Ink 105">
                  <a:extLst>
                    <a:ext uri="{FF2B5EF4-FFF2-40B4-BE49-F238E27FC236}">
                      <a16:creationId xmlns:a16="http://schemas.microsoft.com/office/drawing/2014/main" id="{06DC50AF-58C5-C504-3A67-7A7D62D98487}"/>
                    </a:ext>
                  </a:extLst>
                </p:cNvPr>
                <p:cNvPicPr/>
                <p:nvPr/>
              </p:nvPicPr>
              <p:blipFill>
                <a:blip r:embed="rId40"/>
                <a:stretch>
                  <a:fillRect/>
                </a:stretch>
              </p:blipFill>
              <p:spPr>
                <a:xfrm>
                  <a:off x="1788300" y="1534425"/>
                  <a:ext cx="23598" cy="86169"/>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7" name="Ink 106">
                  <a:extLst>
                    <a:ext uri="{FF2B5EF4-FFF2-40B4-BE49-F238E27FC236}">
                      <a16:creationId xmlns:a16="http://schemas.microsoft.com/office/drawing/2014/main" id="{8844BFB7-A859-0FE7-0C11-214113B443FA}"/>
                    </a:ext>
                  </a:extLst>
                </p14:cNvPr>
                <p14:cNvContentPartPr/>
                <p14:nvPr/>
              </p14:nvContentPartPr>
              <p14:xfrm>
                <a:off x="1813410" y="1892140"/>
                <a:ext cx="37440" cy="83520"/>
              </p14:xfrm>
            </p:contentPart>
          </mc:Choice>
          <mc:Fallback>
            <p:pic>
              <p:nvPicPr>
                <p:cNvPr id="107" name="Ink 106">
                  <a:extLst>
                    <a:ext uri="{FF2B5EF4-FFF2-40B4-BE49-F238E27FC236}">
                      <a16:creationId xmlns:a16="http://schemas.microsoft.com/office/drawing/2014/main" id="{8844BFB7-A859-0FE7-0C11-214113B443FA}"/>
                    </a:ext>
                  </a:extLst>
                </p:cNvPr>
                <p:cNvPicPr/>
                <p:nvPr/>
              </p:nvPicPr>
              <p:blipFill>
                <a:blip r:embed="rId42"/>
                <a:stretch>
                  <a:fillRect/>
                </a:stretch>
              </p:blipFill>
              <p:spPr>
                <a:xfrm>
                  <a:off x="1804901" y="1883583"/>
                  <a:ext cx="54118" cy="100292"/>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8" name="Ink 107">
                  <a:extLst>
                    <a:ext uri="{FF2B5EF4-FFF2-40B4-BE49-F238E27FC236}">
                      <a16:creationId xmlns:a16="http://schemas.microsoft.com/office/drawing/2014/main" id="{DA503357-6F51-F148-8322-DF8CBC080149}"/>
                    </a:ext>
                  </a:extLst>
                </p14:cNvPr>
                <p14:cNvContentPartPr/>
                <p14:nvPr/>
              </p14:nvContentPartPr>
              <p14:xfrm>
                <a:off x="1809450" y="2234860"/>
                <a:ext cx="52920" cy="101520"/>
              </p14:xfrm>
            </p:contentPart>
          </mc:Choice>
          <mc:Fallback>
            <p:pic>
              <p:nvPicPr>
                <p:cNvPr id="108" name="Ink 107">
                  <a:extLst>
                    <a:ext uri="{FF2B5EF4-FFF2-40B4-BE49-F238E27FC236}">
                      <a16:creationId xmlns:a16="http://schemas.microsoft.com/office/drawing/2014/main" id="{DA503357-6F51-F148-8322-DF8CBC080149}"/>
                    </a:ext>
                  </a:extLst>
                </p:cNvPr>
                <p:cNvPicPr/>
                <p:nvPr/>
              </p:nvPicPr>
              <p:blipFill>
                <a:blip r:embed="rId44"/>
                <a:stretch>
                  <a:fillRect/>
                </a:stretch>
              </p:blipFill>
              <p:spPr>
                <a:xfrm>
                  <a:off x="1800915" y="2226343"/>
                  <a:ext cx="69650" cy="118213"/>
                </a:xfrm>
                <a:prstGeom prst="rect">
                  <a:avLst/>
                </a:prstGeom>
              </p:spPr>
            </p:pic>
          </mc:Fallback>
        </mc:AlternateContent>
        <p:grpSp>
          <p:nvGrpSpPr>
            <p:cNvPr id="111" name="Group 110">
              <a:extLst>
                <a:ext uri="{FF2B5EF4-FFF2-40B4-BE49-F238E27FC236}">
                  <a16:creationId xmlns:a16="http://schemas.microsoft.com/office/drawing/2014/main" id="{3A0EBC1B-239C-1FE4-AC05-8C58AF74AFA3}"/>
                </a:ext>
              </a:extLst>
            </p:cNvPr>
            <p:cNvGrpSpPr/>
            <p:nvPr/>
          </p:nvGrpSpPr>
          <p:grpSpPr>
            <a:xfrm>
              <a:off x="1793610" y="2597020"/>
              <a:ext cx="54720" cy="107280"/>
              <a:chOff x="1793610" y="2597020"/>
              <a:chExt cx="54720" cy="107280"/>
            </a:xfrm>
          </p:grpSpPr>
          <mc:AlternateContent xmlns:mc="http://schemas.openxmlformats.org/markup-compatibility/2006" xmlns:p14="http://schemas.microsoft.com/office/powerpoint/2010/main">
            <mc:Choice Requires="p14">
              <p:contentPart p14:bwMode="auto" r:id="rId45">
                <p14:nvContentPartPr>
                  <p14:cNvPr id="109" name="Ink 108">
                    <a:extLst>
                      <a:ext uri="{FF2B5EF4-FFF2-40B4-BE49-F238E27FC236}">
                        <a16:creationId xmlns:a16="http://schemas.microsoft.com/office/drawing/2014/main" id="{031CFDB0-7145-27FC-2829-E4366065A039}"/>
                      </a:ext>
                    </a:extLst>
                  </p14:cNvPr>
                  <p14:cNvContentPartPr/>
                  <p14:nvPr/>
                </p14:nvContentPartPr>
                <p14:xfrm>
                  <a:off x="1841130" y="2609620"/>
                  <a:ext cx="7200" cy="94680"/>
                </p14:xfrm>
              </p:contentPart>
            </mc:Choice>
            <mc:Fallback xmlns="">
              <p:pic>
                <p:nvPicPr>
                  <p:cNvPr id="109" name="Ink 108">
                    <a:extLst>
                      <a:ext uri="{FF2B5EF4-FFF2-40B4-BE49-F238E27FC236}">
                        <a16:creationId xmlns:a16="http://schemas.microsoft.com/office/drawing/2014/main" id="{031CFDB0-7145-27FC-2829-E4366065A039}"/>
                      </a:ext>
                    </a:extLst>
                  </p:cNvPr>
                  <p:cNvPicPr/>
                  <p:nvPr/>
                </p:nvPicPr>
                <p:blipFill>
                  <a:blip r:embed="rId46"/>
                  <a:stretch>
                    <a:fillRect/>
                  </a:stretch>
                </p:blipFill>
                <p:spPr>
                  <a:xfrm>
                    <a:off x="1832130" y="2600980"/>
                    <a:ext cx="248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10" name="Ink 109">
                    <a:extLst>
                      <a:ext uri="{FF2B5EF4-FFF2-40B4-BE49-F238E27FC236}">
                        <a16:creationId xmlns:a16="http://schemas.microsoft.com/office/drawing/2014/main" id="{FF3D4BB6-1905-4BCF-69B2-27A1DDB05337}"/>
                      </a:ext>
                    </a:extLst>
                  </p14:cNvPr>
                  <p14:cNvContentPartPr/>
                  <p14:nvPr/>
                </p14:nvContentPartPr>
                <p14:xfrm>
                  <a:off x="1793610" y="2597020"/>
                  <a:ext cx="53280" cy="64440"/>
                </p14:xfrm>
              </p:contentPart>
            </mc:Choice>
            <mc:Fallback xmlns="">
              <p:pic>
                <p:nvPicPr>
                  <p:cNvPr id="110" name="Ink 109">
                    <a:extLst>
                      <a:ext uri="{FF2B5EF4-FFF2-40B4-BE49-F238E27FC236}">
                        <a16:creationId xmlns:a16="http://schemas.microsoft.com/office/drawing/2014/main" id="{FF3D4BB6-1905-4BCF-69B2-27A1DDB05337}"/>
                      </a:ext>
                    </a:extLst>
                  </p:cNvPr>
                  <p:cNvPicPr/>
                  <p:nvPr/>
                </p:nvPicPr>
                <p:blipFill>
                  <a:blip r:embed="rId48"/>
                  <a:stretch>
                    <a:fillRect/>
                  </a:stretch>
                </p:blipFill>
                <p:spPr>
                  <a:xfrm>
                    <a:off x="1784970" y="2588020"/>
                    <a:ext cx="70920" cy="82080"/>
                  </a:xfrm>
                  <a:prstGeom prst="rect">
                    <a:avLst/>
                  </a:prstGeom>
                </p:spPr>
              </p:pic>
            </mc:Fallback>
          </mc:AlternateContent>
        </p:grpSp>
        <p:grpSp>
          <p:nvGrpSpPr>
            <p:cNvPr id="114" name="Group 113">
              <a:extLst>
                <a:ext uri="{FF2B5EF4-FFF2-40B4-BE49-F238E27FC236}">
                  <a16:creationId xmlns:a16="http://schemas.microsoft.com/office/drawing/2014/main" id="{EABA8FE8-CCB9-3368-AC9A-41681BB3A2BF}"/>
                </a:ext>
              </a:extLst>
            </p:cNvPr>
            <p:cNvGrpSpPr/>
            <p:nvPr/>
          </p:nvGrpSpPr>
          <p:grpSpPr>
            <a:xfrm>
              <a:off x="1817010" y="2965300"/>
              <a:ext cx="60480" cy="95760"/>
              <a:chOff x="1817010" y="2965300"/>
              <a:chExt cx="60480" cy="95760"/>
            </a:xfrm>
          </p:grpSpPr>
          <mc:AlternateContent xmlns:mc="http://schemas.openxmlformats.org/markup-compatibility/2006" xmlns:p14="http://schemas.microsoft.com/office/powerpoint/2010/main">
            <mc:Choice Requires="p14">
              <p:contentPart p14:bwMode="auto" r:id="rId49">
                <p14:nvContentPartPr>
                  <p14:cNvPr id="112" name="Ink 111">
                    <a:extLst>
                      <a:ext uri="{FF2B5EF4-FFF2-40B4-BE49-F238E27FC236}">
                        <a16:creationId xmlns:a16="http://schemas.microsoft.com/office/drawing/2014/main" id="{10D9BBF6-2E07-76F6-5270-84613B88282E}"/>
                      </a:ext>
                    </a:extLst>
                  </p14:cNvPr>
                  <p14:cNvContentPartPr/>
                  <p14:nvPr/>
                </p14:nvContentPartPr>
                <p14:xfrm>
                  <a:off x="1817010" y="2977900"/>
                  <a:ext cx="60480" cy="83160"/>
                </p14:xfrm>
              </p:contentPart>
            </mc:Choice>
            <mc:Fallback xmlns="">
              <p:pic>
                <p:nvPicPr>
                  <p:cNvPr id="112" name="Ink 111">
                    <a:extLst>
                      <a:ext uri="{FF2B5EF4-FFF2-40B4-BE49-F238E27FC236}">
                        <a16:creationId xmlns:a16="http://schemas.microsoft.com/office/drawing/2014/main" id="{10D9BBF6-2E07-76F6-5270-84613B88282E}"/>
                      </a:ext>
                    </a:extLst>
                  </p:cNvPr>
                  <p:cNvPicPr/>
                  <p:nvPr/>
                </p:nvPicPr>
                <p:blipFill>
                  <a:blip r:embed="rId50"/>
                  <a:stretch>
                    <a:fillRect/>
                  </a:stretch>
                </p:blipFill>
                <p:spPr>
                  <a:xfrm>
                    <a:off x="1808010" y="2968900"/>
                    <a:ext cx="781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13" name="Ink 112">
                    <a:extLst>
                      <a:ext uri="{FF2B5EF4-FFF2-40B4-BE49-F238E27FC236}">
                        <a16:creationId xmlns:a16="http://schemas.microsoft.com/office/drawing/2014/main" id="{F801B13B-DF17-8CA3-BEFC-B4D4CD7632E3}"/>
                      </a:ext>
                    </a:extLst>
                  </p14:cNvPr>
                  <p14:cNvContentPartPr/>
                  <p14:nvPr/>
                </p14:nvContentPartPr>
                <p14:xfrm>
                  <a:off x="1822410" y="2965300"/>
                  <a:ext cx="30240" cy="360"/>
                </p14:xfrm>
              </p:contentPart>
            </mc:Choice>
            <mc:Fallback xmlns="">
              <p:pic>
                <p:nvPicPr>
                  <p:cNvPr id="113" name="Ink 112">
                    <a:extLst>
                      <a:ext uri="{FF2B5EF4-FFF2-40B4-BE49-F238E27FC236}">
                        <a16:creationId xmlns:a16="http://schemas.microsoft.com/office/drawing/2014/main" id="{F801B13B-DF17-8CA3-BEFC-B4D4CD7632E3}"/>
                      </a:ext>
                    </a:extLst>
                  </p:cNvPr>
                  <p:cNvPicPr/>
                  <p:nvPr/>
                </p:nvPicPr>
                <p:blipFill>
                  <a:blip r:embed="rId52"/>
                  <a:stretch>
                    <a:fillRect/>
                  </a:stretch>
                </p:blipFill>
                <p:spPr>
                  <a:xfrm>
                    <a:off x="1813410" y="2956660"/>
                    <a:ext cx="4788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
              <p14:nvContentPartPr>
                <p14:cNvPr id="115" name="Ink 114">
                  <a:extLst>
                    <a:ext uri="{FF2B5EF4-FFF2-40B4-BE49-F238E27FC236}">
                      <a16:creationId xmlns:a16="http://schemas.microsoft.com/office/drawing/2014/main" id="{06B9DCC1-308F-F9DE-4647-89A976BD5BFB}"/>
                    </a:ext>
                  </a:extLst>
                </p14:cNvPr>
                <p14:cNvContentPartPr/>
                <p14:nvPr/>
              </p14:nvContentPartPr>
              <p14:xfrm>
                <a:off x="1809090" y="3308020"/>
                <a:ext cx="52560" cy="115560"/>
              </p14:xfrm>
            </p:contentPart>
          </mc:Choice>
          <mc:Fallback>
            <p:pic>
              <p:nvPicPr>
                <p:cNvPr id="115" name="Ink 114">
                  <a:extLst>
                    <a:ext uri="{FF2B5EF4-FFF2-40B4-BE49-F238E27FC236}">
                      <a16:creationId xmlns:a16="http://schemas.microsoft.com/office/drawing/2014/main" id="{06B9DCC1-308F-F9DE-4647-89A976BD5BFB}"/>
                    </a:ext>
                  </a:extLst>
                </p:cNvPr>
                <p:cNvPicPr/>
                <p:nvPr/>
              </p:nvPicPr>
              <p:blipFill>
                <a:blip r:embed="rId54"/>
                <a:stretch>
                  <a:fillRect/>
                </a:stretch>
              </p:blipFill>
              <p:spPr>
                <a:xfrm>
                  <a:off x="1800558" y="3299498"/>
                  <a:ext cx="69284" cy="132263"/>
                </a:xfrm>
                <a:prstGeom prst="rect">
                  <a:avLst/>
                </a:prstGeom>
              </p:spPr>
            </p:pic>
          </mc:Fallback>
        </mc:AlternateContent>
        <p:grpSp>
          <p:nvGrpSpPr>
            <p:cNvPr id="118" name="Group 117">
              <a:extLst>
                <a:ext uri="{FF2B5EF4-FFF2-40B4-BE49-F238E27FC236}">
                  <a16:creationId xmlns:a16="http://schemas.microsoft.com/office/drawing/2014/main" id="{6339F115-AFCA-C1EA-551F-FA86C8C880FF}"/>
                </a:ext>
              </a:extLst>
            </p:cNvPr>
            <p:cNvGrpSpPr/>
            <p:nvPr/>
          </p:nvGrpSpPr>
          <p:grpSpPr>
            <a:xfrm>
              <a:off x="1802970" y="3663700"/>
              <a:ext cx="63000" cy="97560"/>
              <a:chOff x="1802970" y="3663700"/>
              <a:chExt cx="63000" cy="97560"/>
            </a:xfrm>
          </p:grpSpPr>
          <mc:AlternateContent xmlns:mc="http://schemas.openxmlformats.org/markup-compatibility/2006" xmlns:p14="http://schemas.microsoft.com/office/powerpoint/2010/main">
            <mc:Choice Requires="p14">
              <p:contentPart p14:bwMode="auto" r:id="rId55">
                <p14:nvContentPartPr>
                  <p14:cNvPr id="116" name="Ink 115">
                    <a:extLst>
                      <a:ext uri="{FF2B5EF4-FFF2-40B4-BE49-F238E27FC236}">
                        <a16:creationId xmlns:a16="http://schemas.microsoft.com/office/drawing/2014/main" id="{31F90801-4334-818F-1BB0-C559A01F8DE4}"/>
                      </a:ext>
                    </a:extLst>
                  </p14:cNvPr>
                  <p14:cNvContentPartPr/>
                  <p14:nvPr/>
                </p14:nvContentPartPr>
                <p14:xfrm>
                  <a:off x="1802970" y="3663700"/>
                  <a:ext cx="55080" cy="97560"/>
                </p14:xfrm>
              </p:contentPart>
            </mc:Choice>
            <mc:Fallback xmlns="">
              <p:pic>
                <p:nvPicPr>
                  <p:cNvPr id="116" name="Ink 115">
                    <a:extLst>
                      <a:ext uri="{FF2B5EF4-FFF2-40B4-BE49-F238E27FC236}">
                        <a16:creationId xmlns:a16="http://schemas.microsoft.com/office/drawing/2014/main" id="{31F90801-4334-818F-1BB0-C559A01F8DE4}"/>
                      </a:ext>
                    </a:extLst>
                  </p:cNvPr>
                  <p:cNvPicPr/>
                  <p:nvPr/>
                </p:nvPicPr>
                <p:blipFill>
                  <a:blip r:embed="rId56"/>
                  <a:stretch>
                    <a:fillRect/>
                  </a:stretch>
                </p:blipFill>
                <p:spPr>
                  <a:xfrm>
                    <a:off x="1794330" y="3654700"/>
                    <a:ext cx="727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17" name="Ink 116">
                    <a:extLst>
                      <a:ext uri="{FF2B5EF4-FFF2-40B4-BE49-F238E27FC236}">
                        <a16:creationId xmlns:a16="http://schemas.microsoft.com/office/drawing/2014/main" id="{849B63AF-76C3-32C9-E09A-22AC1EC9DAC0}"/>
                      </a:ext>
                    </a:extLst>
                  </p14:cNvPr>
                  <p14:cNvContentPartPr/>
                  <p14:nvPr/>
                </p14:nvContentPartPr>
                <p14:xfrm>
                  <a:off x="1822410" y="3714820"/>
                  <a:ext cx="43560" cy="360"/>
                </p14:xfrm>
              </p:contentPart>
            </mc:Choice>
            <mc:Fallback xmlns="">
              <p:pic>
                <p:nvPicPr>
                  <p:cNvPr id="117" name="Ink 116">
                    <a:extLst>
                      <a:ext uri="{FF2B5EF4-FFF2-40B4-BE49-F238E27FC236}">
                        <a16:creationId xmlns:a16="http://schemas.microsoft.com/office/drawing/2014/main" id="{849B63AF-76C3-32C9-E09A-22AC1EC9DAC0}"/>
                      </a:ext>
                    </a:extLst>
                  </p:cNvPr>
                  <p:cNvPicPr/>
                  <p:nvPr/>
                </p:nvPicPr>
                <p:blipFill>
                  <a:blip r:embed="rId58"/>
                  <a:stretch>
                    <a:fillRect/>
                  </a:stretch>
                </p:blipFill>
                <p:spPr>
                  <a:xfrm>
                    <a:off x="1813410" y="3705820"/>
                    <a:ext cx="612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
              <p14:nvContentPartPr>
                <p14:cNvPr id="119" name="Ink 118">
                  <a:extLst>
                    <a:ext uri="{FF2B5EF4-FFF2-40B4-BE49-F238E27FC236}">
                      <a16:creationId xmlns:a16="http://schemas.microsoft.com/office/drawing/2014/main" id="{1CC6AAF3-8B06-1FBF-CE79-E149D3386794}"/>
                    </a:ext>
                  </a:extLst>
                </p14:cNvPr>
                <p14:cNvContentPartPr/>
                <p14:nvPr/>
              </p14:nvContentPartPr>
              <p14:xfrm>
                <a:off x="1769130" y="4063660"/>
                <a:ext cx="72360" cy="86400"/>
              </p14:xfrm>
            </p:contentPart>
          </mc:Choice>
          <mc:Fallback>
            <p:pic>
              <p:nvPicPr>
                <p:cNvPr id="119" name="Ink 118">
                  <a:extLst>
                    <a:ext uri="{FF2B5EF4-FFF2-40B4-BE49-F238E27FC236}">
                      <a16:creationId xmlns:a16="http://schemas.microsoft.com/office/drawing/2014/main" id="{1CC6AAF3-8B06-1FBF-CE79-E149D3386794}"/>
                    </a:ext>
                  </a:extLst>
                </p:cNvPr>
                <p:cNvPicPr/>
                <p:nvPr/>
              </p:nvPicPr>
              <p:blipFill>
                <a:blip r:embed="rId60"/>
                <a:stretch>
                  <a:fillRect/>
                </a:stretch>
              </p:blipFill>
              <p:spPr>
                <a:xfrm>
                  <a:off x="1760637" y="4055122"/>
                  <a:ext cx="89006" cy="103134"/>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20" name="Ink 119">
                  <a:extLst>
                    <a:ext uri="{FF2B5EF4-FFF2-40B4-BE49-F238E27FC236}">
                      <a16:creationId xmlns:a16="http://schemas.microsoft.com/office/drawing/2014/main" id="{567AA62C-D9D4-8326-D916-207EC6E95BFE}"/>
                    </a:ext>
                  </a:extLst>
                </p14:cNvPr>
                <p14:cNvContentPartPr/>
                <p14:nvPr/>
              </p14:nvContentPartPr>
              <p14:xfrm>
                <a:off x="1781730" y="4413220"/>
                <a:ext cx="61200" cy="107280"/>
              </p14:xfrm>
            </p:contentPart>
          </mc:Choice>
          <mc:Fallback>
            <p:pic>
              <p:nvPicPr>
                <p:cNvPr id="120" name="Ink 119">
                  <a:extLst>
                    <a:ext uri="{FF2B5EF4-FFF2-40B4-BE49-F238E27FC236}">
                      <a16:creationId xmlns:a16="http://schemas.microsoft.com/office/drawing/2014/main" id="{567AA62C-D9D4-8326-D916-207EC6E95BFE}"/>
                    </a:ext>
                  </a:extLst>
                </p:cNvPr>
                <p:cNvPicPr/>
                <p:nvPr/>
              </p:nvPicPr>
              <p:blipFill>
                <a:blip r:embed="rId62"/>
                <a:stretch>
                  <a:fillRect/>
                </a:stretch>
              </p:blipFill>
              <p:spPr>
                <a:xfrm>
                  <a:off x="1773230" y="4404706"/>
                  <a:ext cx="77860" cy="123968"/>
                </a:xfrm>
                <a:prstGeom prst="rect">
                  <a:avLst/>
                </a:prstGeom>
              </p:spPr>
            </p:pic>
          </mc:Fallback>
        </mc:AlternateContent>
        <p:grpSp>
          <p:nvGrpSpPr>
            <p:cNvPr id="123" name="Group 122">
              <a:extLst>
                <a:ext uri="{FF2B5EF4-FFF2-40B4-BE49-F238E27FC236}">
                  <a16:creationId xmlns:a16="http://schemas.microsoft.com/office/drawing/2014/main" id="{D437F2B3-FB1D-373D-A79B-48F3722E2F70}"/>
                </a:ext>
              </a:extLst>
            </p:cNvPr>
            <p:cNvGrpSpPr/>
            <p:nvPr/>
          </p:nvGrpSpPr>
          <p:grpSpPr>
            <a:xfrm>
              <a:off x="1771290" y="4800580"/>
              <a:ext cx="114120" cy="83520"/>
              <a:chOff x="1771290" y="4800580"/>
              <a:chExt cx="114120" cy="83520"/>
            </a:xfrm>
          </p:grpSpPr>
          <mc:AlternateContent xmlns:mc="http://schemas.openxmlformats.org/markup-compatibility/2006" xmlns:p14="http://schemas.microsoft.com/office/powerpoint/2010/main">
            <mc:Choice Requires="p14">
              <p:contentPart p14:bwMode="auto" r:id="rId63">
                <p14:nvContentPartPr>
                  <p14:cNvPr id="121" name="Ink 120">
                    <a:extLst>
                      <a:ext uri="{FF2B5EF4-FFF2-40B4-BE49-F238E27FC236}">
                        <a16:creationId xmlns:a16="http://schemas.microsoft.com/office/drawing/2014/main" id="{E6189EA6-FCAF-4DD5-82AE-D040FCB53F91}"/>
                      </a:ext>
                    </a:extLst>
                  </p14:cNvPr>
                  <p14:cNvContentPartPr/>
                  <p14:nvPr/>
                </p14:nvContentPartPr>
                <p14:xfrm>
                  <a:off x="1771290" y="4800580"/>
                  <a:ext cx="7200" cy="75960"/>
                </p14:xfrm>
              </p:contentPart>
            </mc:Choice>
            <mc:Fallback xmlns="">
              <p:pic>
                <p:nvPicPr>
                  <p:cNvPr id="121" name="Ink 120">
                    <a:extLst>
                      <a:ext uri="{FF2B5EF4-FFF2-40B4-BE49-F238E27FC236}">
                        <a16:creationId xmlns:a16="http://schemas.microsoft.com/office/drawing/2014/main" id="{E6189EA6-FCAF-4DD5-82AE-D040FCB53F91}"/>
                      </a:ext>
                    </a:extLst>
                  </p:cNvPr>
                  <p:cNvPicPr/>
                  <p:nvPr/>
                </p:nvPicPr>
                <p:blipFill>
                  <a:blip r:embed="rId64"/>
                  <a:stretch>
                    <a:fillRect/>
                  </a:stretch>
                </p:blipFill>
                <p:spPr>
                  <a:xfrm>
                    <a:off x="1762290" y="4791580"/>
                    <a:ext cx="248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22" name="Ink 121">
                    <a:extLst>
                      <a:ext uri="{FF2B5EF4-FFF2-40B4-BE49-F238E27FC236}">
                        <a16:creationId xmlns:a16="http://schemas.microsoft.com/office/drawing/2014/main" id="{64E5F3DB-2D01-B65C-AC7F-8A8DA6616169}"/>
                      </a:ext>
                    </a:extLst>
                  </p14:cNvPr>
                  <p14:cNvContentPartPr/>
                  <p14:nvPr/>
                </p14:nvContentPartPr>
                <p14:xfrm>
                  <a:off x="1808010" y="4800580"/>
                  <a:ext cx="77400" cy="83520"/>
                </p14:xfrm>
              </p:contentPart>
            </mc:Choice>
            <mc:Fallback xmlns="">
              <p:pic>
                <p:nvPicPr>
                  <p:cNvPr id="122" name="Ink 121">
                    <a:extLst>
                      <a:ext uri="{FF2B5EF4-FFF2-40B4-BE49-F238E27FC236}">
                        <a16:creationId xmlns:a16="http://schemas.microsoft.com/office/drawing/2014/main" id="{64E5F3DB-2D01-B65C-AC7F-8A8DA6616169}"/>
                      </a:ext>
                    </a:extLst>
                  </p:cNvPr>
                  <p:cNvPicPr/>
                  <p:nvPr/>
                </p:nvPicPr>
                <p:blipFill>
                  <a:blip r:embed="rId66"/>
                  <a:stretch>
                    <a:fillRect/>
                  </a:stretch>
                </p:blipFill>
                <p:spPr>
                  <a:xfrm>
                    <a:off x="1799370" y="4791580"/>
                    <a:ext cx="95040" cy="101160"/>
                  </a:xfrm>
                  <a:prstGeom prst="rect">
                    <a:avLst/>
                  </a:prstGeom>
                </p:spPr>
              </p:pic>
            </mc:Fallback>
          </mc:AlternateContent>
        </p:grpSp>
        <p:grpSp>
          <p:nvGrpSpPr>
            <p:cNvPr id="126" name="Group 125">
              <a:extLst>
                <a:ext uri="{FF2B5EF4-FFF2-40B4-BE49-F238E27FC236}">
                  <a16:creationId xmlns:a16="http://schemas.microsoft.com/office/drawing/2014/main" id="{1442DAD8-68CB-BDB3-4034-383B5507345D}"/>
                </a:ext>
              </a:extLst>
            </p:cNvPr>
            <p:cNvGrpSpPr/>
            <p:nvPr/>
          </p:nvGrpSpPr>
          <p:grpSpPr>
            <a:xfrm>
              <a:off x="1758690" y="5130700"/>
              <a:ext cx="44640" cy="101160"/>
              <a:chOff x="1758690" y="5130700"/>
              <a:chExt cx="44640" cy="101160"/>
            </a:xfrm>
          </p:grpSpPr>
          <mc:AlternateContent xmlns:mc="http://schemas.openxmlformats.org/markup-compatibility/2006" xmlns:p14="http://schemas.microsoft.com/office/powerpoint/2010/main">
            <mc:Choice Requires="p14">
              <p:contentPart p14:bwMode="auto" r:id="rId67">
                <p14:nvContentPartPr>
                  <p14:cNvPr id="124" name="Ink 123">
                    <a:extLst>
                      <a:ext uri="{FF2B5EF4-FFF2-40B4-BE49-F238E27FC236}">
                        <a16:creationId xmlns:a16="http://schemas.microsoft.com/office/drawing/2014/main" id="{BD0A9BE3-7DA1-F3E3-3C1B-D93D59F7C1D8}"/>
                      </a:ext>
                    </a:extLst>
                  </p14:cNvPr>
                  <p14:cNvContentPartPr/>
                  <p14:nvPr/>
                </p14:nvContentPartPr>
                <p14:xfrm>
                  <a:off x="1758690" y="5130700"/>
                  <a:ext cx="360" cy="69480"/>
                </p14:xfrm>
              </p:contentPart>
            </mc:Choice>
            <mc:Fallback xmlns="">
              <p:pic>
                <p:nvPicPr>
                  <p:cNvPr id="124" name="Ink 123">
                    <a:extLst>
                      <a:ext uri="{FF2B5EF4-FFF2-40B4-BE49-F238E27FC236}">
                        <a16:creationId xmlns:a16="http://schemas.microsoft.com/office/drawing/2014/main" id="{BD0A9BE3-7DA1-F3E3-3C1B-D93D59F7C1D8}"/>
                      </a:ext>
                    </a:extLst>
                  </p:cNvPr>
                  <p:cNvPicPr/>
                  <p:nvPr/>
                </p:nvPicPr>
                <p:blipFill>
                  <a:blip r:embed="rId68"/>
                  <a:stretch>
                    <a:fillRect/>
                  </a:stretch>
                </p:blipFill>
                <p:spPr>
                  <a:xfrm>
                    <a:off x="1750050" y="5121700"/>
                    <a:ext cx="180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25" name="Ink 124">
                    <a:extLst>
                      <a:ext uri="{FF2B5EF4-FFF2-40B4-BE49-F238E27FC236}">
                        <a16:creationId xmlns:a16="http://schemas.microsoft.com/office/drawing/2014/main" id="{4A00A526-E48A-6B32-9DB9-60135E452F25}"/>
                      </a:ext>
                    </a:extLst>
                  </p14:cNvPr>
                  <p14:cNvContentPartPr/>
                  <p14:nvPr/>
                </p14:nvContentPartPr>
                <p14:xfrm>
                  <a:off x="1802970" y="5162380"/>
                  <a:ext cx="360" cy="69480"/>
                </p14:xfrm>
              </p:contentPart>
            </mc:Choice>
            <mc:Fallback xmlns="">
              <p:pic>
                <p:nvPicPr>
                  <p:cNvPr id="125" name="Ink 124">
                    <a:extLst>
                      <a:ext uri="{FF2B5EF4-FFF2-40B4-BE49-F238E27FC236}">
                        <a16:creationId xmlns:a16="http://schemas.microsoft.com/office/drawing/2014/main" id="{4A00A526-E48A-6B32-9DB9-60135E452F25}"/>
                      </a:ext>
                    </a:extLst>
                  </p:cNvPr>
                  <p:cNvPicPr/>
                  <p:nvPr/>
                </p:nvPicPr>
                <p:blipFill>
                  <a:blip r:embed="rId68"/>
                  <a:stretch>
                    <a:fillRect/>
                  </a:stretch>
                </p:blipFill>
                <p:spPr>
                  <a:xfrm>
                    <a:off x="1794330" y="5153380"/>
                    <a:ext cx="18000" cy="87120"/>
                  </a:xfrm>
                  <a:prstGeom prst="rect">
                    <a:avLst/>
                  </a:prstGeom>
                </p:spPr>
              </p:pic>
            </mc:Fallback>
          </mc:AlternateContent>
        </p:grpSp>
        <p:grpSp>
          <p:nvGrpSpPr>
            <p:cNvPr id="129" name="Group 128">
              <a:extLst>
                <a:ext uri="{FF2B5EF4-FFF2-40B4-BE49-F238E27FC236}">
                  <a16:creationId xmlns:a16="http://schemas.microsoft.com/office/drawing/2014/main" id="{31F8C161-F313-F5D4-3651-3741DF7FF214}"/>
                </a:ext>
              </a:extLst>
            </p:cNvPr>
            <p:cNvGrpSpPr/>
            <p:nvPr/>
          </p:nvGrpSpPr>
          <p:grpSpPr>
            <a:xfrm>
              <a:off x="1733130" y="5504020"/>
              <a:ext cx="153360" cy="127080"/>
              <a:chOff x="1733130" y="5504020"/>
              <a:chExt cx="153360" cy="127080"/>
            </a:xfrm>
          </p:grpSpPr>
          <mc:AlternateContent xmlns:mc="http://schemas.openxmlformats.org/markup-compatibility/2006" xmlns:p14="http://schemas.microsoft.com/office/powerpoint/2010/main">
            <mc:Choice Requires="p14">
              <p:contentPart p14:bwMode="auto" r:id="rId70">
                <p14:nvContentPartPr>
                  <p14:cNvPr id="127" name="Ink 126">
                    <a:extLst>
                      <a:ext uri="{FF2B5EF4-FFF2-40B4-BE49-F238E27FC236}">
                        <a16:creationId xmlns:a16="http://schemas.microsoft.com/office/drawing/2014/main" id="{095D7E04-1213-1B2E-5519-B34094A1BD03}"/>
                      </a:ext>
                    </a:extLst>
                  </p14:cNvPr>
                  <p14:cNvContentPartPr/>
                  <p14:nvPr/>
                </p14:nvContentPartPr>
                <p14:xfrm>
                  <a:off x="1733130" y="5530660"/>
                  <a:ext cx="14040" cy="69840"/>
                </p14:xfrm>
              </p:contentPart>
            </mc:Choice>
            <mc:Fallback xmlns="">
              <p:pic>
                <p:nvPicPr>
                  <p:cNvPr id="127" name="Ink 126">
                    <a:extLst>
                      <a:ext uri="{FF2B5EF4-FFF2-40B4-BE49-F238E27FC236}">
                        <a16:creationId xmlns:a16="http://schemas.microsoft.com/office/drawing/2014/main" id="{095D7E04-1213-1B2E-5519-B34094A1BD03}"/>
                      </a:ext>
                    </a:extLst>
                  </p:cNvPr>
                  <p:cNvPicPr/>
                  <p:nvPr/>
                </p:nvPicPr>
                <p:blipFill>
                  <a:blip r:embed="rId71"/>
                  <a:stretch>
                    <a:fillRect/>
                  </a:stretch>
                </p:blipFill>
                <p:spPr>
                  <a:xfrm>
                    <a:off x="1724490" y="5522020"/>
                    <a:ext cx="316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28" name="Ink 127">
                    <a:extLst>
                      <a:ext uri="{FF2B5EF4-FFF2-40B4-BE49-F238E27FC236}">
                        <a16:creationId xmlns:a16="http://schemas.microsoft.com/office/drawing/2014/main" id="{74C1589B-AC9A-F5AD-E49B-7CD3CE1A0BE2}"/>
                      </a:ext>
                    </a:extLst>
                  </p14:cNvPr>
                  <p14:cNvContentPartPr/>
                  <p14:nvPr/>
                </p14:nvContentPartPr>
                <p14:xfrm>
                  <a:off x="1835010" y="5504020"/>
                  <a:ext cx="51480" cy="127080"/>
                </p14:xfrm>
              </p:contentPart>
            </mc:Choice>
            <mc:Fallback xmlns="">
              <p:pic>
                <p:nvPicPr>
                  <p:cNvPr id="128" name="Ink 127">
                    <a:extLst>
                      <a:ext uri="{FF2B5EF4-FFF2-40B4-BE49-F238E27FC236}">
                        <a16:creationId xmlns:a16="http://schemas.microsoft.com/office/drawing/2014/main" id="{74C1589B-AC9A-F5AD-E49B-7CD3CE1A0BE2}"/>
                      </a:ext>
                    </a:extLst>
                  </p:cNvPr>
                  <p:cNvPicPr/>
                  <p:nvPr/>
                </p:nvPicPr>
                <p:blipFill>
                  <a:blip r:embed="rId73"/>
                  <a:stretch>
                    <a:fillRect/>
                  </a:stretch>
                </p:blipFill>
                <p:spPr>
                  <a:xfrm>
                    <a:off x="1826370" y="5495020"/>
                    <a:ext cx="69120" cy="14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130" name="Ink 129">
                  <a:extLst>
                    <a:ext uri="{FF2B5EF4-FFF2-40B4-BE49-F238E27FC236}">
                      <a16:creationId xmlns:a16="http://schemas.microsoft.com/office/drawing/2014/main" id="{0FC57357-39C4-C4B3-5DBC-64A45EF9E09C}"/>
                    </a:ext>
                  </a:extLst>
                </p14:cNvPr>
                <p14:cNvContentPartPr/>
                <p14:nvPr/>
              </p14:nvContentPartPr>
              <p14:xfrm>
                <a:off x="6908490" y="1415860"/>
                <a:ext cx="104400" cy="4267800"/>
              </p14:xfrm>
            </p:contentPart>
          </mc:Choice>
          <mc:Fallback>
            <p:pic>
              <p:nvPicPr>
                <p:cNvPr id="130" name="Ink 129">
                  <a:extLst>
                    <a:ext uri="{FF2B5EF4-FFF2-40B4-BE49-F238E27FC236}">
                      <a16:creationId xmlns:a16="http://schemas.microsoft.com/office/drawing/2014/main" id="{0FC57357-39C4-C4B3-5DBC-64A45EF9E09C}"/>
                    </a:ext>
                  </a:extLst>
                </p:cNvPr>
                <p:cNvPicPr/>
                <p:nvPr/>
              </p:nvPicPr>
              <p:blipFill>
                <a:blip r:embed="rId75"/>
                <a:stretch>
                  <a:fillRect/>
                </a:stretch>
              </p:blipFill>
              <p:spPr>
                <a:xfrm>
                  <a:off x="6857314" y="1313580"/>
                  <a:ext cx="206412" cy="4472019"/>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31" name="Ink 130">
                  <a:extLst>
                    <a:ext uri="{FF2B5EF4-FFF2-40B4-BE49-F238E27FC236}">
                      <a16:creationId xmlns:a16="http://schemas.microsoft.com/office/drawing/2014/main" id="{27FCEABF-7D2D-7356-6A53-DF636BF26D80}"/>
                    </a:ext>
                  </a:extLst>
                </p14:cNvPr>
                <p14:cNvContentPartPr/>
                <p14:nvPr/>
              </p14:nvContentPartPr>
              <p14:xfrm>
                <a:off x="5327370" y="5454340"/>
                <a:ext cx="259920" cy="360"/>
              </p14:xfrm>
            </p:contentPart>
          </mc:Choice>
          <mc:Fallback>
            <p:pic>
              <p:nvPicPr>
                <p:cNvPr id="131" name="Ink 130">
                  <a:extLst>
                    <a:ext uri="{FF2B5EF4-FFF2-40B4-BE49-F238E27FC236}">
                      <a16:creationId xmlns:a16="http://schemas.microsoft.com/office/drawing/2014/main" id="{27FCEABF-7D2D-7356-6A53-DF636BF26D80}"/>
                    </a:ext>
                  </a:extLst>
                </p:cNvPr>
                <p:cNvPicPr/>
                <p:nvPr/>
              </p:nvPicPr>
              <p:blipFill>
                <a:blip r:embed="rId77"/>
                <a:stretch>
                  <a:fillRect/>
                </a:stretch>
              </p:blipFill>
              <p:spPr>
                <a:xfrm>
                  <a:off x="5276339" y="5346340"/>
                  <a:ext cx="361643"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32" name="Ink 131">
                  <a:extLst>
                    <a:ext uri="{FF2B5EF4-FFF2-40B4-BE49-F238E27FC236}">
                      <a16:creationId xmlns:a16="http://schemas.microsoft.com/office/drawing/2014/main" id="{1462FF88-9C6F-D7E1-88DA-A35F5A9A632E}"/>
                    </a:ext>
                  </a:extLst>
                </p14:cNvPr>
                <p14:cNvContentPartPr/>
                <p14:nvPr/>
              </p14:nvContentPartPr>
              <p14:xfrm>
                <a:off x="5340330" y="5626060"/>
                <a:ext cx="234360" cy="360"/>
              </p14:xfrm>
            </p:contentPart>
          </mc:Choice>
          <mc:Fallback>
            <p:pic>
              <p:nvPicPr>
                <p:cNvPr id="132" name="Ink 131">
                  <a:extLst>
                    <a:ext uri="{FF2B5EF4-FFF2-40B4-BE49-F238E27FC236}">
                      <a16:creationId xmlns:a16="http://schemas.microsoft.com/office/drawing/2014/main" id="{1462FF88-9C6F-D7E1-88DA-A35F5A9A632E}"/>
                    </a:ext>
                  </a:extLst>
                </p:cNvPr>
                <p:cNvPicPr/>
                <p:nvPr/>
              </p:nvPicPr>
              <p:blipFill>
                <a:blip r:embed="rId79"/>
                <a:stretch>
                  <a:fillRect/>
                </a:stretch>
              </p:blipFill>
              <p:spPr>
                <a:xfrm>
                  <a:off x="5289382" y="5518060"/>
                  <a:ext cx="335916"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33" name="Ink 132">
                  <a:extLst>
                    <a:ext uri="{FF2B5EF4-FFF2-40B4-BE49-F238E27FC236}">
                      <a16:creationId xmlns:a16="http://schemas.microsoft.com/office/drawing/2014/main" id="{C27762A8-DD80-BD7D-ABB0-BFBA62BDA50C}"/>
                    </a:ext>
                  </a:extLst>
                </p14:cNvPr>
                <p14:cNvContentPartPr/>
                <p14:nvPr/>
              </p14:nvContentPartPr>
              <p14:xfrm>
                <a:off x="2063610" y="1440700"/>
                <a:ext cx="234720" cy="7560"/>
              </p14:xfrm>
            </p:contentPart>
          </mc:Choice>
          <mc:Fallback>
            <p:pic>
              <p:nvPicPr>
                <p:cNvPr id="133" name="Ink 132">
                  <a:extLst>
                    <a:ext uri="{FF2B5EF4-FFF2-40B4-BE49-F238E27FC236}">
                      <a16:creationId xmlns:a16="http://schemas.microsoft.com/office/drawing/2014/main" id="{C27762A8-DD80-BD7D-ABB0-BFBA62BDA50C}"/>
                    </a:ext>
                  </a:extLst>
                </p:cNvPr>
                <p:cNvPicPr/>
                <p:nvPr/>
              </p:nvPicPr>
              <p:blipFill>
                <a:blip r:embed="rId81"/>
                <a:stretch>
                  <a:fillRect/>
                </a:stretch>
              </p:blipFill>
              <p:spPr>
                <a:xfrm>
                  <a:off x="2012584" y="1337609"/>
                  <a:ext cx="336432" cy="213398"/>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4" name="Ink 133">
                  <a:extLst>
                    <a:ext uri="{FF2B5EF4-FFF2-40B4-BE49-F238E27FC236}">
                      <a16:creationId xmlns:a16="http://schemas.microsoft.com/office/drawing/2014/main" id="{3CDA774D-6FB6-7506-18EF-3BEA48FA205C}"/>
                    </a:ext>
                  </a:extLst>
                </p14:cNvPr>
                <p14:cNvContentPartPr/>
                <p14:nvPr/>
              </p14:nvContentPartPr>
              <p14:xfrm>
                <a:off x="2063610" y="1625380"/>
                <a:ext cx="228240" cy="19440"/>
              </p14:xfrm>
            </p:contentPart>
          </mc:Choice>
          <mc:Fallback>
            <p:pic>
              <p:nvPicPr>
                <p:cNvPr id="134" name="Ink 133">
                  <a:extLst>
                    <a:ext uri="{FF2B5EF4-FFF2-40B4-BE49-F238E27FC236}">
                      <a16:creationId xmlns:a16="http://schemas.microsoft.com/office/drawing/2014/main" id="{3CDA774D-6FB6-7506-18EF-3BEA48FA205C}"/>
                    </a:ext>
                  </a:extLst>
                </p:cNvPr>
                <p:cNvPicPr/>
                <p:nvPr/>
              </p:nvPicPr>
              <p:blipFill>
                <a:blip r:embed="rId83"/>
                <a:stretch>
                  <a:fillRect/>
                </a:stretch>
              </p:blipFill>
              <p:spPr>
                <a:xfrm>
                  <a:off x="2012588" y="1523064"/>
                  <a:ext cx="329945" cy="223731"/>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35" name="Ink 134">
                  <a:extLst>
                    <a:ext uri="{FF2B5EF4-FFF2-40B4-BE49-F238E27FC236}">
                      <a16:creationId xmlns:a16="http://schemas.microsoft.com/office/drawing/2014/main" id="{2D313D3E-90FE-A9B2-4512-C993098CB9CF}"/>
                    </a:ext>
                  </a:extLst>
                </p14:cNvPr>
                <p14:cNvContentPartPr/>
                <p14:nvPr/>
              </p14:nvContentPartPr>
              <p14:xfrm>
                <a:off x="2342970" y="1816180"/>
                <a:ext cx="260280" cy="19440"/>
              </p14:xfrm>
            </p:contentPart>
          </mc:Choice>
          <mc:Fallback>
            <p:pic>
              <p:nvPicPr>
                <p:cNvPr id="135" name="Ink 134">
                  <a:extLst>
                    <a:ext uri="{FF2B5EF4-FFF2-40B4-BE49-F238E27FC236}">
                      <a16:creationId xmlns:a16="http://schemas.microsoft.com/office/drawing/2014/main" id="{2D313D3E-90FE-A9B2-4512-C993098CB9CF}"/>
                    </a:ext>
                  </a:extLst>
                </p:cNvPr>
                <p:cNvPicPr/>
                <p:nvPr/>
              </p:nvPicPr>
              <p:blipFill>
                <a:blip r:embed="rId85"/>
                <a:stretch>
                  <a:fillRect/>
                </a:stretch>
              </p:blipFill>
              <p:spPr>
                <a:xfrm>
                  <a:off x="2291935" y="1713864"/>
                  <a:ext cx="362010" cy="223731"/>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36" name="Ink 135">
                  <a:extLst>
                    <a:ext uri="{FF2B5EF4-FFF2-40B4-BE49-F238E27FC236}">
                      <a16:creationId xmlns:a16="http://schemas.microsoft.com/office/drawing/2014/main" id="{FFD88A2D-D338-3FB8-D0A0-F95518B40A43}"/>
                    </a:ext>
                  </a:extLst>
                </p14:cNvPr>
                <p14:cNvContentPartPr/>
                <p14:nvPr/>
              </p14:nvContentPartPr>
              <p14:xfrm>
                <a:off x="2342970" y="2012740"/>
                <a:ext cx="253800" cy="19440"/>
              </p14:xfrm>
            </p:contentPart>
          </mc:Choice>
          <mc:Fallback>
            <p:pic>
              <p:nvPicPr>
                <p:cNvPr id="136" name="Ink 135">
                  <a:extLst>
                    <a:ext uri="{FF2B5EF4-FFF2-40B4-BE49-F238E27FC236}">
                      <a16:creationId xmlns:a16="http://schemas.microsoft.com/office/drawing/2014/main" id="{FFD88A2D-D338-3FB8-D0A0-F95518B40A43}"/>
                    </a:ext>
                  </a:extLst>
                </p:cNvPr>
                <p:cNvPicPr/>
                <p:nvPr/>
              </p:nvPicPr>
              <p:blipFill>
                <a:blip r:embed="rId87"/>
                <a:stretch>
                  <a:fillRect/>
                </a:stretch>
              </p:blipFill>
              <p:spPr>
                <a:xfrm>
                  <a:off x="2291938" y="1910424"/>
                  <a:ext cx="355524" cy="223731"/>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37" name="Ink 136">
                  <a:extLst>
                    <a:ext uri="{FF2B5EF4-FFF2-40B4-BE49-F238E27FC236}">
                      <a16:creationId xmlns:a16="http://schemas.microsoft.com/office/drawing/2014/main" id="{F3D2506F-9E22-14E6-A65D-1A1357634223}"/>
                    </a:ext>
                  </a:extLst>
                </p14:cNvPr>
                <p14:cNvContentPartPr/>
                <p14:nvPr/>
              </p14:nvContentPartPr>
              <p14:xfrm>
                <a:off x="2666970" y="2202820"/>
                <a:ext cx="234360" cy="9360"/>
              </p14:xfrm>
            </p:contentPart>
          </mc:Choice>
          <mc:Fallback>
            <p:pic>
              <p:nvPicPr>
                <p:cNvPr id="137" name="Ink 136">
                  <a:extLst>
                    <a:ext uri="{FF2B5EF4-FFF2-40B4-BE49-F238E27FC236}">
                      <a16:creationId xmlns:a16="http://schemas.microsoft.com/office/drawing/2014/main" id="{F3D2506F-9E22-14E6-A65D-1A1357634223}"/>
                    </a:ext>
                  </a:extLst>
                </p:cNvPr>
                <p:cNvPicPr/>
                <p:nvPr/>
              </p:nvPicPr>
              <p:blipFill>
                <a:blip r:embed="rId89"/>
                <a:stretch>
                  <a:fillRect/>
                </a:stretch>
              </p:blipFill>
              <p:spPr>
                <a:xfrm>
                  <a:off x="2616022" y="2098820"/>
                  <a:ext cx="335916" cy="217013"/>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38" name="Ink 137">
                  <a:extLst>
                    <a:ext uri="{FF2B5EF4-FFF2-40B4-BE49-F238E27FC236}">
                      <a16:creationId xmlns:a16="http://schemas.microsoft.com/office/drawing/2014/main" id="{5329822A-FB83-EC41-AA62-6D292125FAB6}"/>
                    </a:ext>
                  </a:extLst>
                </p14:cNvPr>
                <p14:cNvContentPartPr/>
                <p14:nvPr/>
              </p14:nvContentPartPr>
              <p14:xfrm>
                <a:off x="2654010" y="2368420"/>
                <a:ext cx="221760" cy="19440"/>
              </p14:xfrm>
            </p:contentPart>
          </mc:Choice>
          <mc:Fallback>
            <p:pic>
              <p:nvPicPr>
                <p:cNvPr id="138" name="Ink 137">
                  <a:extLst>
                    <a:ext uri="{FF2B5EF4-FFF2-40B4-BE49-F238E27FC236}">
                      <a16:creationId xmlns:a16="http://schemas.microsoft.com/office/drawing/2014/main" id="{5329822A-FB83-EC41-AA62-6D292125FAB6}"/>
                    </a:ext>
                  </a:extLst>
                </p:cNvPr>
                <p:cNvPicPr/>
                <p:nvPr/>
              </p:nvPicPr>
              <p:blipFill>
                <a:blip r:embed="rId91"/>
                <a:stretch>
                  <a:fillRect/>
                </a:stretch>
              </p:blipFill>
              <p:spPr>
                <a:xfrm>
                  <a:off x="2602913" y="2266104"/>
                  <a:ext cx="323613" cy="223731"/>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39" name="Ink 138">
                  <a:extLst>
                    <a:ext uri="{FF2B5EF4-FFF2-40B4-BE49-F238E27FC236}">
                      <a16:creationId xmlns:a16="http://schemas.microsoft.com/office/drawing/2014/main" id="{44D6C7E0-51D7-9906-AFA1-5464CA073137}"/>
                    </a:ext>
                  </a:extLst>
                </p14:cNvPr>
                <p14:cNvContentPartPr/>
                <p14:nvPr/>
              </p14:nvContentPartPr>
              <p14:xfrm>
                <a:off x="2952450" y="2558860"/>
                <a:ext cx="228240" cy="6840"/>
              </p14:xfrm>
            </p:contentPart>
          </mc:Choice>
          <mc:Fallback>
            <p:pic>
              <p:nvPicPr>
                <p:cNvPr id="139" name="Ink 138">
                  <a:extLst>
                    <a:ext uri="{FF2B5EF4-FFF2-40B4-BE49-F238E27FC236}">
                      <a16:creationId xmlns:a16="http://schemas.microsoft.com/office/drawing/2014/main" id="{44D6C7E0-51D7-9906-AFA1-5464CA073137}"/>
                    </a:ext>
                  </a:extLst>
                </p:cNvPr>
                <p:cNvPicPr/>
                <p:nvPr/>
              </p:nvPicPr>
              <p:blipFill>
                <a:blip r:embed="rId93"/>
                <a:stretch>
                  <a:fillRect/>
                </a:stretch>
              </p:blipFill>
              <p:spPr>
                <a:xfrm>
                  <a:off x="2901275" y="2461146"/>
                  <a:ext cx="330249" cy="201943"/>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40" name="Ink 139">
                  <a:extLst>
                    <a:ext uri="{FF2B5EF4-FFF2-40B4-BE49-F238E27FC236}">
                      <a16:creationId xmlns:a16="http://schemas.microsoft.com/office/drawing/2014/main" id="{2B20F0E6-89EC-6D62-576E-F052976792C9}"/>
                    </a:ext>
                  </a:extLst>
                </p14:cNvPr>
                <p14:cNvContentPartPr/>
                <p14:nvPr/>
              </p14:nvContentPartPr>
              <p14:xfrm>
                <a:off x="2952450" y="2762260"/>
                <a:ext cx="234360" cy="6840"/>
              </p14:xfrm>
            </p:contentPart>
          </mc:Choice>
          <mc:Fallback>
            <p:pic>
              <p:nvPicPr>
                <p:cNvPr id="140" name="Ink 139">
                  <a:extLst>
                    <a:ext uri="{FF2B5EF4-FFF2-40B4-BE49-F238E27FC236}">
                      <a16:creationId xmlns:a16="http://schemas.microsoft.com/office/drawing/2014/main" id="{2B20F0E6-89EC-6D62-576E-F052976792C9}"/>
                    </a:ext>
                  </a:extLst>
                </p:cNvPr>
                <p:cNvPicPr/>
                <p:nvPr/>
              </p:nvPicPr>
              <p:blipFill>
                <a:blip r:embed="rId95"/>
                <a:stretch>
                  <a:fillRect/>
                </a:stretch>
              </p:blipFill>
              <p:spPr>
                <a:xfrm>
                  <a:off x="2901428" y="2659660"/>
                  <a:ext cx="336063" cy="211698"/>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41" name="Ink 140">
                  <a:extLst>
                    <a:ext uri="{FF2B5EF4-FFF2-40B4-BE49-F238E27FC236}">
                      <a16:creationId xmlns:a16="http://schemas.microsoft.com/office/drawing/2014/main" id="{2A854619-1749-BEF8-4691-8E9A940B7BD0}"/>
                    </a:ext>
                  </a:extLst>
                </p14:cNvPr>
                <p14:cNvContentPartPr/>
                <p14:nvPr/>
              </p14:nvContentPartPr>
              <p14:xfrm>
                <a:off x="3250890" y="2888980"/>
                <a:ext cx="221760" cy="19440"/>
              </p14:xfrm>
            </p:contentPart>
          </mc:Choice>
          <mc:Fallback>
            <p:pic>
              <p:nvPicPr>
                <p:cNvPr id="141" name="Ink 140">
                  <a:extLst>
                    <a:ext uri="{FF2B5EF4-FFF2-40B4-BE49-F238E27FC236}">
                      <a16:creationId xmlns:a16="http://schemas.microsoft.com/office/drawing/2014/main" id="{2A854619-1749-BEF8-4691-8E9A940B7BD0}"/>
                    </a:ext>
                  </a:extLst>
                </p:cNvPr>
                <p:cNvPicPr/>
                <p:nvPr/>
              </p:nvPicPr>
              <p:blipFill>
                <a:blip r:embed="rId97"/>
                <a:stretch>
                  <a:fillRect/>
                </a:stretch>
              </p:blipFill>
              <p:spPr>
                <a:xfrm>
                  <a:off x="3199793" y="2786664"/>
                  <a:ext cx="323613" cy="223731"/>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42" name="Ink 141">
                  <a:extLst>
                    <a:ext uri="{FF2B5EF4-FFF2-40B4-BE49-F238E27FC236}">
                      <a16:creationId xmlns:a16="http://schemas.microsoft.com/office/drawing/2014/main" id="{B4373C4E-7FE4-257A-305E-3AA30FB73A16}"/>
                    </a:ext>
                  </a:extLst>
                </p14:cNvPr>
                <p14:cNvContentPartPr/>
                <p14:nvPr/>
              </p14:nvContentPartPr>
              <p14:xfrm>
                <a:off x="3257370" y="3117940"/>
                <a:ext cx="190080" cy="8280"/>
              </p14:xfrm>
            </p:contentPart>
          </mc:Choice>
          <mc:Fallback>
            <p:pic>
              <p:nvPicPr>
                <p:cNvPr id="142" name="Ink 141">
                  <a:extLst>
                    <a:ext uri="{FF2B5EF4-FFF2-40B4-BE49-F238E27FC236}">
                      <a16:creationId xmlns:a16="http://schemas.microsoft.com/office/drawing/2014/main" id="{B4373C4E-7FE4-257A-305E-3AA30FB73A16}"/>
                    </a:ext>
                  </a:extLst>
                </p:cNvPr>
                <p:cNvPicPr/>
                <p:nvPr/>
              </p:nvPicPr>
              <p:blipFill>
                <a:blip r:embed="rId99"/>
                <a:stretch>
                  <a:fillRect/>
                </a:stretch>
              </p:blipFill>
              <p:spPr>
                <a:xfrm>
                  <a:off x="3206365" y="3014440"/>
                  <a:ext cx="291751" cy="214935"/>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43" name="Ink 142">
                  <a:extLst>
                    <a:ext uri="{FF2B5EF4-FFF2-40B4-BE49-F238E27FC236}">
                      <a16:creationId xmlns:a16="http://schemas.microsoft.com/office/drawing/2014/main" id="{212CFDF2-B7E9-6731-CE36-EDD614B90199}"/>
                    </a:ext>
                  </a:extLst>
                </p14:cNvPr>
                <p14:cNvContentPartPr/>
                <p14:nvPr/>
              </p14:nvContentPartPr>
              <p14:xfrm>
                <a:off x="3530250" y="3301900"/>
                <a:ext cx="266400" cy="6840"/>
              </p14:xfrm>
            </p:contentPart>
          </mc:Choice>
          <mc:Fallback>
            <p:pic>
              <p:nvPicPr>
                <p:cNvPr id="143" name="Ink 142">
                  <a:extLst>
                    <a:ext uri="{FF2B5EF4-FFF2-40B4-BE49-F238E27FC236}">
                      <a16:creationId xmlns:a16="http://schemas.microsoft.com/office/drawing/2014/main" id="{212CFDF2-B7E9-6731-CE36-EDD614B90199}"/>
                    </a:ext>
                  </a:extLst>
                </p:cNvPr>
                <p:cNvPicPr/>
                <p:nvPr/>
              </p:nvPicPr>
              <p:blipFill>
                <a:blip r:embed="rId101"/>
                <a:stretch>
                  <a:fillRect/>
                </a:stretch>
              </p:blipFill>
              <p:spPr>
                <a:xfrm>
                  <a:off x="3479216" y="3199300"/>
                  <a:ext cx="368129" cy="211698"/>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44" name="Ink 143">
                  <a:extLst>
                    <a:ext uri="{FF2B5EF4-FFF2-40B4-BE49-F238E27FC236}">
                      <a16:creationId xmlns:a16="http://schemas.microsoft.com/office/drawing/2014/main" id="{44AE8137-4F38-0900-2A7A-36A53A1AA13F}"/>
                    </a:ext>
                  </a:extLst>
                </p14:cNvPr>
                <p14:cNvContentPartPr/>
                <p14:nvPr/>
              </p14:nvContentPartPr>
              <p14:xfrm>
                <a:off x="3530250" y="3479740"/>
                <a:ext cx="253800" cy="360"/>
              </p14:xfrm>
            </p:contentPart>
          </mc:Choice>
          <mc:Fallback>
            <p:pic>
              <p:nvPicPr>
                <p:cNvPr id="144" name="Ink 143">
                  <a:extLst>
                    <a:ext uri="{FF2B5EF4-FFF2-40B4-BE49-F238E27FC236}">
                      <a16:creationId xmlns:a16="http://schemas.microsoft.com/office/drawing/2014/main" id="{44AE8137-4F38-0900-2A7A-36A53A1AA13F}"/>
                    </a:ext>
                  </a:extLst>
                </p:cNvPr>
                <p:cNvPicPr/>
                <p:nvPr/>
              </p:nvPicPr>
              <p:blipFill>
                <a:blip r:embed="rId103"/>
                <a:stretch>
                  <a:fillRect/>
                </a:stretch>
              </p:blipFill>
              <p:spPr>
                <a:xfrm>
                  <a:off x="3479218" y="3371740"/>
                  <a:ext cx="355524"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45" name="Ink 144">
                  <a:extLst>
                    <a:ext uri="{FF2B5EF4-FFF2-40B4-BE49-F238E27FC236}">
                      <a16:creationId xmlns:a16="http://schemas.microsoft.com/office/drawing/2014/main" id="{89791622-BBE2-791C-7CE4-9C5F2C0AD0F0}"/>
                    </a:ext>
                  </a:extLst>
                </p14:cNvPr>
                <p14:cNvContentPartPr/>
                <p14:nvPr/>
              </p14:nvContentPartPr>
              <p14:xfrm>
                <a:off x="3829050" y="3670180"/>
                <a:ext cx="240840" cy="360"/>
              </p14:xfrm>
            </p:contentPart>
          </mc:Choice>
          <mc:Fallback>
            <p:pic>
              <p:nvPicPr>
                <p:cNvPr id="145" name="Ink 144">
                  <a:extLst>
                    <a:ext uri="{FF2B5EF4-FFF2-40B4-BE49-F238E27FC236}">
                      <a16:creationId xmlns:a16="http://schemas.microsoft.com/office/drawing/2014/main" id="{89791622-BBE2-791C-7CE4-9C5F2C0AD0F0}"/>
                    </a:ext>
                  </a:extLst>
                </p:cNvPr>
                <p:cNvPicPr/>
                <p:nvPr/>
              </p:nvPicPr>
              <p:blipFill>
                <a:blip r:embed="rId105"/>
                <a:stretch>
                  <a:fillRect/>
                </a:stretch>
              </p:blipFill>
              <p:spPr>
                <a:xfrm>
                  <a:off x="3778025" y="3562180"/>
                  <a:ext cx="342551"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46" name="Ink 145">
                  <a:extLst>
                    <a:ext uri="{FF2B5EF4-FFF2-40B4-BE49-F238E27FC236}">
                      <a16:creationId xmlns:a16="http://schemas.microsoft.com/office/drawing/2014/main" id="{715520F4-6959-9865-D9CB-D41E0E22DB19}"/>
                    </a:ext>
                  </a:extLst>
                </p14:cNvPr>
                <p14:cNvContentPartPr/>
                <p14:nvPr/>
              </p14:nvContentPartPr>
              <p14:xfrm>
                <a:off x="3841290" y="3859180"/>
                <a:ext cx="253800" cy="8280"/>
              </p14:xfrm>
            </p:contentPart>
          </mc:Choice>
          <mc:Fallback>
            <p:pic>
              <p:nvPicPr>
                <p:cNvPr id="146" name="Ink 145">
                  <a:extLst>
                    <a:ext uri="{FF2B5EF4-FFF2-40B4-BE49-F238E27FC236}">
                      <a16:creationId xmlns:a16="http://schemas.microsoft.com/office/drawing/2014/main" id="{715520F4-6959-9865-D9CB-D41E0E22DB19}"/>
                    </a:ext>
                  </a:extLst>
                </p:cNvPr>
                <p:cNvPicPr/>
                <p:nvPr/>
              </p:nvPicPr>
              <p:blipFill>
                <a:blip r:embed="rId107"/>
                <a:stretch>
                  <a:fillRect/>
                </a:stretch>
              </p:blipFill>
              <p:spPr>
                <a:xfrm>
                  <a:off x="3790258" y="3755680"/>
                  <a:ext cx="355524" cy="214935"/>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47" name="Ink 146">
                  <a:extLst>
                    <a:ext uri="{FF2B5EF4-FFF2-40B4-BE49-F238E27FC236}">
                      <a16:creationId xmlns:a16="http://schemas.microsoft.com/office/drawing/2014/main" id="{8A9BD54F-B3F8-5F80-066F-8729037AEFF0}"/>
                    </a:ext>
                  </a:extLst>
                </p14:cNvPr>
                <p14:cNvContentPartPr/>
                <p14:nvPr/>
              </p14:nvContentPartPr>
              <p14:xfrm>
                <a:off x="4121010" y="4012900"/>
                <a:ext cx="221760" cy="13320"/>
              </p14:xfrm>
            </p:contentPart>
          </mc:Choice>
          <mc:Fallback>
            <p:pic>
              <p:nvPicPr>
                <p:cNvPr id="147" name="Ink 146">
                  <a:extLst>
                    <a:ext uri="{FF2B5EF4-FFF2-40B4-BE49-F238E27FC236}">
                      <a16:creationId xmlns:a16="http://schemas.microsoft.com/office/drawing/2014/main" id="{8A9BD54F-B3F8-5F80-066F-8729037AEFF0}"/>
                    </a:ext>
                  </a:extLst>
                </p:cNvPr>
                <p:cNvPicPr/>
                <p:nvPr/>
              </p:nvPicPr>
              <p:blipFill>
                <a:blip r:embed="rId109"/>
                <a:stretch>
                  <a:fillRect/>
                </a:stretch>
              </p:blipFill>
              <p:spPr>
                <a:xfrm>
                  <a:off x="4069913" y="3910438"/>
                  <a:ext cx="323613" cy="217902"/>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48" name="Ink 147">
                  <a:extLst>
                    <a:ext uri="{FF2B5EF4-FFF2-40B4-BE49-F238E27FC236}">
                      <a16:creationId xmlns:a16="http://schemas.microsoft.com/office/drawing/2014/main" id="{40391F9B-F52A-04C5-FA69-0ED2B3BB8CF0}"/>
                    </a:ext>
                  </a:extLst>
                </p14:cNvPr>
                <p14:cNvContentPartPr/>
                <p14:nvPr/>
              </p14:nvContentPartPr>
              <p14:xfrm>
                <a:off x="4184370" y="4197220"/>
                <a:ext cx="202680" cy="360"/>
              </p14:xfrm>
            </p:contentPart>
          </mc:Choice>
          <mc:Fallback>
            <p:pic>
              <p:nvPicPr>
                <p:cNvPr id="148" name="Ink 147">
                  <a:extLst>
                    <a:ext uri="{FF2B5EF4-FFF2-40B4-BE49-F238E27FC236}">
                      <a16:creationId xmlns:a16="http://schemas.microsoft.com/office/drawing/2014/main" id="{40391F9B-F52A-04C5-FA69-0ED2B3BB8CF0}"/>
                    </a:ext>
                  </a:extLst>
                </p:cNvPr>
                <p:cNvPicPr/>
                <p:nvPr/>
              </p:nvPicPr>
              <p:blipFill>
                <a:blip r:embed="rId111"/>
                <a:stretch>
                  <a:fillRect/>
                </a:stretch>
              </p:blipFill>
              <p:spPr>
                <a:xfrm>
                  <a:off x="4133274" y="4089220"/>
                  <a:ext cx="304531"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49" name="Ink 148">
                  <a:extLst>
                    <a:ext uri="{FF2B5EF4-FFF2-40B4-BE49-F238E27FC236}">
                      <a16:creationId xmlns:a16="http://schemas.microsoft.com/office/drawing/2014/main" id="{794D26E8-4A45-D50B-14C2-32439B1BDB01}"/>
                    </a:ext>
                  </a:extLst>
                </p14:cNvPr>
                <p14:cNvContentPartPr/>
                <p14:nvPr/>
              </p14:nvContentPartPr>
              <p14:xfrm>
                <a:off x="4419450" y="4386580"/>
                <a:ext cx="241200" cy="14760"/>
              </p14:xfrm>
            </p:contentPart>
          </mc:Choice>
          <mc:Fallback>
            <p:pic>
              <p:nvPicPr>
                <p:cNvPr id="149" name="Ink 148">
                  <a:extLst>
                    <a:ext uri="{FF2B5EF4-FFF2-40B4-BE49-F238E27FC236}">
                      <a16:creationId xmlns:a16="http://schemas.microsoft.com/office/drawing/2014/main" id="{794D26E8-4A45-D50B-14C2-32439B1BDB01}"/>
                    </a:ext>
                  </a:extLst>
                </p:cNvPr>
                <p:cNvPicPr/>
                <p:nvPr/>
              </p:nvPicPr>
              <p:blipFill>
                <a:blip r:embed="rId113"/>
                <a:stretch>
                  <a:fillRect/>
                </a:stretch>
              </p:blipFill>
              <p:spPr>
                <a:xfrm>
                  <a:off x="4368420" y="4283603"/>
                  <a:ext cx="342919" cy="22037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0" name="Ink 149">
                  <a:extLst>
                    <a:ext uri="{FF2B5EF4-FFF2-40B4-BE49-F238E27FC236}">
                      <a16:creationId xmlns:a16="http://schemas.microsoft.com/office/drawing/2014/main" id="{0989AD9D-8B70-1B7E-8600-556E5C1D3D17}"/>
                    </a:ext>
                  </a:extLst>
                </p14:cNvPr>
                <p14:cNvContentPartPr/>
                <p14:nvPr/>
              </p14:nvContentPartPr>
              <p14:xfrm>
                <a:off x="4432050" y="4591060"/>
                <a:ext cx="228240" cy="360"/>
              </p14:xfrm>
            </p:contentPart>
          </mc:Choice>
          <mc:Fallback>
            <p:pic>
              <p:nvPicPr>
                <p:cNvPr id="150" name="Ink 149">
                  <a:extLst>
                    <a:ext uri="{FF2B5EF4-FFF2-40B4-BE49-F238E27FC236}">
                      <a16:creationId xmlns:a16="http://schemas.microsoft.com/office/drawing/2014/main" id="{0989AD9D-8B70-1B7E-8600-556E5C1D3D17}"/>
                    </a:ext>
                  </a:extLst>
                </p:cNvPr>
                <p:cNvPicPr/>
                <p:nvPr/>
              </p:nvPicPr>
              <p:blipFill>
                <a:blip r:embed="rId115"/>
                <a:stretch>
                  <a:fillRect/>
                </a:stretch>
              </p:blipFill>
              <p:spPr>
                <a:xfrm>
                  <a:off x="4381028" y="4483060"/>
                  <a:ext cx="329945"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51" name="Ink 150">
                  <a:extLst>
                    <a:ext uri="{FF2B5EF4-FFF2-40B4-BE49-F238E27FC236}">
                      <a16:creationId xmlns:a16="http://schemas.microsoft.com/office/drawing/2014/main" id="{40C8B845-B22A-24A8-F00B-E942E87504FA}"/>
                    </a:ext>
                  </a:extLst>
                </p14:cNvPr>
                <p14:cNvContentPartPr/>
                <p14:nvPr/>
              </p14:nvContentPartPr>
              <p14:xfrm>
                <a:off x="4724010" y="4747300"/>
                <a:ext cx="215640" cy="15120"/>
              </p14:xfrm>
            </p:contentPart>
          </mc:Choice>
          <mc:Fallback>
            <p:pic>
              <p:nvPicPr>
                <p:cNvPr id="151" name="Ink 150">
                  <a:extLst>
                    <a:ext uri="{FF2B5EF4-FFF2-40B4-BE49-F238E27FC236}">
                      <a16:creationId xmlns:a16="http://schemas.microsoft.com/office/drawing/2014/main" id="{40C8B845-B22A-24A8-F00B-E942E87504FA}"/>
                    </a:ext>
                  </a:extLst>
                </p:cNvPr>
                <p:cNvPicPr/>
                <p:nvPr/>
              </p:nvPicPr>
              <p:blipFill>
                <a:blip r:embed="rId117"/>
                <a:stretch>
                  <a:fillRect/>
                </a:stretch>
              </p:blipFill>
              <p:spPr>
                <a:xfrm>
                  <a:off x="4672991" y="4644209"/>
                  <a:ext cx="317338" cy="220958"/>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2" name="Ink 151">
                  <a:extLst>
                    <a:ext uri="{FF2B5EF4-FFF2-40B4-BE49-F238E27FC236}">
                      <a16:creationId xmlns:a16="http://schemas.microsoft.com/office/drawing/2014/main" id="{7087555F-9F5E-E15C-52FE-674E776741E7}"/>
                    </a:ext>
                  </a:extLst>
                </p14:cNvPr>
                <p14:cNvContentPartPr/>
                <p14:nvPr/>
              </p14:nvContentPartPr>
              <p14:xfrm>
                <a:off x="4762170" y="4939540"/>
                <a:ext cx="215280" cy="20160"/>
              </p14:xfrm>
            </p:contentPart>
          </mc:Choice>
          <mc:Fallback>
            <p:pic>
              <p:nvPicPr>
                <p:cNvPr id="152" name="Ink 151">
                  <a:extLst>
                    <a:ext uri="{FF2B5EF4-FFF2-40B4-BE49-F238E27FC236}">
                      <a16:creationId xmlns:a16="http://schemas.microsoft.com/office/drawing/2014/main" id="{7087555F-9F5E-E15C-52FE-674E776741E7}"/>
                    </a:ext>
                  </a:extLst>
                </p:cNvPr>
                <p:cNvPicPr/>
                <p:nvPr/>
              </p:nvPicPr>
              <p:blipFill>
                <a:blip r:embed="rId119"/>
                <a:stretch>
                  <a:fillRect/>
                </a:stretch>
              </p:blipFill>
              <p:spPr>
                <a:xfrm>
                  <a:off x="4711075" y="4837032"/>
                  <a:ext cx="317129" cy="22483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3" name="Ink 152">
                  <a:extLst>
                    <a:ext uri="{FF2B5EF4-FFF2-40B4-BE49-F238E27FC236}">
                      <a16:creationId xmlns:a16="http://schemas.microsoft.com/office/drawing/2014/main" id="{E962A4E0-49D2-EA06-AA03-A73CD4CC010C}"/>
                    </a:ext>
                  </a:extLst>
                </p14:cNvPr>
                <p14:cNvContentPartPr/>
                <p14:nvPr/>
              </p14:nvContentPartPr>
              <p14:xfrm>
                <a:off x="5022810" y="5107660"/>
                <a:ext cx="247320" cy="30240"/>
              </p14:xfrm>
            </p:contentPart>
          </mc:Choice>
          <mc:Fallback>
            <p:pic>
              <p:nvPicPr>
                <p:cNvPr id="153" name="Ink 152">
                  <a:extLst>
                    <a:ext uri="{FF2B5EF4-FFF2-40B4-BE49-F238E27FC236}">
                      <a16:creationId xmlns:a16="http://schemas.microsoft.com/office/drawing/2014/main" id="{E962A4E0-49D2-EA06-AA03-A73CD4CC010C}"/>
                    </a:ext>
                  </a:extLst>
                </p:cNvPr>
                <p:cNvPicPr/>
                <p:nvPr/>
              </p:nvPicPr>
              <p:blipFill>
                <a:blip r:embed="rId121"/>
                <a:stretch>
                  <a:fillRect/>
                </a:stretch>
              </p:blipFill>
              <p:spPr>
                <a:xfrm>
                  <a:off x="4971781" y="5005727"/>
                  <a:ext cx="349038" cy="233765"/>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54" name="Ink 153">
                  <a:extLst>
                    <a:ext uri="{FF2B5EF4-FFF2-40B4-BE49-F238E27FC236}">
                      <a16:creationId xmlns:a16="http://schemas.microsoft.com/office/drawing/2014/main" id="{FF31C525-03F5-0A7C-3BE9-F7808CE57749}"/>
                    </a:ext>
                  </a:extLst>
                </p14:cNvPr>
                <p14:cNvContentPartPr/>
                <p14:nvPr/>
              </p14:nvContentPartPr>
              <p14:xfrm>
                <a:off x="5028930" y="5295580"/>
                <a:ext cx="228240" cy="19440"/>
              </p14:xfrm>
            </p:contentPart>
          </mc:Choice>
          <mc:Fallback>
            <p:pic>
              <p:nvPicPr>
                <p:cNvPr id="154" name="Ink 153">
                  <a:extLst>
                    <a:ext uri="{FF2B5EF4-FFF2-40B4-BE49-F238E27FC236}">
                      <a16:creationId xmlns:a16="http://schemas.microsoft.com/office/drawing/2014/main" id="{FF31C525-03F5-0A7C-3BE9-F7808CE57749}"/>
                    </a:ext>
                  </a:extLst>
                </p:cNvPr>
                <p:cNvPicPr/>
                <p:nvPr/>
              </p:nvPicPr>
              <p:blipFill>
                <a:blip r:embed="rId123"/>
                <a:stretch>
                  <a:fillRect/>
                </a:stretch>
              </p:blipFill>
              <p:spPr>
                <a:xfrm>
                  <a:off x="4977908" y="5195028"/>
                  <a:ext cx="329945" cy="220208"/>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64" name="Ink 163">
                  <a:extLst>
                    <a:ext uri="{FF2B5EF4-FFF2-40B4-BE49-F238E27FC236}">
                      <a16:creationId xmlns:a16="http://schemas.microsoft.com/office/drawing/2014/main" id="{2BF36EA3-F486-F493-D1A9-D48B4CE46C8C}"/>
                    </a:ext>
                  </a:extLst>
                </p14:cNvPr>
                <p14:cNvContentPartPr/>
                <p14:nvPr/>
              </p14:nvContentPartPr>
              <p14:xfrm>
                <a:off x="4635450" y="4375060"/>
                <a:ext cx="361440" cy="360"/>
              </p14:xfrm>
            </p:contentPart>
          </mc:Choice>
          <mc:Fallback>
            <p:pic>
              <p:nvPicPr>
                <p:cNvPr id="164" name="Ink 163">
                  <a:extLst>
                    <a:ext uri="{FF2B5EF4-FFF2-40B4-BE49-F238E27FC236}">
                      <a16:creationId xmlns:a16="http://schemas.microsoft.com/office/drawing/2014/main" id="{2BF36EA3-F486-F493-D1A9-D48B4CE46C8C}"/>
                    </a:ext>
                  </a:extLst>
                </p:cNvPr>
                <p:cNvPicPr/>
                <p:nvPr/>
              </p:nvPicPr>
              <p:blipFill>
                <a:blip r:embed="rId125"/>
                <a:stretch>
                  <a:fillRect/>
                </a:stretch>
              </p:blipFill>
              <p:spPr>
                <a:xfrm>
                  <a:off x="4584399" y="4267060"/>
                  <a:ext cx="463201"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65" name="Ink 164">
                  <a:extLst>
                    <a:ext uri="{FF2B5EF4-FFF2-40B4-BE49-F238E27FC236}">
                      <a16:creationId xmlns:a16="http://schemas.microsoft.com/office/drawing/2014/main" id="{3F927FED-80D3-D094-841D-AE7F6A154730}"/>
                    </a:ext>
                  </a:extLst>
                </p14:cNvPr>
                <p14:cNvContentPartPr/>
                <p14:nvPr/>
              </p14:nvContentPartPr>
              <p14:xfrm>
                <a:off x="4705290" y="4527340"/>
                <a:ext cx="298080" cy="21600"/>
              </p14:xfrm>
            </p:contentPart>
          </mc:Choice>
          <mc:Fallback>
            <p:pic>
              <p:nvPicPr>
                <p:cNvPr id="165" name="Ink 164">
                  <a:extLst>
                    <a:ext uri="{FF2B5EF4-FFF2-40B4-BE49-F238E27FC236}">
                      <a16:creationId xmlns:a16="http://schemas.microsoft.com/office/drawing/2014/main" id="{3F927FED-80D3-D094-841D-AE7F6A154730}"/>
                    </a:ext>
                  </a:extLst>
                </p:cNvPr>
                <p:cNvPicPr/>
                <p:nvPr/>
              </p:nvPicPr>
              <p:blipFill>
                <a:blip r:embed="rId127"/>
                <a:stretch>
                  <a:fillRect/>
                </a:stretch>
              </p:blipFill>
              <p:spPr>
                <a:xfrm>
                  <a:off x="4654249" y="4426090"/>
                  <a:ext cx="399822" cy="223763"/>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66" name="Ink 165">
                  <a:extLst>
                    <a:ext uri="{FF2B5EF4-FFF2-40B4-BE49-F238E27FC236}">
                      <a16:creationId xmlns:a16="http://schemas.microsoft.com/office/drawing/2014/main" id="{E7A4C9B0-FA49-4036-4BC3-5CFC94882256}"/>
                    </a:ext>
                  </a:extLst>
                </p14:cNvPr>
                <p14:cNvContentPartPr/>
                <p14:nvPr/>
              </p14:nvContentPartPr>
              <p14:xfrm>
                <a:off x="5352930" y="4362820"/>
                <a:ext cx="235080" cy="19080"/>
              </p14:xfrm>
            </p:contentPart>
          </mc:Choice>
          <mc:Fallback>
            <p:pic>
              <p:nvPicPr>
                <p:cNvPr id="166" name="Ink 165">
                  <a:extLst>
                    <a:ext uri="{FF2B5EF4-FFF2-40B4-BE49-F238E27FC236}">
                      <a16:creationId xmlns:a16="http://schemas.microsoft.com/office/drawing/2014/main" id="{E7A4C9B0-FA49-4036-4BC3-5CFC94882256}"/>
                    </a:ext>
                  </a:extLst>
                </p:cNvPr>
                <p:cNvPicPr/>
                <p:nvPr/>
              </p:nvPicPr>
              <p:blipFill>
                <a:blip r:embed="rId129"/>
                <a:stretch>
                  <a:fillRect/>
                </a:stretch>
              </p:blipFill>
              <p:spPr>
                <a:xfrm>
                  <a:off x="5301900" y="4260606"/>
                  <a:ext cx="336801" cy="223168"/>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67" name="Ink 166">
                  <a:extLst>
                    <a:ext uri="{FF2B5EF4-FFF2-40B4-BE49-F238E27FC236}">
                      <a16:creationId xmlns:a16="http://schemas.microsoft.com/office/drawing/2014/main" id="{6798FFD8-4091-F893-5115-A8142AF3FB67}"/>
                    </a:ext>
                  </a:extLst>
                </p14:cNvPr>
                <p14:cNvContentPartPr/>
                <p14:nvPr/>
              </p14:nvContentPartPr>
              <p14:xfrm>
                <a:off x="5333850" y="4578100"/>
                <a:ext cx="272520" cy="6840"/>
              </p14:xfrm>
            </p:contentPart>
          </mc:Choice>
          <mc:Fallback>
            <p:pic>
              <p:nvPicPr>
                <p:cNvPr id="167" name="Ink 166">
                  <a:extLst>
                    <a:ext uri="{FF2B5EF4-FFF2-40B4-BE49-F238E27FC236}">
                      <a16:creationId xmlns:a16="http://schemas.microsoft.com/office/drawing/2014/main" id="{6798FFD8-4091-F893-5115-A8142AF3FB67}"/>
                    </a:ext>
                  </a:extLst>
                </p:cNvPr>
                <p:cNvPicPr/>
                <p:nvPr/>
              </p:nvPicPr>
              <p:blipFill>
                <a:blip r:embed="rId131"/>
                <a:stretch>
                  <a:fillRect/>
                </a:stretch>
              </p:blipFill>
              <p:spPr>
                <a:xfrm>
                  <a:off x="5282880" y="4475500"/>
                  <a:ext cx="374120" cy="211698"/>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71" name="Ink 170">
                  <a:extLst>
                    <a:ext uri="{FF2B5EF4-FFF2-40B4-BE49-F238E27FC236}">
                      <a16:creationId xmlns:a16="http://schemas.microsoft.com/office/drawing/2014/main" id="{479B61CE-D217-6273-895A-E54CB1C4FD14}"/>
                    </a:ext>
                  </a:extLst>
                </p14:cNvPr>
                <p14:cNvContentPartPr/>
                <p14:nvPr/>
              </p14:nvContentPartPr>
              <p14:xfrm>
                <a:off x="2190330" y="1439260"/>
                <a:ext cx="1593720" cy="47160"/>
              </p14:xfrm>
            </p:contentPart>
          </mc:Choice>
          <mc:Fallback>
            <p:pic>
              <p:nvPicPr>
                <p:cNvPr id="171" name="Ink 170">
                  <a:extLst>
                    <a:ext uri="{FF2B5EF4-FFF2-40B4-BE49-F238E27FC236}">
                      <a16:creationId xmlns:a16="http://schemas.microsoft.com/office/drawing/2014/main" id="{479B61CE-D217-6273-895A-E54CB1C4FD14}"/>
                    </a:ext>
                  </a:extLst>
                </p:cNvPr>
                <p:cNvPicPr/>
                <p:nvPr/>
              </p:nvPicPr>
              <p:blipFill>
                <a:blip r:embed="rId133"/>
                <a:stretch>
                  <a:fillRect/>
                </a:stretch>
              </p:blipFill>
              <p:spPr>
                <a:xfrm>
                  <a:off x="2139271" y="1335990"/>
                  <a:ext cx="1695498" cy="253356"/>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72" name="Ink 171">
                  <a:extLst>
                    <a:ext uri="{FF2B5EF4-FFF2-40B4-BE49-F238E27FC236}">
                      <a16:creationId xmlns:a16="http://schemas.microsoft.com/office/drawing/2014/main" id="{00357A1A-6079-B316-2358-15D743407FF3}"/>
                    </a:ext>
                  </a:extLst>
                </p14:cNvPr>
                <p14:cNvContentPartPr/>
                <p14:nvPr/>
              </p14:nvContentPartPr>
              <p14:xfrm>
                <a:off x="2323890" y="1631500"/>
                <a:ext cx="1464120" cy="41040"/>
              </p14:xfrm>
            </p:contentPart>
          </mc:Choice>
          <mc:Fallback>
            <p:pic>
              <p:nvPicPr>
                <p:cNvPr id="172" name="Ink 171">
                  <a:extLst>
                    <a:ext uri="{FF2B5EF4-FFF2-40B4-BE49-F238E27FC236}">
                      <a16:creationId xmlns:a16="http://schemas.microsoft.com/office/drawing/2014/main" id="{00357A1A-6079-B316-2358-15D743407FF3}"/>
                    </a:ext>
                  </a:extLst>
                </p:cNvPr>
                <p:cNvPicPr/>
                <p:nvPr/>
              </p:nvPicPr>
              <p:blipFill>
                <a:blip r:embed="rId135"/>
                <a:stretch>
                  <a:fillRect/>
                </a:stretch>
              </p:blipFill>
              <p:spPr>
                <a:xfrm>
                  <a:off x="2272828" y="1528900"/>
                  <a:ext cx="1565904" cy="245898"/>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73" name="Ink 172">
                  <a:extLst>
                    <a:ext uri="{FF2B5EF4-FFF2-40B4-BE49-F238E27FC236}">
                      <a16:creationId xmlns:a16="http://schemas.microsoft.com/office/drawing/2014/main" id="{40462ADB-287D-2986-0ED4-03B600AE1022}"/>
                    </a:ext>
                  </a:extLst>
                </p14:cNvPr>
                <p14:cNvContentPartPr/>
                <p14:nvPr/>
              </p14:nvContentPartPr>
              <p14:xfrm>
                <a:off x="4165290" y="1466620"/>
                <a:ext cx="215640" cy="360"/>
              </p14:xfrm>
            </p:contentPart>
          </mc:Choice>
          <mc:Fallback>
            <p:pic>
              <p:nvPicPr>
                <p:cNvPr id="173" name="Ink 172">
                  <a:extLst>
                    <a:ext uri="{FF2B5EF4-FFF2-40B4-BE49-F238E27FC236}">
                      <a16:creationId xmlns:a16="http://schemas.microsoft.com/office/drawing/2014/main" id="{40462ADB-287D-2986-0ED4-03B600AE1022}"/>
                    </a:ext>
                  </a:extLst>
                </p:cNvPr>
                <p:cNvPicPr/>
                <p:nvPr/>
              </p:nvPicPr>
              <p:blipFill>
                <a:blip r:embed="rId137"/>
                <a:stretch>
                  <a:fillRect/>
                </a:stretch>
              </p:blipFill>
              <p:spPr>
                <a:xfrm>
                  <a:off x="4114271" y="1358620"/>
                  <a:ext cx="317338"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74" name="Ink 173">
                  <a:extLst>
                    <a:ext uri="{FF2B5EF4-FFF2-40B4-BE49-F238E27FC236}">
                      <a16:creationId xmlns:a16="http://schemas.microsoft.com/office/drawing/2014/main" id="{D8C48B9D-7DBA-7BEF-B8A9-D14C5E57B0C3}"/>
                    </a:ext>
                  </a:extLst>
                </p14:cNvPr>
                <p14:cNvContentPartPr/>
                <p14:nvPr/>
              </p14:nvContentPartPr>
              <p14:xfrm>
                <a:off x="4121010" y="1657060"/>
                <a:ext cx="266040" cy="360"/>
              </p14:xfrm>
            </p:contentPart>
          </mc:Choice>
          <mc:Fallback>
            <p:pic>
              <p:nvPicPr>
                <p:cNvPr id="174" name="Ink 173">
                  <a:extLst>
                    <a:ext uri="{FF2B5EF4-FFF2-40B4-BE49-F238E27FC236}">
                      <a16:creationId xmlns:a16="http://schemas.microsoft.com/office/drawing/2014/main" id="{D8C48B9D-7DBA-7BEF-B8A9-D14C5E57B0C3}"/>
                    </a:ext>
                  </a:extLst>
                </p:cNvPr>
                <p:cNvPicPr/>
                <p:nvPr/>
              </p:nvPicPr>
              <p:blipFill>
                <a:blip r:embed="rId139"/>
                <a:stretch>
                  <a:fillRect/>
                </a:stretch>
              </p:blipFill>
              <p:spPr>
                <a:xfrm>
                  <a:off x="4069979" y="1549060"/>
                  <a:ext cx="367761"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75" name="Ink 174">
                  <a:extLst>
                    <a:ext uri="{FF2B5EF4-FFF2-40B4-BE49-F238E27FC236}">
                      <a16:creationId xmlns:a16="http://schemas.microsoft.com/office/drawing/2014/main" id="{20EB60A8-0E82-E1BF-8AE0-EE3D40EC25A9}"/>
                    </a:ext>
                  </a:extLst>
                </p14:cNvPr>
                <p14:cNvContentPartPr/>
                <p14:nvPr/>
              </p14:nvContentPartPr>
              <p14:xfrm>
                <a:off x="5384610" y="1447540"/>
                <a:ext cx="240840" cy="7200"/>
              </p14:xfrm>
            </p:contentPart>
          </mc:Choice>
          <mc:Fallback>
            <p:pic>
              <p:nvPicPr>
                <p:cNvPr id="175" name="Ink 174">
                  <a:extLst>
                    <a:ext uri="{FF2B5EF4-FFF2-40B4-BE49-F238E27FC236}">
                      <a16:creationId xmlns:a16="http://schemas.microsoft.com/office/drawing/2014/main" id="{20EB60A8-0E82-E1BF-8AE0-EE3D40EC25A9}"/>
                    </a:ext>
                  </a:extLst>
                </p:cNvPr>
                <p:cNvPicPr/>
                <p:nvPr/>
              </p:nvPicPr>
              <p:blipFill>
                <a:blip r:embed="rId141"/>
                <a:stretch>
                  <a:fillRect/>
                </a:stretch>
              </p:blipFill>
              <p:spPr>
                <a:xfrm>
                  <a:off x="5333585" y="1339540"/>
                  <a:ext cx="342551"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76" name="Ink 175">
                  <a:extLst>
                    <a:ext uri="{FF2B5EF4-FFF2-40B4-BE49-F238E27FC236}">
                      <a16:creationId xmlns:a16="http://schemas.microsoft.com/office/drawing/2014/main" id="{976BE11A-DBBA-AF17-AA2B-833A0EC497E7}"/>
                    </a:ext>
                  </a:extLst>
                </p14:cNvPr>
                <p14:cNvContentPartPr/>
                <p14:nvPr/>
              </p14:nvContentPartPr>
              <p14:xfrm>
                <a:off x="5340330" y="1631860"/>
                <a:ext cx="196200" cy="6840"/>
              </p14:xfrm>
            </p:contentPart>
          </mc:Choice>
          <mc:Fallback>
            <p:pic>
              <p:nvPicPr>
                <p:cNvPr id="176" name="Ink 175">
                  <a:extLst>
                    <a:ext uri="{FF2B5EF4-FFF2-40B4-BE49-F238E27FC236}">
                      <a16:creationId xmlns:a16="http://schemas.microsoft.com/office/drawing/2014/main" id="{976BE11A-DBBA-AF17-AA2B-833A0EC497E7}"/>
                    </a:ext>
                  </a:extLst>
                </p:cNvPr>
                <p:cNvPicPr/>
                <p:nvPr/>
              </p:nvPicPr>
              <p:blipFill>
                <a:blip r:embed="rId143"/>
                <a:stretch>
                  <a:fillRect/>
                </a:stretch>
              </p:blipFill>
              <p:spPr>
                <a:xfrm>
                  <a:off x="5289325" y="1529260"/>
                  <a:ext cx="297870" cy="211698"/>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77" name="Ink 176">
                  <a:extLst>
                    <a:ext uri="{FF2B5EF4-FFF2-40B4-BE49-F238E27FC236}">
                      <a16:creationId xmlns:a16="http://schemas.microsoft.com/office/drawing/2014/main" id="{08968D3B-EA86-4754-1A01-58BDC71E31DE}"/>
                    </a:ext>
                  </a:extLst>
                </p14:cNvPr>
                <p14:cNvContentPartPr/>
                <p14:nvPr/>
              </p14:nvContentPartPr>
              <p14:xfrm>
                <a:off x="2025450" y="5460820"/>
                <a:ext cx="1752120" cy="32400"/>
              </p14:xfrm>
            </p:contentPart>
          </mc:Choice>
          <mc:Fallback>
            <p:pic>
              <p:nvPicPr>
                <p:cNvPr id="177" name="Ink 176">
                  <a:extLst>
                    <a:ext uri="{FF2B5EF4-FFF2-40B4-BE49-F238E27FC236}">
                      <a16:creationId xmlns:a16="http://schemas.microsoft.com/office/drawing/2014/main" id="{08968D3B-EA86-4754-1A01-58BDC71E31DE}"/>
                    </a:ext>
                  </a:extLst>
                </p:cNvPr>
                <p:cNvPicPr/>
                <p:nvPr/>
              </p:nvPicPr>
              <p:blipFill>
                <a:blip r:embed="rId145"/>
                <a:stretch>
                  <a:fillRect/>
                </a:stretch>
              </p:blipFill>
              <p:spPr>
                <a:xfrm>
                  <a:off x="1974407" y="5358504"/>
                  <a:ext cx="1853865" cy="236691"/>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78" name="Ink 177">
                  <a:extLst>
                    <a:ext uri="{FF2B5EF4-FFF2-40B4-BE49-F238E27FC236}">
                      <a16:creationId xmlns:a16="http://schemas.microsoft.com/office/drawing/2014/main" id="{8CA81B2C-A873-EB25-D4C7-AF0FB9BC59F6}"/>
                    </a:ext>
                  </a:extLst>
                </p14:cNvPr>
                <p14:cNvContentPartPr/>
                <p14:nvPr/>
              </p14:nvContentPartPr>
              <p14:xfrm>
                <a:off x="2057490" y="5645500"/>
                <a:ext cx="1765440" cy="12600"/>
              </p14:xfrm>
            </p:contentPart>
          </mc:Choice>
          <mc:Fallback>
            <p:pic>
              <p:nvPicPr>
                <p:cNvPr id="178" name="Ink 177">
                  <a:extLst>
                    <a:ext uri="{FF2B5EF4-FFF2-40B4-BE49-F238E27FC236}">
                      <a16:creationId xmlns:a16="http://schemas.microsoft.com/office/drawing/2014/main" id="{8CA81B2C-A873-EB25-D4C7-AF0FB9BC59F6}"/>
                    </a:ext>
                  </a:extLst>
                </p:cNvPr>
                <p:cNvPicPr/>
                <p:nvPr/>
              </p:nvPicPr>
              <p:blipFill>
                <a:blip r:embed="rId147"/>
                <a:stretch>
                  <a:fillRect/>
                </a:stretch>
              </p:blipFill>
              <p:spPr>
                <a:xfrm>
                  <a:off x="2006436" y="5540500"/>
                  <a:ext cx="1867207" cy="22225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79" name="Ink 178">
                  <a:extLst>
                    <a:ext uri="{FF2B5EF4-FFF2-40B4-BE49-F238E27FC236}">
                      <a16:creationId xmlns:a16="http://schemas.microsoft.com/office/drawing/2014/main" id="{E7D9C1B0-11CF-0496-1276-72E49CA5BD1D}"/>
                    </a:ext>
                  </a:extLst>
                </p14:cNvPr>
                <p14:cNvContentPartPr/>
                <p14:nvPr/>
              </p14:nvContentPartPr>
              <p14:xfrm>
                <a:off x="4140090" y="5467300"/>
                <a:ext cx="266400" cy="7200"/>
              </p14:xfrm>
            </p:contentPart>
          </mc:Choice>
          <mc:Fallback>
            <p:pic>
              <p:nvPicPr>
                <p:cNvPr id="179" name="Ink 178">
                  <a:extLst>
                    <a:ext uri="{FF2B5EF4-FFF2-40B4-BE49-F238E27FC236}">
                      <a16:creationId xmlns:a16="http://schemas.microsoft.com/office/drawing/2014/main" id="{E7D9C1B0-11CF-0496-1276-72E49CA5BD1D}"/>
                    </a:ext>
                  </a:extLst>
                </p:cNvPr>
                <p:cNvPicPr/>
                <p:nvPr/>
              </p:nvPicPr>
              <p:blipFill>
                <a:blip r:embed="rId149"/>
                <a:stretch>
                  <a:fillRect/>
                </a:stretch>
              </p:blipFill>
              <p:spPr>
                <a:xfrm>
                  <a:off x="4089056" y="5364443"/>
                  <a:ext cx="368129" cy="212571"/>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80" name="Ink 179">
                  <a:extLst>
                    <a:ext uri="{FF2B5EF4-FFF2-40B4-BE49-F238E27FC236}">
                      <a16:creationId xmlns:a16="http://schemas.microsoft.com/office/drawing/2014/main" id="{9DC82304-3714-CAEF-A94B-4CD960C5E9D0}"/>
                    </a:ext>
                  </a:extLst>
                </p14:cNvPr>
                <p14:cNvContentPartPr/>
                <p14:nvPr/>
              </p14:nvContentPartPr>
              <p14:xfrm>
                <a:off x="4158810" y="5632180"/>
                <a:ext cx="215640" cy="6840"/>
              </p14:xfrm>
            </p:contentPart>
          </mc:Choice>
          <mc:Fallback>
            <p:pic>
              <p:nvPicPr>
                <p:cNvPr id="180" name="Ink 179">
                  <a:extLst>
                    <a:ext uri="{FF2B5EF4-FFF2-40B4-BE49-F238E27FC236}">
                      <a16:creationId xmlns:a16="http://schemas.microsoft.com/office/drawing/2014/main" id="{9DC82304-3714-CAEF-A94B-4CD960C5E9D0}"/>
                    </a:ext>
                  </a:extLst>
                </p:cNvPr>
                <p:cNvPicPr/>
                <p:nvPr/>
              </p:nvPicPr>
              <p:blipFill>
                <a:blip r:embed="rId151"/>
                <a:stretch>
                  <a:fillRect/>
                </a:stretch>
              </p:blipFill>
              <p:spPr>
                <a:xfrm>
                  <a:off x="4107791" y="5529580"/>
                  <a:ext cx="317338" cy="211698"/>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81" name="Ink 180">
                  <a:extLst>
                    <a:ext uri="{FF2B5EF4-FFF2-40B4-BE49-F238E27FC236}">
                      <a16:creationId xmlns:a16="http://schemas.microsoft.com/office/drawing/2014/main" id="{CC4FD8FC-F5D2-E8BC-F19B-AE0437044F1A}"/>
                    </a:ext>
                  </a:extLst>
                </p14:cNvPr>
                <p14:cNvContentPartPr/>
                <p14:nvPr/>
              </p14:nvContentPartPr>
              <p14:xfrm>
                <a:off x="4438530" y="5473780"/>
                <a:ext cx="240840" cy="14040"/>
              </p14:xfrm>
            </p:contentPart>
          </mc:Choice>
          <mc:Fallback>
            <p:pic>
              <p:nvPicPr>
                <p:cNvPr id="181" name="Ink 180">
                  <a:extLst>
                    <a:ext uri="{FF2B5EF4-FFF2-40B4-BE49-F238E27FC236}">
                      <a16:creationId xmlns:a16="http://schemas.microsoft.com/office/drawing/2014/main" id="{CC4FD8FC-F5D2-E8BC-F19B-AE0437044F1A}"/>
                    </a:ext>
                  </a:extLst>
                </p:cNvPr>
                <p:cNvPicPr/>
                <p:nvPr/>
              </p:nvPicPr>
              <p:blipFill>
                <a:blip r:embed="rId153"/>
                <a:stretch>
                  <a:fillRect/>
                </a:stretch>
              </p:blipFill>
              <p:spPr>
                <a:xfrm>
                  <a:off x="4387505" y="5371048"/>
                  <a:ext cx="342551" cy="219161"/>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82" name="Ink 181">
                  <a:extLst>
                    <a:ext uri="{FF2B5EF4-FFF2-40B4-BE49-F238E27FC236}">
                      <a16:creationId xmlns:a16="http://schemas.microsoft.com/office/drawing/2014/main" id="{B7D64535-01DC-5769-6946-751511F505CE}"/>
                    </a:ext>
                  </a:extLst>
                </p14:cNvPr>
                <p14:cNvContentPartPr/>
                <p14:nvPr/>
              </p14:nvContentPartPr>
              <p14:xfrm>
                <a:off x="4457610" y="5632180"/>
                <a:ext cx="526680" cy="25920"/>
              </p14:xfrm>
            </p:contentPart>
          </mc:Choice>
          <mc:Fallback>
            <p:pic>
              <p:nvPicPr>
                <p:cNvPr id="182" name="Ink 181">
                  <a:extLst>
                    <a:ext uri="{FF2B5EF4-FFF2-40B4-BE49-F238E27FC236}">
                      <a16:creationId xmlns:a16="http://schemas.microsoft.com/office/drawing/2014/main" id="{B7D64535-01DC-5769-6946-751511F505CE}"/>
                    </a:ext>
                  </a:extLst>
                </p:cNvPr>
                <p:cNvPicPr/>
                <p:nvPr/>
              </p:nvPicPr>
              <p:blipFill>
                <a:blip r:embed="rId155"/>
                <a:stretch>
                  <a:fillRect/>
                </a:stretch>
              </p:blipFill>
              <p:spPr>
                <a:xfrm>
                  <a:off x="4406542" y="5529864"/>
                  <a:ext cx="628475" cy="230211"/>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83" name="Ink 182">
                  <a:extLst>
                    <a:ext uri="{FF2B5EF4-FFF2-40B4-BE49-F238E27FC236}">
                      <a16:creationId xmlns:a16="http://schemas.microsoft.com/office/drawing/2014/main" id="{C52C158C-6DEF-6A90-B4BD-EBC513783A0D}"/>
                    </a:ext>
                  </a:extLst>
                </p14:cNvPr>
                <p14:cNvContentPartPr/>
                <p14:nvPr/>
              </p14:nvContentPartPr>
              <p14:xfrm>
                <a:off x="4641570" y="5492500"/>
                <a:ext cx="348840" cy="360"/>
              </p14:xfrm>
            </p:contentPart>
          </mc:Choice>
          <mc:Fallback>
            <p:pic>
              <p:nvPicPr>
                <p:cNvPr id="183" name="Ink 182">
                  <a:extLst>
                    <a:ext uri="{FF2B5EF4-FFF2-40B4-BE49-F238E27FC236}">
                      <a16:creationId xmlns:a16="http://schemas.microsoft.com/office/drawing/2014/main" id="{C52C158C-6DEF-6A90-B4BD-EBC513783A0D}"/>
                    </a:ext>
                  </a:extLst>
                </p:cNvPr>
                <p:cNvPicPr/>
                <p:nvPr/>
              </p:nvPicPr>
              <p:blipFill>
                <a:blip r:embed="rId157"/>
                <a:stretch>
                  <a:fillRect/>
                </a:stretch>
              </p:blipFill>
              <p:spPr>
                <a:xfrm>
                  <a:off x="4590520" y="5384500"/>
                  <a:ext cx="450599"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84" name="Ink 183">
                  <a:extLst>
                    <a:ext uri="{FF2B5EF4-FFF2-40B4-BE49-F238E27FC236}">
                      <a16:creationId xmlns:a16="http://schemas.microsoft.com/office/drawing/2014/main" id="{55FA0E9E-310E-53C8-1712-396BEDF9C826}"/>
                    </a:ext>
                  </a:extLst>
                </p14:cNvPr>
                <p14:cNvContentPartPr/>
                <p14:nvPr/>
              </p14:nvContentPartPr>
              <p14:xfrm>
                <a:off x="2044530" y="1790260"/>
                <a:ext cx="1713960" cy="32400"/>
              </p14:xfrm>
            </p:contentPart>
          </mc:Choice>
          <mc:Fallback>
            <p:pic>
              <p:nvPicPr>
                <p:cNvPr id="184" name="Ink 183">
                  <a:extLst>
                    <a:ext uri="{FF2B5EF4-FFF2-40B4-BE49-F238E27FC236}">
                      <a16:creationId xmlns:a16="http://schemas.microsoft.com/office/drawing/2014/main" id="{55FA0E9E-310E-53C8-1712-396BEDF9C826}"/>
                    </a:ext>
                  </a:extLst>
                </p:cNvPr>
                <p:cNvPicPr/>
                <p:nvPr/>
              </p:nvPicPr>
              <p:blipFill>
                <a:blip r:embed="rId159"/>
                <a:stretch>
                  <a:fillRect/>
                </a:stretch>
              </p:blipFill>
              <p:spPr>
                <a:xfrm>
                  <a:off x="1993479" y="1687944"/>
                  <a:ext cx="1815722" cy="236691"/>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85" name="Ink 184">
                  <a:extLst>
                    <a:ext uri="{FF2B5EF4-FFF2-40B4-BE49-F238E27FC236}">
                      <a16:creationId xmlns:a16="http://schemas.microsoft.com/office/drawing/2014/main" id="{A9C4E265-5A67-1110-B81B-A112323B39CD}"/>
                    </a:ext>
                  </a:extLst>
                </p14:cNvPr>
                <p14:cNvContentPartPr/>
                <p14:nvPr/>
              </p14:nvContentPartPr>
              <p14:xfrm>
                <a:off x="2050650" y="2025700"/>
                <a:ext cx="1733040" cy="19440"/>
              </p14:xfrm>
            </p:contentPart>
          </mc:Choice>
          <mc:Fallback>
            <p:pic>
              <p:nvPicPr>
                <p:cNvPr id="185" name="Ink 184">
                  <a:extLst>
                    <a:ext uri="{FF2B5EF4-FFF2-40B4-BE49-F238E27FC236}">
                      <a16:creationId xmlns:a16="http://schemas.microsoft.com/office/drawing/2014/main" id="{A9C4E265-5A67-1110-B81B-A112323B39CD}"/>
                    </a:ext>
                  </a:extLst>
                </p:cNvPr>
                <p:cNvPicPr/>
                <p:nvPr/>
              </p:nvPicPr>
              <p:blipFill>
                <a:blip r:embed="rId161"/>
                <a:stretch>
                  <a:fillRect/>
                </a:stretch>
              </p:blipFill>
              <p:spPr>
                <a:xfrm>
                  <a:off x="1999598" y="1923384"/>
                  <a:ext cx="1834803" cy="223731"/>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86" name="Ink 185">
                  <a:extLst>
                    <a:ext uri="{FF2B5EF4-FFF2-40B4-BE49-F238E27FC236}">
                      <a16:creationId xmlns:a16="http://schemas.microsoft.com/office/drawing/2014/main" id="{5919E1BE-20CB-8DE0-973A-97B29F087ABA}"/>
                    </a:ext>
                  </a:extLst>
                </p14:cNvPr>
                <p14:cNvContentPartPr/>
                <p14:nvPr/>
              </p14:nvContentPartPr>
              <p14:xfrm>
                <a:off x="2050650" y="2190580"/>
                <a:ext cx="1714320" cy="53640"/>
              </p14:xfrm>
            </p:contentPart>
          </mc:Choice>
          <mc:Fallback>
            <p:pic>
              <p:nvPicPr>
                <p:cNvPr id="186" name="Ink 185">
                  <a:extLst>
                    <a:ext uri="{FF2B5EF4-FFF2-40B4-BE49-F238E27FC236}">
                      <a16:creationId xmlns:a16="http://schemas.microsoft.com/office/drawing/2014/main" id="{5919E1BE-20CB-8DE0-973A-97B29F087ABA}"/>
                    </a:ext>
                  </a:extLst>
                </p:cNvPr>
                <p:cNvPicPr/>
                <p:nvPr/>
              </p:nvPicPr>
              <p:blipFill>
                <a:blip r:embed="rId163"/>
                <a:stretch>
                  <a:fillRect/>
                </a:stretch>
              </p:blipFill>
              <p:spPr>
                <a:xfrm>
                  <a:off x="1999598" y="2087426"/>
                  <a:ext cx="1816083" cy="259604"/>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87" name="Ink 186">
                  <a:extLst>
                    <a:ext uri="{FF2B5EF4-FFF2-40B4-BE49-F238E27FC236}">
                      <a16:creationId xmlns:a16="http://schemas.microsoft.com/office/drawing/2014/main" id="{9C8D97D4-3ED0-3F14-C3CD-A1AEB7A1AF21}"/>
                    </a:ext>
                  </a:extLst>
                </p14:cNvPr>
                <p14:cNvContentPartPr/>
                <p14:nvPr/>
              </p14:nvContentPartPr>
              <p14:xfrm>
                <a:off x="2063610" y="2381020"/>
                <a:ext cx="1733400" cy="47520"/>
              </p14:xfrm>
            </p:contentPart>
          </mc:Choice>
          <mc:Fallback>
            <p:pic>
              <p:nvPicPr>
                <p:cNvPr id="187" name="Ink 186">
                  <a:extLst>
                    <a:ext uri="{FF2B5EF4-FFF2-40B4-BE49-F238E27FC236}">
                      <a16:creationId xmlns:a16="http://schemas.microsoft.com/office/drawing/2014/main" id="{9C8D97D4-3ED0-3F14-C3CD-A1AEB7A1AF21}"/>
                    </a:ext>
                  </a:extLst>
                </p:cNvPr>
                <p:cNvPicPr/>
                <p:nvPr/>
              </p:nvPicPr>
              <p:blipFill>
                <a:blip r:embed="rId165"/>
                <a:stretch>
                  <a:fillRect/>
                </a:stretch>
              </p:blipFill>
              <p:spPr>
                <a:xfrm>
                  <a:off x="2012558" y="2278459"/>
                  <a:ext cx="1835165" cy="2523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88" name="Ink 187">
                  <a:extLst>
                    <a:ext uri="{FF2B5EF4-FFF2-40B4-BE49-F238E27FC236}">
                      <a16:creationId xmlns:a16="http://schemas.microsoft.com/office/drawing/2014/main" id="{D0645C63-B603-28F6-F751-A92FDA26AFEB}"/>
                    </a:ext>
                  </a:extLst>
                </p14:cNvPr>
                <p14:cNvContentPartPr/>
                <p14:nvPr/>
              </p14:nvContentPartPr>
              <p14:xfrm>
                <a:off x="5359050" y="1822300"/>
                <a:ext cx="215640" cy="19440"/>
              </p14:xfrm>
            </p:contentPart>
          </mc:Choice>
          <mc:Fallback>
            <p:pic>
              <p:nvPicPr>
                <p:cNvPr id="188" name="Ink 187">
                  <a:extLst>
                    <a:ext uri="{FF2B5EF4-FFF2-40B4-BE49-F238E27FC236}">
                      <a16:creationId xmlns:a16="http://schemas.microsoft.com/office/drawing/2014/main" id="{D0645C63-B603-28F6-F751-A92FDA26AFEB}"/>
                    </a:ext>
                  </a:extLst>
                </p:cNvPr>
                <p:cNvPicPr/>
                <p:nvPr/>
              </p:nvPicPr>
              <p:blipFill>
                <a:blip r:embed="rId167"/>
                <a:stretch>
                  <a:fillRect/>
                </a:stretch>
              </p:blipFill>
              <p:spPr>
                <a:xfrm>
                  <a:off x="5308031" y="1719984"/>
                  <a:ext cx="317338" cy="223731"/>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89" name="Ink 188">
                  <a:extLst>
                    <a:ext uri="{FF2B5EF4-FFF2-40B4-BE49-F238E27FC236}">
                      <a16:creationId xmlns:a16="http://schemas.microsoft.com/office/drawing/2014/main" id="{4639D2E2-2A19-1C78-154A-69FC32852666}"/>
                    </a:ext>
                  </a:extLst>
                </p14:cNvPr>
                <p14:cNvContentPartPr/>
                <p14:nvPr/>
              </p14:nvContentPartPr>
              <p14:xfrm>
                <a:off x="5372010" y="2000140"/>
                <a:ext cx="196560" cy="15120"/>
              </p14:xfrm>
            </p:contentPart>
          </mc:Choice>
          <mc:Fallback>
            <p:pic>
              <p:nvPicPr>
                <p:cNvPr id="189" name="Ink 188">
                  <a:extLst>
                    <a:ext uri="{FF2B5EF4-FFF2-40B4-BE49-F238E27FC236}">
                      <a16:creationId xmlns:a16="http://schemas.microsoft.com/office/drawing/2014/main" id="{4639D2E2-2A19-1C78-154A-69FC32852666}"/>
                    </a:ext>
                  </a:extLst>
                </p:cNvPr>
                <p:cNvPicPr/>
                <p:nvPr/>
              </p:nvPicPr>
              <p:blipFill>
                <a:blip r:embed="rId169"/>
                <a:stretch>
                  <a:fillRect/>
                </a:stretch>
              </p:blipFill>
              <p:spPr>
                <a:xfrm>
                  <a:off x="5320911" y="1897049"/>
                  <a:ext cx="298417" cy="220958"/>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90" name="Ink 189">
                  <a:extLst>
                    <a:ext uri="{FF2B5EF4-FFF2-40B4-BE49-F238E27FC236}">
                      <a16:creationId xmlns:a16="http://schemas.microsoft.com/office/drawing/2014/main" id="{FE6AA8DC-6066-2701-6153-CCC77B4C10BA}"/>
                    </a:ext>
                  </a:extLst>
                </p14:cNvPr>
                <p14:cNvContentPartPr/>
                <p14:nvPr/>
              </p14:nvContentPartPr>
              <p14:xfrm>
                <a:off x="5352930" y="2184100"/>
                <a:ext cx="217800" cy="10800"/>
              </p14:xfrm>
            </p:contentPart>
          </mc:Choice>
          <mc:Fallback>
            <p:pic>
              <p:nvPicPr>
                <p:cNvPr id="190" name="Ink 189">
                  <a:extLst>
                    <a:ext uri="{FF2B5EF4-FFF2-40B4-BE49-F238E27FC236}">
                      <a16:creationId xmlns:a16="http://schemas.microsoft.com/office/drawing/2014/main" id="{FE6AA8DC-6066-2701-6153-CCC77B4C10BA}"/>
                    </a:ext>
                  </a:extLst>
                </p:cNvPr>
                <p:cNvPicPr/>
                <p:nvPr/>
              </p:nvPicPr>
              <p:blipFill>
                <a:blip r:embed="rId171"/>
                <a:stretch>
                  <a:fillRect/>
                </a:stretch>
              </p:blipFill>
              <p:spPr>
                <a:xfrm>
                  <a:off x="5301883" y="2079584"/>
                  <a:ext cx="319553" cy="219484"/>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91" name="Ink 190">
                  <a:extLst>
                    <a:ext uri="{FF2B5EF4-FFF2-40B4-BE49-F238E27FC236}">
                      <a16:creationId xmlns:a16="http://schemas.microsoft.com/office/drawing/2014/main" id="{8A9F993C-31B3-5C8F-5E00-120CBDAD7261}"/>
                    </a:ext>
                  </a:extLst>
                </p14:cNvPr>
                <p14:cNvContentPartPr/>
                <p14:nvPr/>
              </p14:nvContentPartPr>
              <p14:xfrm>
                <a:off x="5327370" y="2380300"/>
                <a:ext cx="259920" cy="7560"/>
              </p14:xfrm>
            </p:contentPart>
          </mc:Choice>
          <mc:Fallback>
            <p:pic>
              <p:nvPicPr>
                <p:cNvPr id="191" name="Ink 190">
                  <a:extLst>
                    <a:ext uri="{FF2B5EF4-FFF2-40B4-BE49-F238E27FC236}">
                      <a16:creationId xmlns:a16="http://schemas.microsoft.com/office/drawing/2014/main" id="{8A9F993C-31B3-5C8F-5E00-120CBDAD7261}"/>
                    </a:ext>
                  </a:extLst>
                </p:cNvPr>
                <p:cNvPicPr/>
                <p:nvPr/>
              </p:nvPicPr>
              <p:blipFill>
                <a:blip r:embed="rId173"/>
                <a:stretch>
                  <a:fillRect/>
                </a:stretch>
              </p:blipFill>
              <p:spPr>
                <a:xfrm>
                  <a:off x="5276339" y="2272300"/>
                  <a:ext cx="361643"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92" name="Ink 191">
                  <a:extLst>
                    <a:ext uri="{FF2B5EF4-FFF2-40B4-BE49-F238E27FC236}">
                      <a16:creationId xmlns:a16="http://schemas.microsoft.com/office/drawing/2014/main" id="{96480E0A-901F-7D0A-664F-CCDAF9190C0D}"/>
                    </a:ext>
                  </a:extLst>
                </p14:cNvPr>
                <p14:cNvContentPartPr/>
                <p14:nvPr/>
              </p14:nvContentPartPr>
              <p14:xfrm>
                <a:off x="4158810" y="1822300"/>
                <a:ext cx="234720" cy="7200"/>
              </p14:xfrm>
            </p:contentPart>
          </mc:Choice>
          <mc:Fallback>
            <p:pic>
              <p:nvPicPr>
                <p:cNvPr id="192" name="Ink 191">
                  <a:extLst>
                    <a:ext uri="{FF2B5EF4-FFF2-40B4-BE49-F238E27FC236}">
                      <a16:creationId xmlns:a16="http://schemas.microsoft.com/office/drawing/2014/main" id="{96480E0A-901F-7D0A-664F-CCDAF9190C0D}"/>
                    </a:ext>
                  </a:extLst>
                </p:cNvPr>
                <p:cNvPicPr/>
                <p:nvPr/>
              </p:nvPicPr>
              <p:blipFill>
                <a:blip r:embed="rId175"/>
                <a:stretch>
                  <a:fillRect/>
                </a:stretch>
              </p:blipFill>
              <p:spPr>
                <a:xfrm>
                  <a:off x="4107784" y="1724118"/>
                  <a:ext cx="336432" cy="203236"/>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93" name="Ink 192">
                  <a:extLst>
                    <a:ext uri="{FF2B5EF4-FFF2-40B4-BE49-F238E27FC236}">
                      <a16:creationId xmlns:a16="http://schemas.microsoft.com/office/drawing/2014/main" id="{AC062E10-B84E-3F08-1A92-2170A2474421}"/>
                    </a:ext>
                  </a:extLst>
                </p14:cNvPr>
                <p14:cNvContentPartPr/>
                <p14:nvPr/>
              </p14:nvContentPartPr>
              <p14:xfrm>
                <a:off x="4165290" y="2006260"/>
                <a:ext cx="291600" cy="7200"/>
              </p14:xfrm>
            </p:contentPart>
          </mc:Choice>
          <mc:Fallback>
            <p:pic>
              <p:nvPicPr>
                <p:cNvPr id="193" name="Ink 192">
                  <a:extLst>
                    <a:ext uri="{FF2B5EF4-FFF2-40B4-BE49-F238E27FC236}">
                      <a16:creationId xmlns:a16="http://schemas.microsoft.com/office/drawing/2014/main" id="{AC062E10-B84E-3F08-1A92-2170A2474421}"/>
                    </a:ext>
                  </a:extLst>
                </p:cNvPr>
                <p:cNvPicPr/>
                <p:nvPr/>
              </p:nvPicPr>
              <p:blipFill>
                <a:blip r:embed="rId177"/>
                <a:stretch>
                  <a:fillRect/>
                </a:stretch>
              </p:blipFill>
              <p:spPr>
                <a:xfrm>
                  <a:off x="4114251" y="1898260"/>
                  <a:ext cx="393337"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94" name="Ink 193">
                  <a:extLst>
                    <a:ext uri="{FF2B5EF4-FFF2-40B4-BE49-F238E27FC236}">
                      <a16:creationId xmlns:a16="http://schemas.microsoft.com/office/drawing/2014/main" id="{6D642861-96F6-4B8A-4FF3-DE4BB31FA2C2}"/>
                    </a:ext>
                  </a:extLst>
                </p14:cNvPr>
                <p14:cNvContentPartPr/>
                <p14:nvPr/>
              </p14:nvContentPartPr>
              <p14:xfrm>
                <a:off x="4152690" y="2184100"/>
                <a:ext cx="234360" cy="8640"/>
              </p14:xfrm>
            </p:contentPart>
          </mc:Choice>
          <mc:Fallback>
            <p:pic>
              <p:nvPicPr>
                <p:cNvPr id="194" name="Ink 193">
                  <a:extLst>
                    <a:ext uri="{FF2B5EF4-FFF2-40B4-BE49-F238E27FC236}">
                      <a16:creationId xmlns:a16="http://schemas.microsoft.com/office/drawing/2014/main" id="{6D642861-96F6-4B8A-4FF3-DE4BB31FA2C2}"/>
                    </a:ext>
                  </a:extLst>
                </p:cNvPr>
                <p:cNvPicPr/>
                <p:nvPr/>
              </p:nvPicPr>
              <p:blipFill>
                <a:blip r:embed="rId179"/>
                <a:stretch>
                  <a:fillRect/>
                </a:stretch>
              </p:blipFill>
              <p:spPr>
                <a:xfrm>
                  <a:off x="4101668" y="2076100"/>
                  <a:ext cx="336063"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5" name="Ink 194">
                  <a:extLst>
                    <a:ext uri="{FF2B5EF4-FFF2-40B4-BE49-F238E27FC236}">
                      <a16:creationId xmlns:a16="http://schemas.microsoft.com/office/drawing/2014/main" id="{CEF03FB7-2451-448A-6081-2E55B0F88E5D}"/>
                    </a:ext>
                  </a:extLst>
                </p14:cNvPr>
                <p14:cNvContentPartPr/>
                <p14:nvPr/>
              </p14:nvContentPartPr>
              <p14:xfrm>
                <a:off x="4133610" y="2368420"/>
                <a:ext cx="247320" cy="27000"/>
              </p14:xfrm>
            </p:contentPart>
          </mc:Choice>
          <mc:Fallback>
            <p:pic>
              <p:nvPicPr>
                <p:cNvPr id="195" name="Ink 194">
                  <a:extLst>
                    <a:ext uri="{FF2B5EF4-FFF2-40B4-BE49-F238E27FC236}">
                      <a16:creationId xmlns:a16="http://schemas.microsoft.com/office/drawing/2014/main" id="{CEF03FB7-2451-448A-6081-2E55B0F88E5D}"/>
                    </a:ext>
                  </a:extLst>
                </p:cNvPr>
                <p:cNvPicPr/>
                <p:nvPr/>
              </p:nvPicPr>
              <p:blipFill>
                <a:blip r:embed="rId181"/>
                <a:stretch>
                  <a:fillRect/>
                </a:stretch>
              </p:blipFill>
              <p:spPr>
                <a:xfrm>
                  <a:off x="4082581" y="2264574"/>
                  <a:ext cx="349038" cy="234346"/>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96" name="Ink 195">
                  <a:extLst>
                    <a:ext uri="{FF2B5EF4-FFF2-40B4-BE49-F238E27FC236}">
                      <a16:creationId xmlns:a16="http://schemas.microsoft.com/office/drawing/2014/main" id="{D38A9073-C693-F5CA-3BA7-51F5D3D476D7}"/>
                    </a:ext>
                  </a:extLst>
                </p14:cNvPr>
                <p14:cNvContentPartPr/>
                <p14:nvPr/>
              </p14:nvContentPartPr>
              <p14:xfrm>
                <a:off x="2057130" y="2584420"/>
                <a:ext cx="1739520" cy="21600"/>
              </p14:xfrm>
            </p:contentPart>
          </mc:Choice>
          <mc:Fallback>
            <p:pic>
              <p:nvPicPr>
                <p:cNvPr id="196" name="Ink 195">
                  <a:extLst>
                    <a:ext uri="{FF2B5EF4-FFF2-40B4-BE49-F238E27FC236}">
                      <a16:creationId xmlns:a16="http://schemas.microsoft.com/office/drawing/2014/main" id="{D38A9073-C693-F5CA-3BA7-51F5D3D476D7}"/>
                    </a:ext>
                  </a:extLst>
                </p:cNvPr>
                <p:cNvPicPr/>
                <p:nvPr/>
              </p:nvPicPr>
              <p:blipFill>
                <a:blip r:embed="rId183"/>
                <a:stretch>
                  <a:fillRect/>
                </a:stretch>
              </p:blipFill>
              <p:spPr>
                <a:xfrm>
                  <a:off x="2006078" y="2481563"/>
                  <a:ext cx="1841284" cy="226971"/>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97" name="Ink 196">
                  <a:extLst>
                    <a:ext uri="{FF2B5EF4-FFF2-40B4-BE49-F238E27FC236}">
                      <a16:creationId xmlns:a16="http://schemas.microsoft.com/office/drawing/2014/main" id="{F7BEC550-1A7E-BECC-3A30-B3F8F4E3B676}"/>
                    </a:ext>
                  </a:extLst>
                </p14:cNvPr>
                <p14:cNvContentPartPr/>
                <p14:nvPr/>
              </p14:nvContentPartPr>
              <p14:xfrm>
                <a:off x="2044530" y="2786740"/>
                <a:ext cx="1771200" cy="14400"/>
              </p14:xfrm>
            </p:contentPart>
          </mc:Choice>
          <mc:Fallback>
            <p:pic>
              <p:nvPicPr>
                <p:cNvPr id="197" name="Ink 196">
                  <a:extLst>
                    <a:ext uri="{FF2B5EF4-FFF2-40B4-BE49-F238E27FC236}">
                      <a16:creationId xmlns:a16="http://schemas.microsoft.com/office/drawing/2014/main" id="{F7BEC550-1A7E-BECC-3A30-B3F8F4E3B676}"/>
                    </a:ext>
                  </a:extLst>
                </p:cNvPr>
                <p:cNvPicPr/>
                <p:nvPr/>
              </p:nvPicPr>
              <p:blipFill>
                <a:blip r:embed="rId185"/>
                <a:stretch>
                  <a:fillRect/>
                </a:stretch>
              </p:blipFill>
              <p:spPr>
                <a:xfrm>
                  <a:off x="1993477" y="2683883"/>
                  <a:ext cx="1872966" cy="219771"/>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98" name="Ink 197">
                  <a:extLst>
                    <a:ext uri="{FF2B5EF4-FFF2-40B4-BE49-F238E27FC236}">
                      <a16:creationId xmlns:a16="http://schemas.microsoft.com/office/drawing/2014/main" id="{7D680B4B-3419-02C8-F255-11C8E5C76522}"/>
                    </a:ext>
                  </a:extLst>
                </p14:cNvPr>
                <p14:cNvContentPartPr/>
                <p14:nvPr/>
              </p14:nvContentPartPr>
              <p14:xfrm>
                <a:off x="4121010" y="2539780"/>
                <a:ext cx="240840" cy="14400"/>
              </p14:xfrm>
            </p:contentPart>
          </mc:Choice>
          <mc:Fallback>
            <p:pic>
              <p:nvPicPr>
                <p:cNvPr id="198" name="Ink 197">
                  <a:extLst>
                    <a:ext uri="{FF2B5EF4-FFF2-40B4-BE49-F238E27FC236}">
                      <a16:creationId xmlns:a16="http://schemas.microsoft.com/office/drawing/2014/main" id="{7D680B4B-3419-02C8-F255-11C8E5C76522}"/>
                    </a:ext>
                  </a:extLst>
                </p:cNvPr>
                <p:cNvPicPr/>
                <p:nvPr/>
              </p:nvPicPr>
              <p:blipFill>
                <a:blip r:embed="rId187"/>
                <a:stretch>
                  <a:fillRect/>
                </a:stretch>
              </p:blipFill>
              <p:spPr>
                <a:xfrm>
                  <a:off x="4069985" y="2436923"/>
                  <a:ext cx="342551" cy="219771"/>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99" name="Ink 198">
                  <a:extLst>
                    <a:ext uri="{FF2B5EF4-FFF2-40B4-BE49-F238E27FC236}">
                      <a16:creationId xmlns:a16="http://schemas.microsoft.com/office/drawing/2014/main" id="{ED5E10A5-9C96-96F7-55D9-9BF4DB40840A}"/>
                    </a:ext>
                  </a:extLst>
                </p14:cNvPr>
                <p14:cNvContentPartPr/>
                <p14:nvPr/>
              </p14:nvContentPartPr>
              <p14:xfrm>
                <a:off x="4133610" y="2743180"/>
                <a:ext cx="202680" cy="6840"/>
              </p14:xfrm>
            </p:contentPart>
          </mc:Choice>
          <mc:Fallback>
            <p:pic>
              <p:nvPicPr>
                <p:cNvPr id="199" name="Ink 198">
                  <a:extLst>
                    <a:ext uri="{FF2B5EF4-FFF2-40B4-BE49-F238E27FC236}">
                      <a16:creationId xmlns:a16="http://schemas.microsoft.com/office/drawing/2014/main" id="{ED5E10A5-9C96-96F7-55D9-9BF4DB40840A}"/>
                    </a:ext>
                  </a:extLst>
                </p:cNvPr>
                <p:cNvPicPr/>
                <p:nvPr/>
              </p:nvPicPr>
              <p:blipFill>
                <a:blip r:embed="rId189"/>
                <a:stretch>
                  <a:fillRect/>
                </a:stretch>
              </p:blipFill>
              <p:spPr>
                <a:xfrm>
                  <a:off x="4082514" y="2640580"/>
                  <a:ext cx="304531" cy="211698"/>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00" name="Ink 199">
                  <a:extLst>
                    <a:ext uri="{FF2B5EF4-FFF2-40B4-BE49-F238E27FC236}">
                      <a16:creationId xmlns:a16="http://schemas.microsoft.com/office/drawing/2014/main" id="{A9C9A7BB-4EE1-3C29-D453-749B97C39AEA}"/>
                    </a:ext>
                  </a:extLst>
                </p14:cNvPr>
                <p14:cNvContentPartPr/>
                <p14:nvPr/>
              </p14:nvContentPartPr>
              <p14:xfrm>
                <a:off x="5352930" y="2565340"/>
                <a:ext cx="183600" cy="6840"/>
              </p14:xfrm>
            </p:contentPart>
          </mc:Choice>
          <mc:Fallback>
            <p:pic>
              <p:nvPicPr>
                <p:cNvPr id="200" name="Ink 199">
                  <a:extLst>
                    <a:ext uri="{FF2B5EF4-FFF2-40B4-BE49-F238E27FC236}">
                      <a16:creationId xmlns:a16="http://schemas.microsoft.com/office/drawing/2014/main" id="{A9C9A7BB-4EE1-3C29-D453-749B97C39AEA}"/>
                    </a:ext>
                  </a:extLst>
                </p:cNvPr>
                <p:cNvPicPr/>
                <p:nvPr/>
              </p:nvPicPr>
              <p:blipFill>
                <a:blip r:embed="rId191"/>
                <a:stretch>
                  <a:fillRect/>
                </a:stretch>
              </p:blipFill>
              <p:spPr>
                <a:xfrm>
                  <a:off x="5301835" y="2462740"/>
                  <a:ext cx="285449" cy="211698"/>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01" name="Ink 200">
                  <a:extLst>
                    <a:ext uri="{FF2B5EF4-FFF2-40B4-BE49-F238E27FC236}">
                      <a16:creationId xmlns:a16="http://schemas.microsoft.com/office/drawing/2014/main" id="{D2CE46B8-57E9-B3FC-D7F1-263B13CCCC30}"/>
                    </a:ext>
                  </a:extLst>
                </p14:cNvPr>
                <p14:cNvContentPartPr/>
                <p14:nvPr/>
              </p14:nvContentPartPr>
              <p14:xfrm>
                <a:off x="5333850" y="2755780"/>
                <a:ext cx="228240" cy="360"/>
              </p14:xfrm>
            </p:contentPart>
          </mc:Choice>
          <mc:Fallback>
            <p:pic>
              <p:nvPicPr>
                <p:cNvPr id="201" name="Ink 200">
                  <a:extLst>
                    <a:ext uri="{FF2B5EF4-FFF2-40B4-BE49-F238E27FC236}">
                      <a16:creationId xmlns:a16="http://schemas.microsoft.com/office/drawing/2014/main" id="{D2CE46B8-57E9-B3FC-D7F1-263B13CCCC30}"/>
                    </a:ext>
                  </a:extLst>
                </p:cNvPr>
                <p:cNvPicPr/>
                <p:nvPr/>
              </p:nvPicPr>
              <p:blipFill>
                <a:blip r:embed="rId115"/>
                <a:stretch>
                  <a:fillRect/>
                </a:stretch>
              </p:blipFill>
              <p:spPr>
                <a:xfrm>
                  <a:off x="5282828" y="2647780"/>
                  <a:ext cx="329945"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202" name="Ink 201">
                  <a:extLst>
                    <a:ext uri="{FF2B5EF4-FFF2-40B4-BE49-F238E27FC236}">
                      <a16:creationId xmlns:a16="http://schemas.microsoft.com/office/drawing/2014/main" id="{62F6F001-1E03-C73D-B026-01621C156D9D}"/>
                    </a:ext>
                  </a:extLst>
                </p14:cNvPr>
                <p14:cNvContentPartPr/>
                <p14:nvPr/>
              </p14:nvContentPartPr>
              <p14:xfrm>
                <a:off x="5009850" y="2539780"/>
                <a:ext cx="329760" cy="15120"/>
              </p14:xfrm>
            </p:contentPart>
          </mc:Choice>
          <mc:Fallback>
            <p:pic>
              <p:nvPicPr>
                <p:cNvPr id="202" name="Ink 201">
                  <a:extLst>
                    <a:ext uri="{FF2B5EF4-FFF2-40B4-BE49-F238E27FC236}">
                      <a16:creationId xmlns:a16="http://schemas.microsoft.com/office/drawing/2014/main" id="{62F6F001-1E03-C73D-B026-01621C156D9D}"/>
                    </a:ext>
                  </a:extLst>
                </p:cNvPr>
                <p:cNvPicPr/>
                <p:nvPr/>
              </p:nvPicPr>
              <p:blipFill>
                <a:blip r:embed="rId194"/>
                <a:stretch>
                  <a:fillRect/>
                </a:stretch>
              </p:blipFill>
              <p:spPr>
                <a:xfrm>
                  <a:off x="4958804" y="2436689"/>
                  <a:ext cx="431513" cy="220958"/>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203" name="Ink 202">
                  <a:extLst>
                    <a:ext uri="{FF2B5EF4-FFF2-40B4-BE49-F238E27FC236}">
                      <a16:creationId xmlns:a16="http://schemas.microsoft.com/office/drawing/2014/main" id="{245D1C28-2F07-4165-2986-20AD068D8E57}"/>
                    </a:ext>
                  </a:extLst>
                </p14:cNvPr>
                <p14:cNvContentPartPr/>
                <p14:nvPr/>
              </p14:nvContentPartPr>
              <p14:xfrm>
                <a:off x="5035410" y="2711140"/>
                <a:ext cx="323280" cy="39960"/>
              </p14:xfrm>
            </p:contentPart>
          </mc:Choice>
          <mc:Fallback>
            <p:pic>
              <p:nvPicPr>
                <p:cNvPr id="203" name="Ink 202">
                  <a:extLst>
                    <a:ext uri="{FF2B5EF4-FFF2-40B4-BE49-F238E27FC236}">
                      <a16:creationId xmlns:a16="http://schemas.microsoft.com/office/drawing/2014/main" id="{245D1C28-2F07-4165-2986-20AD068D8E57}"/>
                    </a:ext>
                  </a:extLst>
                </p:cNvPr>
                <p:cNvPicPr/>
                <p:nvPr/>
              </p:nvPicPr>
              <p:blipFill>
                <a:blip r:embed="rId196"/>
                <a:stretch>
                  <a:fillRect/>
                </a:stretch>
              </p:blipFill>
              <p:spPr>
                <a:xfrm>
                  <a:off x="4984366" y="2608678"/>
                  <a:ext cx="425028" cy="244542"/>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204" name="Ink 203">
                  <a:extLst>
                    <a:ext uri="{FF2B5EF4-FFF2-40B4-BE49-F238E27FC236}">
                      <a16:creationId xmlns:a16="http://schemas.microsoft.com/office/drawing/2014/main" id="{BFB0B49F-67BA-ED90-680B-D4CD9C1D54DF}"/>
                    </a:ext>
                  </a:extLst>
                </p14:cNvPr>
                <p14:cNvContentPartPr/>
                <p14:nvPr/>
              </p14:nvContentPartPr>
              <p14:xfrm>
                <a:off x="2050650" y="2952700"/>
                <a:ext cx="1758600" cy="13320"/>
              </p14:xfrm>
            </p:contentPart>
          </mc:Choice>
          <mc:Fallback>
            <p:pic>
              <p:nvPicPr>
                <p:cNvPr id="204" name="Ink 203">
                  <a:extLst>
                    <a:ext uri="{FF2B5EF4-FFF2-40B4-BE49-F238E27FC236}">
                      <a16:creationId xmlns:a16="http://schemas.microsoft.com/office/drawing/2014/main" id="{BFB0B49F-67BA-ED90-680B-D4CD9C1D54DF}"/>
                    </a:ext>
                  </a:extLst>
                </p:cNvPr>
                <p:cNvPicPr/>
                <p:nvPr/>
              </p:nvPicPr>
              <p:blipFill>
                <a:blip r:embed="rId198"/>
                <a:stretch>
                  <a:fillRect/>
                </a:stretch>
              </p:blipFill>
              <p:spPr>
                <a:xfrm>
                  <a:off x="1999597" y="2850238"/>
                  <a:ext cx="1860365" cy="217902"/>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205" name="Ink 204">
                  <a:extLst>
                    <a:ext uri="{FF2B5EF4-FFF2-40B4-BE49-F238E27FC236}">
                      <a16:creationId xmlns:a16="http://schemas.microsoft.com/office/drawing/2014/main" id="{056FAFCD-3282-2985-9EEC-9D381C107F32}"/>
                    </a:ext>
                  </a:extLst>
                </p14:cNvPr>
                <p14:cNvContentPartPr/>
                <p14:nvPr/>
              </p14:nvContentPartPr>
              <p14:xfrm>
                <a:off x="2025450" y="3109300"/>
                <a:ext cx="1777680" cy="23400"/>
              </p14:xfrm>
            </p:contentPart>
          </mc:Choice>
          <mc:Fallback>
            <p:pic>
              <p:nvPicPr>
                <p:cNvPr id="205" name="Ink 204">
                  <a:extLst>
                    <a:ext uri="{FF2B5EF4-FFF2-40B4-BE49-F238E27FC236}">
                      <a16:creationId xmlns:a16="http://schemas.microsoft.com/office/drawing/2014/main" id="{056FAFCD-3282-2985-9EEC-9D381C107F32}"/>
                    </a:ext>
                  </a:extLst>
                </p:cNvPr>
                <p:cNvPicPr/>
                <p:nvPr/>
              </p:nvPicPr>
              <p:blipFill>
                <a:blip r:embed="rId200"/>
                <a:stretch>
                  <a:fillRect/>
                </a:stretch>
              </p:blipFill>
              <p:spPr>
                <a:xfrm>
                  <a:off x="1974397" y="3007561"/>
                  <a:ext cx="1879446" cy="226539"/>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206" name="Ink 205">
                  <a:extLst>
                    <a:ext uri="{FF2B5EF4-FFF2-40B4-BE49-F238E27FC236}">
                      <a16:creationId xmlns:a16="http://schemas.microsoft.com/office/drawing/2014/main" id="{7E5B56A2-3AE0-9745-2735-9A1D81ADE0EE}"/>
                    </a:ext>
                  </a:extLst>
                </p14:cNvPr>
                <p14:cNvContentPartPr/>
                <p14:nvPr/>
              </p14:nvContentPartPr>
              <p14:xfrm>
                <a:off x="4152690" y="2940100"/>
                <a:ext cx="209160" cy="360"/>
              </p14:xfrm>
            </p:contentPart>
          </mc:Choice>
          <mc:Fallback>
            <p:pic>
              <p:nvPicPr>
                <p:cNvPr id="206" name="Ink 205">
                  <a:extLst>
                    <a:ext uri="{FF2B5EF4-FFF2-40B4-BE49-F238E27FC236}">
                      <a16:creationId xmlns:a16="http://schemas.microsoft.com/office/drawing/2014/main" id="{7E5B56A2-3AE0-9745-2735-9A1D81ADE0EE}"/>
                    </a:ext>
                  </a:extLst>
                </p:cNvPr>
                <p:cNvPicPr/>
                <p:nvPr/>
              </p:nvPicPr>
              <p:blipFill>
                <a:blip r:embed="rId202"/>
                <a:stretch>
                  <a:fillRect/>
                </a:stretch>
              </p:blipFill>
              <p:spPr>
                <a:xfrm>
                  <a:off x="4101592" y="2832100"/>
                  <a:ext cx="311015"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207" name="Ink 206">
                  <a:extLst>
                    <a:ext uri="{FF2B5EF4-FFF2-40B4-BE49-F238E27FC236}">
                      <a16:creationId xmlns:a16="http://schemas.microsoft.com/office/drawing/2014/main" id="{C9B210F9-2D1E-611A-AEF4-A67EB14097B7}"/>
                    </a:ext>
                  </a:extLst>
                </p14:cNvPr>
                <p14:cNvContentPartPr/>
                <p14:nvPr/>
              </p14:nvContentPartPr>
              <p14:xfrm>
                <a:off x="4184370" y="3092380"/>
                <a:ext cx="360" cy="360"/>
              </p14:xfrm>
            </p:contentPart>
          </mc:Choice>
          <mc:Fallback>
            <p:pic>
              <p:nvPicPr>
                <p:cNvPr id="207" name="Ink 206">
                  <a:extLst>
                    <a:ext uri="{FF2B5EF4-FFF2-40B4-BE49-F238E27FC236}">
                      <a16:creationId xmlns:a16="http://schemas.microsoft.com/office/drawing/2014/main" id="{C9B210F9-2D1E-611A-AEF4-A67EB14097B7}"/>
                    </a:ext>
                  </a:extLst>
                </p:cNvPr>
                <p:cNvPicPr/>
                <p:nvPr/>
              </p:nvPicPr>
              <p:blipFill>
                <a:blip r:embed="rId204"/>
                <a:stretch>
                  <a:fillRect/>
                </a:stretch>
              </p:blipFill>
              <p:spPr>
                <a:xfrm>
                  <a:off x="4130370" y="29843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208" name="Ink 207">
                  <a:extLst>
                    <a:ext uri="{FF2B5EF4-FFF2-40B4-BE49-F238E27FC236}">
                      <a16:creationId xmlns:a16="http://schemas.microsoft.com/office/drawing/2014/main" id="{C1D5CA9D-13F7-D370-480B-5ADC0E7A1008}"/>
                    </a:ext>
                  </a:extLst>
                </p14:cNvPr>
                <p14:cNvContentPartPr/>
                <p14:nvPr/>
              </p14:nvContentPartPr>
              <p14:xfrm>
                <a:off x="4171770" y="3098500"/>
                <a:ext cx="196560" cy="360"/>
              </p14:xfrm>
            </p:contentPart>
          </mc:Choice>
          <mc:Fallback>
            <p:pic>
              <p:nvPicPr>
                <p:cNvPr id="208" name="Ink 207">
                  <a:extLst>
                    <a:ext uri="{FF2B5EF4-FFF2-40B4-BE49-F238E27FC236}">
                      <a16:creationId xmlns:a16="http://schemas.microsoft.com/office/drawing/2014/main" id="{C1D5CA9D-13F7-D370-480B-5ADC0E7A1008}"/>
                    </a:ext>
                  </a:extLst>
                </p:cNvPr>
                <p:cNvPicPr/>
                <p:nvPr/>
              </p:nvPicPr>
              <p:blipFill>
                <a:blip r:embed="rId206"/>
                <a:stretch>
                  <a:fillRect/>
                </a:stretch>
              </p:blipFill>
              <p:spPr>
                <a:xfrm>
                  <a:off x="4120671" y="2990500"/>
                  <a:ext cx="298417"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209" name="Ink 208">
                  <a:extLst>
                    <a:ext uri="{FF2B5EF4-FFF2-40B4-BE49-F238E27FC236}">
                      <a16:creationId xmlns:a16="http://schemas.microsoft.com/office/drawing/2014/main" id="{AB7FE411-0C80-DC86-E2BB-B15A1878F6D2}"/>
                    </a:ext>
                  </a:extLst>
                </p14:cNvPr>
                <p14:cNvContentPartPr/>
                <p14:nvPr/>
              </p14:nvContentPartPr>
              <p14:xfrm>
                <a:off x="5365530" y="2882860"/>
                <a:ext cx="228240" cy="21600"/>
              </p14:xfrm>
            </p:contentPart>
          </mc:Choice>
          <mc:Fallback>
            <p:pic>
              <p:nvPicPr>
                <p:cNvPr id="209" name="Ink 208">
                  <a:extLst>
                    <a:ext uri="{FF2B5EF4-FFF2-40B4-BE49-F238E27FC236}">
                      <a16:creationId xmlns:a16="http://schemas.microsoft.com/office/drawing/2014/main" id="{AB7FE411-0C80-DC86-E2BB-B15A1878F6D2}"/>
                    </a:ext>
                  </a:extLst>
                </p:cNvPr>
                <p:cNvPicPr/>
                <p:nvPr/>
              </p:nvPicPr>
              <p:blipFill>
                <a:blip r:embed="rId208"/>
                <a:stretch>
                  <a:fillRect/>
                </a:stretch>
              </p:blipFill>
              <p:spPr>
                <a:xfrm>
                  <a:off x="5314584" y="2780003"/>
                  <a:ext cx="329793" cy="226971"/>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210" name="Ink 209">
                  <a:extLst>
                    <a:ext uri="{FF2B5EF4-FFF2-40B4-BE49-F238E27FC236}">
                      <a16:creationId xmlns:a16="http://schemas.microsoft.com/office/drawing/2014/main" id="{9DF760D2-6825-B461-E5D4-AC5D71755ABE}"/>
                    </a:ext>
                  </a:extLst>
                </p14:cNvPr>
                <p14:cNvContentPartPr/>
                <p14:nvPr/>
              </p14:nvContentPartPr>
              <p14:xfrm>
                <a:off x="5352930" y="3111460"/>
                <a:ext cx="266040" cy="360"/>
              </p14:xfrm>
            </p:contentPart>
          </mc:Choice>
          <mc:Fallback>
            <p:pic>
              <p:nvPicPr>
                <p:cNvPr id="210" name="Ink 209">
                  <a:extLst>
                    <a:ext uri="{FF2B5EF4-FFF2-40B4-BE49-F238E27FC236}">
                      <a16:creationId xmlns:a16="http://schemas.microsoft.com/office/drawing/2014/main" id="{9DF760D2-6825-B461-E5D4-AC5D71755ABE}"/>
                    </a:ext>
                  </a:extLst>
                </p:cNvPr>
                <p:cNvPicPr/>
                <p:nvPr/>
              </p:nvPicPr>
              <p:blipFill>
                <a:blip r:embed="rId139"/>
                <a:stretch>
                  <a:fillRect/>
                </a:stretch>
              </p:blipFill>
              <p:spPr>
                <a:xfrm>
                  <a:off x="5301899" y="3003460"/>
                  <a:ext cx="367761"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11" name="Ink 210">
                  <a:extLst>
                    <a:ext uri="{FF2B5EF4-FFF2-40B4-BE49-F238E27FC236}">
                      <a16:creationId xmlns:a16="http://schemas.microsoft.com/office/drawing/2014/main" id="{0431F25A-15FF-0A69-1423-D5D5F9AADD78}"/>
                    </a:ext>
                  </a:extLst>
                </p14:cNvPr>
                <p14:cNvContentPartPr/>
                <p14:nvPr/>
              </p14:nvContentPartPr>
              <p14:xfrm>
                <a:off x="2044530" y="3295060"/>
                <a:ext cx="1542600" cy="7200"/>
              </p14:xfrm>
            </p:contentPart>
          </mc:Choice>
          <mc:Fallback>
            <p:pic>
              <p:nvPicPr>
                <p:cNvPr id="211" name="Ink 210">
                  <a:extLst>
                    <a:ext uri="{FF2B5EF4-FFF2-40B4-BE49-F238E27FC236}">
                      <a16:creationId xmlns:a16="http://schemas.microsoft.com/office/drawing/2014/main" id="{0431F25A-15FF-0A69-1423-D5D5F9AADD78}"/>
                    </a:ext>
                  </a:extLst>
                </p:cNvPr>
                <p:cNvPicPr/>
                <p:nvPr/>
              </p:nvPicPr>
              <p:blipFill>
                <a:blip r:embed="rId211"/>
                <a:stretch>
                  <a:fillRect/>
                </a:stretch>
              </p:blipFill>
              <p:spPr>
                <a:xfrm>
                  <a:off x="1993473" y="3187060"/>
                  <a:ext cx="1644373"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12" name="Ink 211">
                  <a:extLst>
                    <a:ext uri="{FF2B5EF4-FFF2-40B4-BE49-F238E27FC236}">
                      <a16:creationId xmlns:a16="http://schemas.microsoft.com/office/drawing/2014/main" id="{47C2CA45-F7F9-4D3D-BD66-031412629475}"/>
                    </a:ext>
                  </a:extLst>
                </p14:cNvPr>
                <p14:cNvContentPartPr/>
                <p14:nvPr/>
              </p14:nvContentPartPr>
              <p14:xfrm>
                <a:off x="2050650" y="3454180"/>
                <a:ext cx="1498320" cy="7920"/>
              </p14:xfrm>
            </p:contentPart>
          </mc:Choice>
          <mc:Fallback>
            <p:pic>
              <p:nvPicPr>
                <p:cNvPr id="212" name="Ink 211">
                  <a:extLst>
                    <a:ext uri="{FF2B5EF4-FFF2-40B4-BE49-F238E27FC236}">
                      <a16:creationId xmlns:a16="http://schemas.microsoft.com/office/drawing/2014/main" id="{47C2CA45-F7F9-4D3D-BD66-031412629475}"/>
                    </a:ext>
                  </a:extLst>
                </p:cNvPr>
                <p:cNvPicPr/>
                <p:nvPr/>
              </p:nvPicPr>
              <p:blipFill>
                <a:blip r:embed="rId213"/>
                <a:stretch>
                  <a:fillRect/>
                </a:stretch>
              </p:blipFill>
              <p:spPr>
                <a:xfrm>
                  <a:off x="1999594" y="3350876"/>
                  <a:ext cx="1600091" cy="214184"/>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13" name="Ink 212">
                  <a:extLst>
                    <a:ext uri="{FF2B5EF4-FFF2-40B4-BE49-F238E27FC236}">
                      <a16:creationId xmlns:a16="http://schemas.microsoft.com/office/drawing/2014/main" id="{BAEC2A3C-9853-F98F-F075-91AEBAEDDBC0}"/>
                    </a:ext>
                  </a:extLst>
                </p14:cNvPr>
                <p14:cNvContentPartPr/>
                <p14:nvPr/>
              </p14:nvContentPartPr>
              <p14:xfrm>
                <a:off x="3765330" y="3301540"/>
                <a:ext cx="367920" cy="13320"/>
              </p14:xfrm>
            </p:contentPart>
          </mc:Choice>
          <mc:Fallback>
            <p:pic>
              <p:nvPicPr>
                <p:cNvPr id="213" name="Ink 212">
                  <a:extLst>
                    <a:ext uri="{FF2B5EF4-FFF2-40B4-BE49-F238E27FC236}">
                      <a16:creationId xmlns:a16="http://schemas.microsoft.com/office/drawing/2014/main" id="{BAEC2A3C-9853-F98F-F075-91AEBAEDDBC0}"/>
                    </a:ext>
                  </a:extLst>
                </p:cNvPr>
                <p:cNvPicPr/>
                <p:nvPr/>
              </p:nvPicPr>
              <p:blipFill>
                <a:blip r:embed="rId215"/>
                <a:stretch>
                  <a:fillRect/>
                </a:stretch>
              </p:blipFill>
              <p:spPr>
                <a:xfrm>
                  <a:off x="3714277" y="3199078"/>
                  <a:ext cx="469685" cy="217902"/>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14" name="Ink 213">
                  <a:extLst>
                    <a:ext uri="{FF2B5EF4-FFF2-40B4-BE49-F238E27FC236}">
                      <a16:creationId xmlns:a16="http://schemas.microsoft.com/office/drawing/2014/main" id="{088F68E5-74BD-8B42-5C31-FE75662F91CD}"/>
                    </a:ext>
                  </a:extLst>
                </p14:cNvPr>
                <p14:cNvContentPartPr/>
                <p14:nvPr/>
              </p14:nvContentPartPr>
              <p14:xfrm>
                <a:off x="3784410" y="3454180"/>
                <a:ext cx="298080" cy="360"/>
              </p14:xfrm>
            </p:contentPart>
          </mc:Choice>
          <mc:Fallback>
            <p:pic>
              <p:nvPicPr>
                <p:cNvPr id="214" name="Ink 213">
                  <a:extLst>
                    <a:ext uri="{FF2B5EF4-FFF2-40B4-BE49-F238E27FC236}">
                      <a16:creationId xmlns:a16="http://schemas.microsoft.com/office/drawing/2014/main" id="{088F68E5-74BD-8B42-5C31-FE75662F91CD}"/>
                    </a:ext>
                  </a:extLst>
                </p:cNvPr>
                <p:cNvPicPr/>
                <p:nvPr/>
              </p:nvPicPr>
              <p:blipFill>
                <a:blip r:embed="rId217"/>
                <a:stretch>
                  <a:fillRect/>
                </a:stretch>
              </p:blipFill>
              <p:spPr>
                <a:xfrm>
                  <a:off x="3733369" y="3346180"/>
                  <a:ext cx="399822"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15" name="Ink 214">
                  <a:extLst>
                    <a:ext uri="{FF2B5EF4-FFF2-40B4-BE49-F238E27FC236}">
                      <a16:creationId xmlns:a16="http://schemas.microsoft.com/office/drawing/2014/main" id="{AEFDCF61-C9C1-C842-D111-56003B9ED7D8}"/>
                    </a:ext>
                  </a:extLst>
                </p14:cNvPr>
                <p14:cNvContentPartPr/>
                <p14:nvPr/>
              </p14:nvContentPartPr>
              <p14:xfrm>
                <a:off x="5333850" y="3282100"/>
                <a:ext cx="209160" cy="7560"/>
              </p14:xfrm>
            </p:contentPart>
          </mc:Choice>
          <mc:Fallback>
            <p:pic>
              <p:nvPicPr>
                <p:cNvPr id="215" name="Ink 214">
                  <a:extLst>
                    <a:ext uri="{FF2B5EF4-FFF2-40B4-BE49-F238E27FC236}">
                      <a16:creationId xmlns:a16="http://schemas.microsoft.com/office/drawing/2014/main" id="{AEFDCF61-C9C1-C842-D111-56003B9ED7D8}"/>
                    </a:ext>
                  </a:extLst>
                </p:cNvPr>
                <p:cNvPicPr/>
                <p:nvPr/>
              </p:nvPicPr>
              <p:blipFill>
                <a:blip r:embed="rId219"/>
                <a:stretch>
                  <a:fillRect/>
                </a:stretch>
              </p:blipFill>
              <p:spPr>
                <a:xfrm>
                  <a:off x="5282918" y="3183491"/>
                  <a:ext cx="310684" cy="204449"/>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16" name="Ink 215">
                  <a:extLst>
                    <a:ext uri="{FF2B5EF4-FFF2-40B4-BE49-F238E27FC236}">
                      <a16:creationId xmlns:a16="http://schemas.microsoft.com/office/drawing/2014/main" id="{484D2C28-AFF7-79A1-BC35-C38A2419E36A}"/>
                    </a:ext>
                  </a:extLst>
                </p14:cNvPr>
                <p14:cNvContentPartPr/>
                <p14:nvPr/>
              </p14:nvContentPartPr>
              <p14:xfrm>
                <a:off x="5320890" y="3467140"/>
                <a:ext cx="253800" cy="360"/>
              </p14:xfrm>
            </p:contentPart>
          </mc:Choice>
          <mc:Fallback>
            <p:pic>
              <p:nvPicPr>
                <p:cNvPr id="216" name="Ink 215">
                  <a:extLst>
                    <a:ext uri="{FF2B5EF4-FFF2-40B4-BE49-F238E27FC236}">
                      <a16:creationId xmlns:a16="http://schemas.microsoft.com/office/drawing/2014/main" id="{484D2C28-AFF7-79A1-BC35-C38A2419E36A}"/>
                    </a:ext>
                  </a:extLst>
                </p:cNvPr>
                <p:cNvPicPr/>
                <p:nvPr/>
              </p:nvPicPr>
              <p:blipFill>
                <a:blip r:embed="rId103"/>
                <a:stretch>
                  <a:fillRect/>
                </a:stretch>
              </p:blipFill>
              <p:spPr>
                <a:xfrm>
                  <a:off x="5269858" y="3359140"/>
                  <a:ext cx="355524"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217" name="Ink 216">
                  <a:extLst>
                    <a:ext uri="{FF2B5EF4-FFF2-40B4-BE49-F238E27FC236}">
                      <a16:creationId xmlns:a16="http://schemas.microsoft.com/office/drawing/2014/main" id="{2873AB98-7951-C8F2-2E08-265D91E9BB9E}"/>
                    </a:ext>
                  </a:extLst>
                </p14:cNvPr>
                <p14:cNvContentPartPr/>
                <p14:nvPr/>
              </p14:nvContentPartPr>
              <p14:xfrm>
                <a:off x="3511530" y="3638500"/>
                <a:ext cx="318600" cy="5400"/>
              </p14:xfrm>
            </p:contentPart>
          </mc:Choice>
          <mc:Fallback>
            <p:pic>
              <p:nvPicPr>
                <p:cNvPr id="217" name="Ink 216">
                  <a:extLst>
                    <a:ext uri="{FF2B5EF4-FFF2-40B4-BE49-F238E27FC236}">
                      <a16:creationId xmlns:a16="http://schemas.microsoft.com/office/drawing/2014/main" id="{2873AB98-7951-C8F2-2E08-265D91E9BB9E}"/>
                    </a:ext>
                  </a:extLst>
                </p:cNvPr>
                <p:cNvPicPr/>
                <p:nvPr/>
              </p:nvPicPr>
              <p:blipFill>
                <a:blip r:embed="rId222"/>
                <a:stretch>
                  <a:fillRect/>
                </a:stretch>
              </p:blipFill>
              <p:spPr>
                <a:xfrm>
                  <a:off x="3460472" y="3537250"/>
                  <a:ext cx="420375" cy="207563"/>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218" name="Ink 217">
                  <a:extLst>
                    <a:ext uri="{FF2B5EF4-FFF2-40B4-BE49-F238E27FC236}">
                      <a16:creationId xmlns:a16="http://schemas.microsoft.com/office/drawing/2014/main" id="{D286E419-1D9B-804A-ABF9-B621F2535414}"/>
                    </a:ext>
                  </a:extLst>
                </p14:cNvPr>
                <p14:cNvContentPartPr/>
                <p14:nvPr/>
              </p14:nvContentPartPr>
              <p14:xfrm>
                <a:off x="3517650" y="3821740"/>
                <a:ext cx="323640" cy="7920"/>
              </p14:xfrm>
            </p:contentPart>
          </mc:Choice>
          <mc:Fallback>
            <p:pic>
              <p:nvPicPr>
                <p:cNvPr id="218" name="Ink 217">
                  <a:extLst>
                    <a:ext uri="{FF2B5EF4-FFF2-40B4-BE49-F238E27FC236}">
                      <a16:creationId xmlns:a16="http://schemas.microsoft.com/office/drawing/2014/main" id="{D286E419-1D9B-804A-ABF9-B621F2535414}"/>
                    </a:ext>
                  </a:extLst>
                </p:cNvPr>
                <p:cNvPicPr/>
                <p:nvPr/>
              </p:nvPicPr>
              <p:blipFill>
                <a:blip r:embed="rId224"/>
                <a:stretch>
                  <a:fillRect/>
                </a:stretch>
              </p:blipFill>
              <p:spPr>
                <a:xfrm>
                  <a:off x="3466549" y="3718436"/>
                  <a:ext cx="425501" cy="214184"/>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221" name="Ink 220">
                  <a:extLst>
                    <a:ext uri="{FF2B5EF4-FFF2-40B4-BE49-F238E27FC236}">
                      <a16:creationId xmlns:a16="http://schemas.microsoft.com/office/drawing/2014/main" id="{D44B5504-D2FB-8041-DB1E-DAD7100B0C6D}"/>
                    </a:ext>
                  </a:extLst>
                </p14:cNvPr>
                <p14:cNvContentPartPr/>
                <p14:nvPr/>
              </p14:nvContentPartPr>
              <p14:xfrm>
                <a:off x="5340330" y="4000300"/>
                <a:ext cx="298080" cy="360"/>
              </p14:xfrm>
            </p:contentPart>
          </mc:Choice>
          <mc:Fallback>
            <p:pic>
              <p:nvPicPr>
                <p:cNvPr id="221" name="Ink 220">
                  <a:extLst>
                    <a:ext uri="{FF2B5EF4-FFF2-40B4-BE49-F238E27FC236}">
                      <a16:creationId xmlns:a16="http://schemas.microsoft.com/office/drawing/2014/main" id="{D44B5504-D2FB-8041-DB1E-DAD7100B0C6D}"/>
                    </a:ext>
                  </a:extLst>
                </p:cNvPr>
                <p:cNvPicPr/>
                <p:nvPr/>
              </p:nvPicPr>
              <p:blipFill>
                <a:blip r:embed="rId217"/>
                <a:stretch>
                  <a:fillRect/>
                </a:stretch>
              </p:blipFill>
              <p:spPr>
                <a:xfrm>
                  <a:off x="5289289" y="3892300"/>
                  <a:ext cx="399822"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22" name="Ink 221">
                  <a:extLst>
                    <a:ext uri="{FF2B5EF4-FFF2-40B4-BE49-F238E27FC236}">
                      <a16:creationId xmlns:a16="http://schemas.microsoft.com/office/drawing/2014/main" id="{49D7EB1F-0ED0-053B-51A5-75661A98CD10}"/>
                    </a:ext>
                  </a:extLst>
                </p14:cNvPr>
                <p14:cNvContentPartPr/>
                <p14:nvPr/>
              </p14:nvContentPartPr>
              <p14:xfrm>
                <a:off x="5308290" y="4172020"/>
                <a:ext cx="317160" cy="26640"/>
              </p14:xfrm>
            </p:contentPart>
          </mc:Choice>
          <mc:Fallback>
            <p:pic>
              <p:nvPicPr>
                <p:cNvPr id="222" name="Ink 221">
                  <a:extLst>
                    <a:ext uri="{FF2B5EF4-FFF2-40B4-BE49-F238E27FC236}">
                      <a16:creationId xmlns:a16="http://schemas.microsoft.com/office/drawing/2014/main" id="{49D7EB1F-0ED0-053B-51A5-75661A98CD10}"/>
                    </a:ext>
                  </a:extLst>
                </p:cNvPr>
                <p:cNvPicPr/>
                <p:nvPr/>
              </p:nvPicPr>
              <p:blipFill>
                <a:blip r:embed="rId227"/>
                <a:stretch>
                  <a:fillRect/>
                </a:stretch>
              </p:blipFill>
              <p:spPr>
                <a:xfrm>
                  <a:off x="5257245" y="4069558"/>
                  <a:ext cx="418910" cy="231222"/>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23" name="Ink 222">
                  <a:extLst>
                    <a:ext uri="{FF2B5EF4-FFF2-40B4-BE49-F238E27FC236}">
                      <a16:creationId xmlns:a16="http://schemas.microsoft.com/office/drawing/2014/main" id="{6F5FFE17-CD08-59A5-8849-DB34C51E7B78}"/>
                    </a:ext>
                  </a:extLst>
                </p14:cNvPr>
                <p14:cNvContentPartPr/>
                <p14:nvPr/>
              </p14:nvContentPartPr>
              <p14:xfrm>
                <a:off x="4438530" y="4768900"/>
                <a:ext cx="501120" cy="360"/>
              </p14:xfrm>
            </p:contentPart>
          </mc:Choice>
          <mc:Fallback>
            <p:pic>
              <p:nvPicPr>
                <p:cNvPr id="223" name="Ink 222">
                  <a:extLst>
                    <a:ext uri="{FF2B5EF4-FFF2-40B4-BE49-F238E27FC236}">
                      <a16:creationId xmlns:a16="http://schemas.microsoft.com/office/drawing/2014/main" id="{6F5FFE17-CD08-59A5-8849-DB34C51E7B78}"/>
                    </a:ext>
                  </a:extLst>
                </p:cNvPr>
                <p:cNvPicPr/>
                <p:nvPr/>
              </p:nvPicPr>
              <p:blipFill>
                <a:blip r:embed="rId229"/>
                <a:stretch>
                  <a:fillRect/>
                </a:stretch>
              </p:blipFill>
              <p:spPr>
                <a:xfrm>
                  <a:off x="4387465" y="4660900"/>
                  <a:ext cx="60291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24" name="Ink 223">
                  <a:extLst>
                    <a:ext uri="{FF2B5EF4-FFF2-40B4-BE49-F238E27FC236}">
                      <a16:creationId xmlns:a16="http://schemas.microsoft.com/office/drawing/2014/main" id="{8149D427-B2A2-2836-A6FC-0BF1F808F32B}"/>
                    </a:ext>
                  </a:extLst>
                </p14:cNvPr>
                <p14:cNvContentPartPr/>
                <p14:nvPr/>
              </p14:nvContentPartPr>
              <p14:xfrm>
                <a:off x="4470210" y="4946380"/>
                <a:ext cx="399600" cy="14400"/>
              </p14:xfrm>
            </p:contentPart>
          </mc:Choice>
          <mc:Fallback>
            <p:pic>
              <p:nvPicPr>
                <p:cNvPr id="224" name="Ink 223">
                  <a:extLst>
                    <a:ext uri="{FF2B5EF4-FFF2-40B4-BE49-F238E27FC236}">
                      <a16:creationId xmlns:a16="http://schemas.microsoft.com/office/drawing/2014/main" id="{8149D427-B2A2-2836-A6FC-0BF1F808F32B}"/>
                    </a:ext>
                  </a:extLst>
                </p:cNvPr>
                <p:cNvPicPr/>
                <p:nvPr/>
              </p:nvPicPr>
              <p:blipFill>
                <a:blip r:embed="rId231"/>
                <a:stretch>
                  <a:fillRect/>
                </a:stretch>
              </p:blipFill>
              <p:spPr>
                <a:xfrm>
                  <a:off x="4419154" y="4843523"/>
                  <a:ext cx="501372" cy="219771"/>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25" name="Ink 224">
                  <a:extLst>
                    <a:ext uri="{FF2B5EF4-FFF2-40B4-BE49-F238E27FC236}">
                      <a16:creationId xmlns:a16="http://schemas.microsoft.com/office/drawing/2014/main" id="{B246A9EA-BEFA-36B2-34E7-B4CFB8C73304}"/>
                    </a:ext>
                  </a:extLst>
                </p14:cNvPr>
                <p14:cNvContentPartPr/>
                <p14:nvPr/>
              </p14:nvContentPartPr>
              <p14:xfrm>
                <a:off x="5327370" y="4762420"/>
                <a:ext cx="266040" cy="7200"/>
              </p14:xfrm>
            </p:contentPart>
          </mc:Choice>
          <mc:Fallback>
            <p:pic>
              <p:nvPicPr>
                <p:cNvPr id="225" name="Ink 224">
                  <a:extLst>
                    <a:ext uri="{FF2B5EF4-FFF2-40B4-BE49-F238E27FC236}">
                      <a16:creationId xmlns:a16="http://schemas.microsoft.com/office/drawing/2014/main" id="{B246A9EA-BEFA-36B2-34E7-B4CFB8C73304}"/>
                    </a:ext>
                  </a:extLst>
                </p:cNvPr>
                <p:cNvPicPr/>
                <p:nvPr/>
              </p:nvPicPr>
              <p:blipFill>
                <a:blip r:embed="rId233"/>
                <a:stretch>
                  <a:fillRect/>
                </a:stretch>
              </p:blipFill>
              <p:spPr>
                <a:xfrm>
                  <a:off x="5276339" y="4659563"/>
                  <a:ext cx="367761" cy="212571"/>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26" name="Ink 225">
                  <a:extLst>
                    <a:ext uri="{FF2B5EF4-FFF2-40B4-BE49-F238E27FC236}">
                      <a16:creationId xmlns:a16="http://schemas.microsoft.com/office/drawing/2014/main" id="{A9CE6D75-E44D-2FAA-B643-BE880DB72BB1}"/>
                    </a:ext>
                  </a:extLst>
                </p14:cNvPr>
                <p14:cNvContentPartPr/>
                <p14:nvPr/>
              </p14:nvContentPartPr>
              <p14:xfrm>
                <a:off x="5320890" y="4946740"/>
                <a:ext cx="323640" cy="360"/>
              </p14:xfrm>
            </p:contentPart>
          </mc:Choice>
          <mc:Fallback>
            <p:pic>
              <p:nvPicPr>
                <p:cNvPr id="226" name="Ink 225">
                  <a:extLst>
                    <a:ext uri="{FF2B5EF4-FFF2-40B4-BE49-F238E27FC236}">
                      <a16:creationId xmlns:a16="http://schemas.microsoft.com/office/drawing/2014/main" id="{A9CE6D75-E44D-2FAA-B643-BE880DB72BB1}"/>
                    </a:ext>
                  </a:extLst>
                </p:cNvPr>
                <p:cNvPicPr/>
                <p:nvPr/>
              </p:nvPicPr>
              <p:blipFill>
                <a:blip r:embed="rId235"/>
                <a:stretch>
                  <a:fillRect/>
                </a:stretch>
              </p:blipFill>
              <p:spPr>
                <a:xfrm>
                  <a:off x="5269843" y="4838740"/>
                  <a:ext cx="425394"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27" name="Ink 226">
                  <a:extLst>
                    <a:ext uri="{FF2B5EF4-FFF2-40B4-BE49-F238E27FC236}">
                      <a16:creationId xmlns:a16="http://schemas.microsoft.com/office/drawing/2014/main" id="{982568E8-4E44-0569-8651-CFA7437FCB34}"/>
                    </a:ext>
                  </a:extLst>
                </p14:cNvPr>
                <p14:cNvContentPartPr/>
                <p14:nvPr/>
              </p14:nvContentPartPr>
              <p14:xfrm>
                <a:off x="2952450" y="5098300"/>
                <a:ext cx="240840" cy="13680"/>
              </p14:xfrm>
            </p:contentPart>
          </mc:Choice>
          <mc:Fallback>
            <p:pic>
              <p:nvPicPr>
                <p:cNvPr id="227" name="Ink 226">
                  <a:extLst>
                    <a:ext uri="{FF2B5EF4-FFF2-40B4-BE49-F238E27FC236}">
                      <a16:creationId xmlns:a16="http://schemas.microsoft.com/office/drawing/2014/main" id="{982568E8-4E44-0569-8651-CFA7437FCB34}"/>
                    </a:ext>
                  </a:extLst>
                </p:cNvPr>
                <p:cNvPicPr/>
                <p:nvPr/>
              </p:nvPicPr>
              <p:blipFill>
                <a:blip r:embed="rId237"/>
                <a:stretch>
                  <a:fillRect/>
                </a:stretch>
              </p:blipFill>
              <p:spPr>
                <a:xfrm>
                  <a:off x="2901425" y="4995700"/>
                  <a:ext cx="342551" cy="218538"/>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28" name="Ink 227">
                  <a:extLst>
                    <a:ext uri="{FF2B5EF4-FFF2-40B4-BE49-F238E27FC236}">
                      <a16:creationId xmlns:a16="http://schemas.microsoft.com/office/drawing/2014/main" id="{D032E037-5F4F-66A9-D0D2-CECD27437533}"/>
                    </a:ext>
                  </a:extLst>
                </p14:cNvPr>
                <p14:cNvContentPartPr/>
                <p14:nvPr/>
              </p14:nvContentPartPr>
              <p14:xfrm>
                <a:off x="2965050" y="5257060"/>
                <a:ext cx="247320" cy="9360"/>
              </p14:xfrm>
            </p:contentPart>
          </mc:Choice>
          <mc:Fallback>
            <p:pic>
              <p:nvPicPr>
                <p:cNvPr id="228" name="Ink 227">
                  <a:extLst>
                    <a:ext uri="{FF2B5EF4-FFF2-40B4-BE49-F238E27FC236}">
                      <a16:creationId xmlns:a16="http://schemas.microsoft.com/office/drawing/2014/main" id="{D032E037-5F4F-66A9-D0D2-CECD27437533}"/>
                    </a:ext>
                  </a:extLst>
                </p:cNvPr>
                <p:cNvPicPr/>
                <p:nvPr/>
              </p:nvPicPr>
              <p:blipFill>
                <a:blip r:embed="rId239"/>
                <a:stretch>
                  <a:fillRect/>
                </a:stretch>
              </p:blipFill>
              <p:spPr>
                <a:xfrm>
                  <a:off x="2914021" y="5156774"/>
                  <a:ext cx="349038" cy="209597"/>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29" name="Ink 228">
                  <a:extLst>
                    <a:ext uri="{FF2B5EF4-FFF2-40B4-BE49-F238E27FC236}">
                      <a16:creationId xmlns:a16="http://schemas.microsoft.com/office/drawing/2014/main" id="{DFF067D5-3A65-C226-B7B8-6E1DCEFE637C}"/>
                    </a:ext>
                  </a:extLst>
                </p14:cNvPr>
                <p14:cNvContentPartPr/>
                <p14:nvPr/>
              </p14:nvContentPartPr>
              <p14:xfrm>
                <a:off x="4108410" y="3270220"/>
                <a:ext cx="259560" cy="12960"/>
              </p14:xfrm>
            </p:contentPart>
          </mc:Choice>
          <mc:Fallback>
            <p:pic>
              <p:nvPicPr>
                <p:cNvPr id="229" name="Ink 228">
                  <a:extLst>
                    <a:ext uri="{FF2B5EF4-FFF2-40B4-BE49-F238E27FC236}">
                      <a16:creationId xmlns:a16="http://schemas.microsoft.com/office/drawing/2014/main" id="{DFF067D5-3A65-C226-B7B8-6E1DCEFE637C}"/>
                    </a:ext>
                  </a:extLst>
                </p:cNvPr>
                <p:cNvPicPr/>
                <p:nvPr/>
              </p:nvPicPr>
              <p:blipFill>
                <a:blip r:embed="rId241"/>
                <a:stretch>
                  <a:fillRect/>
                </a:stretch>
              </p:blipFill>
              <p:spPr>
                <a:xfrm>
                  <a:off x="4057449" y="3170528"/>
                  <a:ext cx="361142" cy="212012"/>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30" name="Ink 229">
                  <a:extLst>
                    <a:ext uri="{FF2B5EF4-FFF2-40B4-BE49-F238E27FC236}">
                      <a16:creationId xmlns:a16="http://schemas.microsoft.com/office/drawing/2014/main" id="{AE3871DA-9DD0-7D70-6B54-865AEBA6C583}"/>
                    </a:ext>
                  </a:extLst>
                </p14:cNvPr>
                <p14:cNvContentPartPr/>
                <p14:nvPr/>
              </p14:nvContentPartPr>
              <p14:xfrm>
                <a:off x="4127130" y="3477940"/>
                <a:ext cx="266040" cy="14760"/>
              </p14:xfrm>
            </p:contentPart>
          </mc:Choice>
          <mc:Fallback>
            <p:pic>
              <p:nvPicPr>
                <p:cNvPr id="230" name="Ink 229">
                  <a:extLst>
                    <a:ext uri="{FF2B5EF4-FFF2-40B4-BE49-F238E27FC236}">
                      <a16:creationId xmlns:a16="http://schemas.microsoft.com/office/drawing/2014/main" id="{AE3871DA-9DD0-7D70-6B54-865AEBA6C583}"/>
                    </a:ext>
                  </a:extLst>
                </p:cNvPr>
                <p:cNvPicPr/>
                <p:nvPr/>
              </p:nvPicPr>
              <p:blipFill>
                <a:blip r:embed="rId243"/>
                <a:stretch>
                  <a:fillRect/>
                </a:stretch>
              </p:blipFill>
              <p:spPr>
                <a:xfrm>
                  <a:off x="4076099" y="3374963"/>
                  <a:ext cx="367761" cy="22037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231" name="Ink 230">
                  <a:extLst>
                    <a:ext uri="{FF2B5EF4-FFF2-40B4-BE49-F238E27FC236}">
                      <a16:creationId xmlns:a16="http://schemas.microsoft.com/office/drawing/2014/main" id="{737C34AE-5F10-08AF-1CFF-4EF2F871A0DC}"/>
                    </a:ext>
                  </a:extLst>
                </p14:cNvPr>
                <p14:cNvContentPartPr/>
                <p14:nvPr/>
              </p14:nvContentPartPr>
              <p14:xfrm>
                <a:off x="2101770" y="4012180"/>
                <a:ext cx="1659240" cy="36720"/>
              </p14:xfrm>
            </p:contentPart>
          </mc:Choice>
          <mc:Fallback>
            <p:pic>
              <p:nvPicPr>
                <p:cNvPr id="231" name="Ink 230">
                  <a:extLst>
                    <a:ext uri="{FF2B5EF4-FFF2-40B4-BE49-F238E27FC236}">
                      <a16:creationId xmlns:a16="http://schemas.microsoft.com/office/drawing/2014/main" id="{737C34AE-5F10-08AF-1CFF-4EF2F871A0DC}"/>
                    </a:ext>
                  </a:extLst>
                </p:cNvPr>
                <p:cNvPicPr/>
                <p:nvPr/>
              </p:nvPicPr>
              <p:blipFill>
                <a:blip r:embed="rId245"/>
                <a:stretch>
                  <a:fillRect/>
                </a:stretch>
              </p:blipFill>
              <p:spPr>
                <a:xfrm>
                  <a:off x="2050727" y="3910180"/>
                  <a:ext cx="1760986" cy="2403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32" name="Ink 231">
                  <a:extLst>
                    <a:ext uri="{FF2B5EF4-FFF2-40B4-BE49-F238E27FC236}">
                      <a16:creationId xmlns:a16="http://schemas.microsoft.com/office/drawing/2014/main" id="{401A8D4D-3E34-3211-5E77-B7CFA47D5E75}"/>
                    </a:ext>
                  </a:extLst>
                </p14:cNvPr>
                <p14:cNvContentPartPr/>
                <p14:nvPr/>
              </p14:nvContentPartPr>
              <p14:xfrm>
                <a:off x="2088810" y="4209820"/>
                <a:ext cx="1726920" cy="45360"/>
              </p14:xfrm>
            </p:contentPart>
          </mc:Choice>
          <mc:Fallback>
            <p:pic>
              <p:nvPicPr>
                <p:cNvPr id="232" name="Ink 231">
                  <a:extLst>
                    <a:ext uri="{FF2B5EF4-FFF2-40B4-BE49-F238E27FC236}">
                      <a16:creationId xmlns:a16="http://schemas.microsoft.com/office/drawing/2014/main" id="{401A8D4D-3E34-3211-5E77-B7CFA47D5E75}"/>
                    </a:ext>
                  </a:extLst>
                </p:cNvPr>
                <p:cNvPicPr/>
                <p:nvPr/>
              </p:nvPicPr>
              <p:blipFill>
                <a:blip r:embed="rId247"/>
                <a:stretch>
                  <a:fillRect/>
                </a:stretch>
              </p:blipFill>
              <p:spPr>
                <a:xfrm>
                  <a:off x="2037758" y="4107504"/>
                  <a:ext cx="1828684" cy="249651"/>
                </a:xfrm>
                <a:prstGeom prst="rect">
                  <a:avLst/>
                </a:prstGeom>
              </p:spPr>
            </p:pic>
          </mc:Fallback>
        </mc:AlternateContent>
      </p:grpSp>
    </p:spTree>
    <p:extLst>
      <p:ext uri="{BB962C8B-B14F-4D97-AF65-F5344CB8AC3E}">
        <p14:creationId xmlns:p14="http://schemas.microsoft.com/office/powerpoint/2010/main" val="343542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C635AEF-89B5-1935-AEF7-7204D70D63E0}"/>
              </a:ext>
            </a:extLst>
          </p:cNvPr>
          <p:cNvGrpSpPr/>
          <p:nvPr/>
        </p:nvGrpSpPr>
        <p:grpSpPr>
          <a:xfrm>
            <a:off x="3340928" y="994135"/>
            <a:ext cx="5510145" cy="4869730"/>
            <a:chOff x="3795712" y="1295400"/>
            <a:chExt cx="4899152" cy="4267200"/>
          </a:xfrm>
        </p:grpSpPr>
        <p:pic>
          <p:nvPicPr>
            <p:cNvPr id="3" name="Picture 2">
              <a:extLst>
                <a:ext uri="{FF2B5EF4-FFF2-40B4-BE49-F238E27FC236}">
                  <a16:creationId xmlns:a16="http://schemas.microsoft.com/office/drawing/2014/main" id="{09099F8F-2AC8-FDE7-D9C9-4F2E02A50D48}"/>
                </a:ext>
              </a:extLst>
            </p:cNvPr>
            <p:cNvPicPr>
              <a:picLocks noChangeAspect="1"/>
            </p:cNvPicPr>
            <p:nvPr/>
          </p:nvPicPr>
          <p:blipFill>
            <a:blip r:embed="rId2"/>
            <a:stretch>
              <a:fillRect/>
            </a:stretch>
          </p:blipFill>
          <p:spPr>
            <a:xfrm>
              <a:off x="3795712" y="1295400"/>
              <a:ext cx="4600575" cy="42672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5CFBD54-9757-D782-C375-75F1D4C5089A}"/>
                    </a:ext>
                  </a:extLst>
                </p14:cNvPr>
                <p14:cNvContentPartPr/>
                <p14:nvPr/>
              </p14:nvContentPartPr>
              <p14:xfrm>
                <a:off x="6162624" y="2934936"/>
                <a:ext cx="17280" cy="156600"/>
              </p14:xfrm>
            </p:contentPart>
          </mc:Choice>
          <mc:Fallback>
            <p:pic>
              <p:nvPicPr>
                <p:cNvPr id="6" name="Ink 5">
                  <a:extLst>
                    <a:ext uri="{FF2B5EF4-FFF2-40B4-BE49-F238E27FC236}">
                      <a16:creationId xmlns:a16="http://schemas.microsoft.com/office/drawing/2014/main" id="{C5CFBD54-9757-D782-C375-75F1D4C5089A}"/>
                    </a:ext>
                  </a:extLst>
                </p:cNvPr>
                <p:cNvPicPr/>
                <p:nvPr/>
              </p:nvPicPr>
              <p:blipFill>
                <a:blip r:embed="rId4"/>
                <a:stretch>
                  <a:fillRect/>
                </a:stretch>
              </p:blipFill>
              <p:spPr>
                <a:xfrm>
                  <a:off x="6154624" y="2927043"/>
                  <a:ext cx="32960" cy="17207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37242FF1-6D2E-F29C-866D-5C7969109DBE}"/>
                    </a:ext>
                  </a:extLst>
                </p14:cNvPr>
                <p14:cNvContentPartPr/>
                <p14:nvPr/>
              </p14:nvContentPartPr>
              <p14:xfrm>
                <a:off x="7323984" y="2936376"/>
                <a:ext cx="94320" cy="160200"/>
              </p14:xfrm>
            </p:contentPart>
          </mc:Choice>
          <mc:Fallback>
            <p:pic>
              <p:nvPicPr>
                <p:cNvPr id="7" name="Ink 6">
                  <a:extLst>
                    <a:ext uri="{FF2B5EF4-FFF2-40B4-BE49-F238E27FC236}">
                      <a16:creationId xmlns:a16="http://schemas.microsoft.com/office/drawing/2014/main" id="{37242FF1-6D2E-F29C-866D-5C7969109DBE}"/>
                    </a:ext>
                  </a:extLst>
                </p:cNvPr>
                <p:cNvPicPr/>
                <p:nvPr/>
              </p:nvPicPr>
              <p:blipFill>
                <a:blip r:embed="rId6"/>
                <a:stretch>
                  <a:fillRect/>
                </a:stretch>
              </p:blipFill>
              <p:spPr>
                <a:xfrm>
                  <a:off x="7315991" y="2928492"/>
                  <a:ext cx="109987" cy="17565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C4338F62-B9A6-E39A-6499-9D464AD8DA62}"/>
                    </a:ext>
                  </a:extLst>
                </p14:cNvPr>
                <p14:cNvContentPartPr/>
                <p14:nvPr/>
              </p14:nvContentPartPr>
              <p14:xfrm>
                <a:off x="7314984" y="1929096"/>
                <a:ext cx="56880" cy="200520"/>
              </p14:xfrm>
            </p:contentPart>
          </mc:Choice>
          <mc:Fallback>
            <p:pic>
              <p:nvPicPr>
                <p:cNvPr id="8" name="Ink 7">
                  <a:extLst>
                    <a:ext uri="{FF2B5EF4-FFF2-40B4-BE49-F238E27FC236}">
                      <a16:creationId xmlns:a16="http://schemas.microsoft.com/office/drawing/2014/main" id="{C4338F62-B9A6-E39A-6499-9D464AD8DA62}"/>
                    </a:ext>
                  </a:extLst>
                </p:cNvPr>
                <p:cNvPicPr/>
                <p:nvPr/>
              </p:nvPicPr>
              <p:blipFill>
                <a:blip r:embed="rId8"/>
                <a:stretch>
                  <a:fillRect/>
                </a:stretch>
              </p:blipFill>
              <p:spPr>
                <a:xfrm>
                  <a:off x="7306995" y="1921214"/>
                  <a:ext cx="72538" cy="215969"/>
                </a:xfrm>
                <a:prstGeom prst="rect">
                  <a:avLst/>
                </a:prstGeom>
              </p:spPr>
            </p:pic>
          </mc:Fallback>
        </mc:AlternateContent>
        <p:grpSp>
          <p:nvGrpSpPr>
            <p:cNvPr id="11" name="Group 10">
              <a:extLst>
                <a:ext uri="{FF2B5EF4-FFF2-40B4-BE49-F238E27FC236}">
                  <a16:creationId xmlns:a16="http://schemas.microsoft.com/office/drawing/2014/main" id="{3F28B7AB-3B18-F077-CA53-95DC32A4B017}"/>
                </a:ext>
              </a:extLst>
            </p:cNvPr>
            <p:cNvGrpSpPr/>
            <p:nvPr/>
          </p:nvGrpSpPr>
          <p:grpSpPr>
            <a:xfrm>
              <a:off x="6156504" y="1947456"/>
              <a:ext cx="78480" cy="172800"/>
              <a:chOff x="6156504" y="1947456"/>
              <a:chExt cx="78480" cy="172800"/>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45E18AF-C385-2155-3438-16A01EAA2987}"/>
                      </a:ext>
                    </a:extLst>
                  </p14:cNvPr>
                  <p14:cNvContentPartPr/>
                  <p14:nvPr/>
                </p14:nvContentPartPr>
                <p14:xfrm>
                  <a:off x="6199704" y="1947456"/>
                  <a:ext cx="360" cy="172800"/>
                </p14:xfrm>
              </p:contentPart>
            </mc:Choice>
            <mc:Fallback xmlns="">
              <p:pic>
                <p:nvPicPr>
                  <p:cNvPr id="9" name="Ink 8">
                    <a:extLst>
                      <a:ext uri="{FF2B5EF4-FFF2-40B4-BE49-F238E27FC236}">
                        <a16:creationId xmlns:a16="http://schemas.microsoft.com/office/drawing/2014/main" id="{D45E18AF-C385-2155-3438-16A01EAA2987}"/>
                      </a:ext>
                    </a:extLst>
                  </p:cNvPr>
                  <p:cNvPicPr/>
                  <p:nvPr/>
                </p:nvPicPr>
                <p:blipFill>
                  <a:blip r:embed="rId10"/>
                  <a:stretch>
                    <a:fillRect/>
                  </a:stretch>
                </p:blipFill>
                <p:spPr>
                  <a:xfrm>
                    <a:off x="6190704" y="1938816"/>
                    <a:ext cx="180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C08C94B1-365A-4199-743F-5B61C38DB915}"/>
                      </a:ext>
                    </a:extLst>
                  </p14:cNvPr>
                  <p14:cNvContentPartPr/>
                  <p14:nvPr/>
                </p14:nvContentPartPr>
                <p14:xfrm>
                  <a:off x="6156504" y="1947456"/>
                  <a:ext cx="78480" cy="74880"/>
                </p14:xfrm>
              </p:contentPart>
            </mc:Choice>
            <mc:Fallback xmlns="">
              <p:pic>
                <p:nvPicPr>
                  <p:cNvPr id="10" name="Ink 9">
                    <a:extLst>
                      <a:ext uri="{FF2B5EF4-FFF2-40B4-BE49-F238E27FC236}">
                        <a16:creationId xmlns:a16="http://schemas.microsoft.com/office/drawing/2014/main" id="{C08C94B1-365A-4199-743F-5B61C38DB915}"/>
                      </a:ext>
                    </a:extLst>
                  </p:cNvPr>
                  <p:cNvPicPr/>
                  <p:nvPr/>
                </p:nvPicPr>
                <p:blipFill>
                  <a:blip r:embed="rId12"/>
                  <a:stretch>
                    <a:fillRect/>
                  </a:stretch>
                </p:blipFill>
                <p:spPr>
                  <a:xfrm>
                    <a:off x="6147864" y="1938816"/>
                    <a:ext cx="96120" cy="92520"/>
                  </a:xfrm>
                  <a:prstGeom prst="rect">
                    <a:avLst/>
                  </a:prstGeom>
                </p:spPr>
              </p:pic>
            </mc:Fallback>
          </mc:AlternateContent>
        </p:grpSp>
        <p:grpSp>
          <p:nvGrpSpPr>
            <p:cNvPr id="15" name="Group 14">
              <a:extLst>
                <a:ext uri="{FF2B5EF4-FFF2-40B4-BE49-F238E27FC236}">
                  <a16:creationId xmlns:a16="http://schemas.microsoft.com/office/drawing/2014/main" id="{AABB4667-AADF-3822-334A-577E991ADDBB}"/>
                </a:ext>
              </a:extLst>
            </p:cNvPr>
            <p:cNvGrpSpPr/>
            <p:nvPr/>
          </p:nvGrpSpPr>
          <p:grpSpPr>
            <a:xfrm>
              <a:off x="4745664" y="1930176"/>
              <a:ext cx="146520" cy="158040"/>
              <a:chOff x="4745664" y="1930176"/>
              <a:chExt cx="146520" cy="158040"/>
            </a:xfrm>
          </p:grpSpPr>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CD62B000-CBA8-36FB-62E9-C7C711034F35}"/>
                      </a:ext>
                    </a:extLst>
                  </p14:cNvPr>
                  <p14:cNvContentPartPr/>
                  <p14:nvPr/>
                </p14:nvContentPartPr>
                <p14:xfrm>
                  <a:off x="4745664" y="1956456"/>
                  <a:ext cx="75240" cy="131760"/>
                </p14:xfrm>
              </p:contentPart>
            </mc:Choice>
            <mc:Fallback xmlns="">
              <p:pic>
                <p:nvPicPr>
                  <p:cNvPr id="12" name="Ink 11">
                    <a:extLst>
                      <a:ext uri="{FF2B5EF4-FFF2-40B4-BE49-F238E27FC236}">
                        <a16:creationId xmlns:a16="http://schemas.microsoft.com/office/drawing/2014/main" id="{CD62B000-CBA8-36FB-62E9-C7C711034F35}"/>
                      </a:ext>
                    </a:extLst>
                  </p:cNvPr>
                  <p:cNvPicPr/>
                  <p:nvPr/>
                </p:nvPicPr>
                <p:blipFill>
                  <a:blip r:embed="rId14"/>
                  <a:stretch>
                    <a:fillRect/>
                  </a:stretch>
                </p:blipFill>
                <p:spPr>
                  <a:xfrm>
                    <a:off x="4736664" y="1947816"/>
                    <a:ext cx="928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8B344C85-719A-61AB-EFDB-64F4A46375DD}"/>
                      </a:ext>
                    </a:extLst>
                  </p14:cNvPr>
                  <p14:cNvContentPartPr/>
                  <p14:nvPr/>
                </p14:nvContentPartPr>
                <p14:xfrm>
                  <a:off x="4754664" y="1930176"/>
                  <a:ext cx="137520" cy="18000"/>
                </p14:xfrm>
              </p:contentPart>
            </mc:Choice>
            <mc:Fallback xmlns="">
              <p:pic>
                <p:nvPicPr>
                  <p:cNvPr id="13" name="Ink 12">
                    <a:extLst>
                      <a:ext uri="{FF2B5EF4-FFF2-40B4-BE49-F238E27FC236}">
                        <a16:creationId xmlns:a16="http://schemas.microsoft.com/office/drawing/2014/main" id="{8B344C85-719A-61AB-EFDB-64F4A46375DD}"/>
                      </a:ext>
                    </a:extLst>
                  </p:cNvPr>
                  <p:cNvPicPr/>
                  <p:nvPr/>
                </p:nvPicPr>
                <p:blipFill>
                  <a:blip r:embed="rId16"/>
                  <a:stretch>
                    <a:fillRect/>
                  </a:stretch>
                </p:blipFill>
                <p:spPr>
                  <a:xfrm>
                    <a:off x="4745664" y="1921176"/>
                    <a:ext cx="15516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B8BA214D-B10A-889C-C3AB-E3AA793AEBCD}"/>
                    </a:ext>
                  </a:extLst>
                </p14:cNvPr>
                <p14:cNvContentPartPr/>
                <p14:nvPr/>
              </p14:nvContentPartPr>
              <p14:xfrm>
                <a:off x="4699584" y="2907576"/>
                <a:ext cx="82800" cy="147240"/>
              </p14:xfrm>
            </p:contentPart>
          </mc:Choice>
          <mc:Fallback>
            <p:pic>
              <p:nvPicPr>
                <p:cNvPr id="14" name="Ink 13">
                  <a:extLst>
                    <a:ext uri="{FF2B5EF4-FFF2-40B4-BE49-F238E27FC236}">
                      <a16:creationId xmlns:a16="http://schemas.microsoft.com/office/drawing/2014/main" id="{B8BA214D-B10A-889C-C3AB-E3AA793AEBCD}"/>
                    </a:ext>
                  </a:extLst>
                </p:cNvPr>
                <p:cNvPicPr/>
                <p:nvPr/>
              </p:nvPicPr>
              <p:blipFill>
                <a:blip r:embed="rId18"/>
                <a:stretch>
                  <a:fillRect/>
                </a:stretch>
              </p:blipFill>
              <p:spPr>
                <a:xfrm>
                  <a:off x="4691592" y="2899694"/>
                  <a:ext cx="98465" cy="162689"/>
                </a:xfrm>
                <a:prstGeom prst="rect">
                  <a:avLst/>
                </a:prstGeom>
              </p:spPr>
            </p:pic>
          </mc:Fallback>
        </mc:AlternateContent>
        <p:grpSp>
          <p:nvGrpSpPr>
            <p:cNvPr id="18" name="Group 17">
              <a:extLst>
                <a:ext uri="{FF2B5EF4-FFF2-40B4-BE49-F238E27FC236}">
                  <a16:creationId xmlns:a16="http://schemas.microsoft.com/office/drawing/2014/main" id="{7BC8928E-E0D1-D84F-FC5F-8CECAE4E349A}"/>
                </a:ext>
              </a:extLst>
            </p:cNvPr>
            <p:cNvGrpSpPr/>
            <p:nvPr/>
          </p:nvGrpSpPr>
          <p:grpSpPr>
            <a:xfrm>
              <a:off x="5787864" y="4187736"/>
              <a:ext cx="99720" cy="164160"/>
              <a:chOff x="5787864" y="4187736"/>
              <a:chExt cx="99720" cy="164160"/>
            </a:xfrm>
          </p:grpSpPr>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CA929146-FBA4-3D8D-9A00-BE0BFE3E1830}"/>
                      </a:ext>
                    </a:extLst>
                  </p14:cNvPr>
                  <p14:cNvContentPartPr/>
                  <p14:nvPr/>
                </p14:nvContentPartPr>
                <p14:xfrm>
                  <a:off x="5787864" y="4187736"/>
                  <a:ext cx="75240" cy="164160"/>
                </p14:xfrm>
              </p:contentPart>
            </mc:Choice>
            <mc:Fallback xmlns="">
              <p:pic>
                <p:nvPicPr>
                  <p:cNvPr id="16" name="Ink 15">
                    <a:extLst>
                      <a:ext uri="{FF2B5EF4-FFF2-40B4-BE49-F238E27FC236}">
                        <a16:creationId xmlns:a16="http://schemas.microsoft.com/office/drawing/2014/main" id="{CA929146-FBA4-3D8D-9A00-BE0BFE3E1830}"/>
                      </a:ext>
                    </a:extLst>
                  </p:cNvPr>
                  <p:cNvPicPr/>
                  <p:nvPr/>
                </p:nvPicPr>
                <p:blipFill>
                  <a:blip r:embed="rId20"/>
                  <a:stretch>
                    <a:fillRect/>
                  </a:stretch>
                </p:blipFill>
                <p:spPr>
                  <a:xfrm>
                    <a:off x="5779224" y="4178736"/>
                    <a:ext cx="928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A2F9B009-009A-B933-5034-12BF05A7E213}"/>
                      </a:ext>
                    </a:extLst>
                  </p14:cNvPr>
                  <p14:cNvContentPartPr/>
                  <p14:nvPr/>
                </p14:nvContentPartPr>
                <p14:xfrm>
                  <a:off x="5815224" y="4306176"/>
                  <a:ext cx="72360" cy="9720"/>
                </p14:xfrm>
              </p:contentPart>
            </mc:Choice>
            <mc:Fallback xmlns="">
              <p:pic>
                <p:nvPicPr>
                  <p:cNvPr id="17" name="Ink 16">
                    <a:extLst>
                      <a:ext uri="{FF2B5EF4-FFF2-40B4-BE49-F238E27FC236}">
                        <a16:creationId xmlns:a16="http://schemas.microsoft.com/office/drawing/2014/main" id="{A2F9B009-009A-B933-5034-12BF05A7E213}"/>
                      </a:ext>
                    </a:extLst>
                  </p:cNvPr>
                  <p:cNvPicPr/>
                  <p:nvPr/>
                </p:nvPicPr>
                <p:blipFill>
                  <a:blip r:embed="rId22"/>
                  <a:stretch>
                    <a:fillRect/>
                  </a:stretch>
                </p:blipFill>
                <p:spPr>
                  <a:xfrm>
                    <a:off x="5806584" y="4297536"/>
                    <a:ext cx="90000" cy="2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4CBE3E87-D18A-082E-F499-19A5305A63E4}"/>
                    </a:ext>
                  </a:extLst>
                </p14:cNvPr>
                <p14:cNvContentPartPr/>
                <p14:nvPr/>
              </p14:nvContentPartPr>
              <p14:xfrm>
                <a:off x="4752864" y="4205736"/>
                <a:ext cx="102960" cy="203040"/>
              </p14:xfrm>
            </p:contentPart>
          </mc:Choice>
          <mc:Fallback>
            <p:pic>
              <p:nvPicPr>
                <p:cNvPr id="19" name="Ink 18">
                  <a:extLst>
                    <a:ext uri="{FF2B5EF4-FFF2-40B4-BE49-F238E27FC236}">
                      <a16:creationId xmlns:a16="http://schemas.microsoft.com/office/drawing/2014/main" id="{4CBE3E87-D18A-082E-F499-19A5305A63E4}"/>
                    </a:ext>
                  </a:extLst>
                </p:cNvPr>
                <p:cNvPicPr/>
                <p:nvPr/>
              </p:nvPicPr>
              <p:blipFill>
                <a:blip r:embed="rId24"/>
                <a:stretch>
                  <a:fillRect/>
                </a:stretch>
              </p:blipFill>
              <p:spPr>
                <a:xfrm>
                  <a:off x="4744870" y="4197842"/>
                  <a:ext cx="118628" cy="218513"/>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Ink 19">
                  <a:extLst>
                    <a:ext uri="{FF2B5EF4-FFF2-40B4-BE49-F238E27FC236}">
                      <a16:creationId xmlns:a16="http://schemas.microsoft.com/office/drawing/2014/main" id="{EC3568E3-641E-A9B6-9212-5EC7D2B2FF2A}"/>
                    </a:ext>
                  </a:extLst>
                </p14:cNvPr>
                <p14:cNvContentPartPr/>
                <p14:nvPr/>
              </p14:nvContentPartPr>
              <p14:xfrm>
                <a:off x="6728544" y="3657456"/>
                <a:ext cx="98640" cy="149400"/>
              </p14:xfrm>
            </p:contentPart>
          </mc:Choice>
          <mc:Fallback>
            <p:pic>
              <p:nvPicPr>
                <p:cNvPr id="20" name="Ink 19">
                  <a:extLst>
                    <a:ext uri="{FF2B5EF4-FFF2-40B4-BE49-F238E27FC236}">
                      <a16:creationId xmlns:a16="http://schemas.microsoft.com/office/drawing/2014/main" id="{EC3568E3-641E-A9B6-9212-5EC7D2B2FF2A}"/>
                    </a:ext>
                  </a:extLst>
                </p:cNvPr>
                <p:cNvPicPr/>
                <p:nvPr/>
              </p:nvPicPr>
              <p:blipFill>
                <a:blip r:embed="rId26"/>
                <a:stretch>
                  <a:fillRect/>
                </a:stretch>
              </p:blipFill>
              <p:spPr>
                <a:xfrm>
                  <a:off x="6720511" y="3649560"/>
                  <a:ext cx="114384" cy="164877"/>
                </a:xfrm>
                <a:prstGeom prst="rect">
                  <a:avLst/>
                </a:prstGeom>
              </p:spPr>
            </p:pic>
          </mc:Fallback>
        </mc:AlternateContent>
        <p:grpSp>
          <p:nvGrpSpPr>
            <p:cNvPr id="23" name="Group 22">
              <a:extLst>
                <a:ext uri="{FF2B5EF4-FFF2-40B4-BE49-F238E27FC236}">
                  <a16:creationId xmlns:a16="http://schemas.microsoft.com/office/drawing/2014/main" id="{E345E6DA-2C45-3259-E1B7-31437EDD944A}"/>
                </a:ext>
              </a:extLst>
            </p:cNvPr>
            <p:cNvGrpSpPr/>
            <p:nvPr/>
          </p:nvGrpSpPr>
          <p:grpSpPr>
            <a:xfrm>
              <a:off x="7315344" y="3410496"/>
              <a:ext cx="110520" cy="135720"/>
              <a:chOff x="7315344" y="3410496"/>
              <a:chExt cx="110520" cy="135720"/>
            </a:xfrm>
          </p:grpSpPr>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227BB20B-3021-5789-B26B-298FAE882DE6}"/>
                      </a:ext>
                    </a:extLst>
                  </p14:cNvPr>
                  <p14:cNvContentPartPr/>
                  <p14:nvPr/>
                </p14:nvContentPartPr>
                <p14:xfrm>
                  <a:off x="7315344" y="3410496"/>
                  <a:ext cx="360" cy="109080"/>
                </p14:xfrm>
              </p:contentPart>
            </mc:Choice>
            <mc:Fallback xmlns="">
              <p:pic>
                <p:nvPicPr>
                  <p:cNvPr id="21" name="Ink 20">
                    <a:extLst>
                      <a:ext uri="{FF2B5EF4-FFF2-40B4-BE49-F238E27FC236}">
                        <a16:creationId xmlns:a16="http://schemas.microsoft.com/office/drawing/2014/main" id="{227BB20B-3021-5789-B26B-298FAE882DE6}"/>
                      </a:ext>
                    </a:extLst>
                  </p:cNvPr>
                  <p:cNvPicPr/>
                  <p:nvPr/>
                </p:nvPicPr>
                <p:blipFill>
                  <a:blip r:embed="rId28"/>
                  <a:stretch>
                    <a:fillRect/>
                  </a:stretch>
                </p:blipFill>
                <p:spPr>
                  <a:xfrm>
                    <a:off x="7306344" y="3401856"/>
                    <a:ext cx="180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460ABA10-D8A8-85FD-7192-7E8E03ABB549}"/>
                      </a:ext>
                    </a:extLst>
                  </p14:cNvPr>
                  <p14:cNvContentPartPr/>
                  <p14:nvPr/>
                </p14:nvContentPartPr>
                <p14:xfrm>
                  <a:off x="7374384" y="3455496"/>
                  <a:ext cx="51480" cy="90720"/>
                </p14:xfrm>
              </p:contentPart>
            </mc:Choice>
            <mc:Fallback xmlns="">
              <p:pic>
                <p:nvPicPr>
                  <p:cNvPr id="22" name="Ink 21">
                    <a:extLst>
                      <a:ext uri="{FF2B5EF4-FFF2-40B4-BE49-F238E27FC236}">
                        <a16:creationId xmlns:a16="http://schemas.microsoft.com/office/drawing/2014/main" id="{460ABA10-D8A8-85FD-7192-7E8E03ABB549}"/>
                      </a:ext>
                    </a:extLst>
                  </p:cNvPr>
                  <p:cNvPicPr/>
                  <p:nvPr/>
                </p:nvPicPr>
                <p:blipFill>
                  <a:blip r:embed="rId30"/>
                  <a:stretch>
                    <a:fillRect/>
                  </a:stretch>
                </p:blipFill>
                <p:spPr>
                  <a:xfrm>
                    <a:off x="7365384" y="3446496"/>
                    <a:ext cx="69120" cy="108360"/>
                  </a:xfrm>
                  <a:prstGeom prst="rect">
                    <a:avLst/>
                  </a:prstGeom>
                </p:spPr>
              </p:pic>
            </mc:Fallback>
          </mc:AlternateContent>
        </p:grpSp>
        <p:grpSp>
          <p:nvGrpSpPr>
            <p:cNvPr id="26" name="Group 25">
              <a:extLst>
                <a:ext uri="{FF2B5EF4-FFF2-40B4-BE49-F238E27FC236}">
                  <a16:creationId xmlns:a16="http://schemas.microsoft.com/office/drawing/2014/main" id="{BB360168-C4C1-9F5D-800B-9BB2F6513C6F}"/>
                </a:ext>
              </a:extLst>
            </p:cNvPr>
            <p:cNvGrpSpPr/>
            <p:nvPr/>
          </p:nvGrpSpPr>
          <p:grpSpPr>
            <a:xfrm>
              <a:off x="6665904" y="4434696"/>
              <a:ext cx="73800" cy="127440"/>
              <a:chOff x="6665904" y="4434696"/>
              <a:chExt cx="73800" cy="127440"/>
            </a:xfrm>
          </p:grpSpPr>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ABFD80B2-203E-E31D-7230-C0873BAAE385}"/>
                      </a:ext>
                    </a:extLst>
                  </p14:cNvPr>
                  <p14:cNvContentPartPr/>
                  <p14:nvPr/>
                </p14:nvContentPartPr>
                <p14:xfrm>
                  <a:off x="6665904" y="4444056"/>
                  <a:ext cx="360" cy="90720"/>
                </p14:xfrm>
              </p:contentPart>
            </mc:Choice>
            <mc:Fallback xmlns="">
              <p:pic>
                <p:nvPicPr>
                  <p:cNvPr id="24" name="Ink 23">
                    <a:extLst>
                      <a:ext uri="{FF2B5EF4-FFF2-40B4-BE49-F238E27FC236}">
                        <a16:creationId xmlns:a16="http://schemas.microsoft.com/office/drawing/2014/main" id="{ABFD80B2-203E-E31D-7230-C0873BAAE385}"/>
                      </a:ext>
                    </a:extLst>
                  </p:cNvPr>
                  <p:cNvPicPr/>
                  <p:nvPr/>
                </p:nvPicPr>
                <p:blipFill>
                  <a:blip r:embed="rId32"/>
                  <a:stretch>
                    <a:fillRect/>
                  </a:stretch>
                </p:blipFill>
                <p:spPr>
                  <a:xfrm>
                    <a:off x="6656904" y="4435056"/>
                    <a:ext cx="180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82F6FA5B-C01C-2E8B-C135-9FCCCD624D99}"/>
                      </a:ext>
                    </a:extLst>
                  </p14:cNvPr>
                  <p14:cNvContentPartPr/>
                  <p14:nvPr/>
                </p14:nvContentPartPr>
                <p14:xfrm>
                  <a:off x="6729624" y="4434696"/>
                  <a:ext cx="10080" cy="127440"/>
                </p14:xfrm>
              </p:contentPart>
            </mc:Choice>
            <mc:Fallback xmlns="">
              <p:pic>
                <p:nvPicPr>
                  <p:cNvPr id="25" name="Ink 24">
                    <a:extLst>
                      <a:ext uri="{FF2B5EF4-FFF2-40B4-BE49-F238E27FC236}">
                        <a16:creationId xmlns:a16="http://schemas.microsoft.com/office/drawing/2014/main" id="{82F6FA5B-C01C-2E8B-C135-9FCCCD624D99}"/>
                      </a:ext>
                    </a:extLst>
                  </p:cNvPr>
                  <p:cNvPicPr/>
                  <p:nvPr/>
                </p:nvPicPr>
                <p:blipFill>
                  <a:blip r:embed="rId34"/>
                  <a:stretch>
                    <a:fillRect/>
                  </a:stretch>
                </p:blipFill>
                <p:spPr>
                  <a:xfrm>
                    <a:off x="6720984" y="4425696"/>
                    <a:ext cx="27720" cy="145080"/>
                  </a:xfrm>
                  <a:prstGeom prst="rect">
                    <a:avLst/>
                  </a:prstGeom>
                </p:spPr>
              </p:pic>
            </mc:Fallback>
          </mc:AlternateContent>
        </p:grpSp>
        <p:grpSp>
          <p:nvGrpSpPr>
            <p:cNvPr id="34" name="Group 33">
              <a:extLst>
                <a:ext uri="{FF2B5EF4-FFF2-40B4-BE49-F238E27FC236}">
                  <a16:creationId xmlns:a16="http://schemas.microsoft.com/office/drawing/2014/main" id="{3881A1F0-716B-E8E5-444C-D54E28948CA5}"/>
                </a:ext>
              </a:extLst>
            </p:cNvPr>
            <p:cNvGrpSpPr/>
            <p:nvPr/>
          </p:nvGrpSpPr>
          <p:grpSpPr>
            <a:xfrm>
              <a:off x="6692544" y="2925936"/>
              <a:ext cx="192240" cy="138240"/>
              <a:chOff x="6692544" y="2925936"/>
              <a:chExt cx="192240" cy="138240"/>
            </a:xfrm>
          </p:grpSpPr>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7583C4C5-281B-FED1-C203-F34653780F96}"/>
                      </a:ext>
                    </a:extLst>
                  </p14:cNvPr>
                  <p14:cNvContentPartPr/>
                  <p14:nvPr/>
                </p14:nvContentPartPr>
                <p14:xfrm>
                  <a:off x="6692544" y="2925936"/>
                  <a:ext cx="10080" cy="81000"/>
                </p14:xfrm>
              </p:contentPart>
            </mc:Choice>
            <mc:Fallback xmlns="">
              <p:pic>
                <p:nvPicPr>
                  <p:cNvPr id="27" name="Ink 26">
                    <a:extLst>
                      <a:ext uri="{FF2B5EF4-FFF2-40B4-BE49-F238E27FC236}">
                        <a16:creationId xmlns:a16="http://schemas.microsoft.com/office/drawing/2014/main" id="{7583C4C5-281B-FED1-C203-F34653780F96}"/>
                      </a:ext>
                    </a:extLst>
                  </p:cNvPr>
                  <p:cNvPicPr/>
                  <p:nvPr/>
                </p:nvPicPr>
                <p:blipFill>
                  <a:blip r:embed="rId36"/>
                  <a:stretch>
                    <a:fillRect/>
                  </a:stretch>
                </p:blipFill>
                <p:spPr>
                  <a:xfrm>
                    <a:off x="6683904" y="2917296"/>
                    <a:ext cx="277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0BCB48B3-68B8-0157-47FE-82C269C244F2}"/>
                      </a:ext>
                    </a:extLst>
                  </p14:cNvPr>
                  <p14:cNvContentPartPr/>
                  <p14:nvPr/>
                </p14:nvContentPartPr>
                <p14:xfrm>
                  <a:off x="6775704" y="2952576"/>
                  <a:ext cx="109080" cy="111600"/>
                </p14:xfrm>
              </p:contentPart>
            </mc:Choice>
            <mc:Fallback xmlns="">
              <p:pic>
                <p:nvPicPr>
                  <p:cNvPr id="28" name="Ink 27">
                    <a:extLst>
                      <a:ext uri="{FF2B5EF4-FFF2-40B4-BE49-F238E27FC236}">
                        <a16:creationId xmlns:a16="http://schemas.microsoft.com/office/drawing/2014/main" id="{0BCB48B3-68B8-0157-47FE-82C269C244F2}"/>
                      </a:ext>
                    </a:extLst>
                  </p:cNvPr>
                  <p:cNvPicPr/>
                  <p:nvPr/>
                </p:nvPicPr>
                <p:blipFill>
                  <a:blip r:embed="rId38"/>
                  <a:stretch>
                    <a:fillRect/>
                  </a:stretch>
                </p:blipFill>
                <p:spPr>
                  <a:xfrm>
                    <a:off x="6766704" y="2943936"/>
                    <a:ext cx="126720" cy="129240"/>
                  </a:xfrm>
                  <a:prstGeom prst="rect">
                    <a:avLst/>
                  </a:prstGeom>
                </p:spPr>
              </p:pic>
            </mc:Fallback>
          </mc:AlternateContent>
        </p:grpSp>
        <p:grpSp>
          <p:nvGrpSpPr>
            <p:cNvPr id="33" name="Group 32">
              <a:extLst>
                <a:ext uri="{FF2B5EF4-FFF2-40B4-BE49-F238E27FC236}">
                  <a16:creationId xmlns:a16="http://schemas.microsoft.com/office/drawing/2014/main" id="{A769876C-441A-6879-3183-5AFB77EBE1B8}"/>
                </a:ext>
              </a:extLst>
            </p:cNvPr>
            <p:cNvGrpSpPr/>
            <p:nvPr/>
          </p:nvGrpSpPr>
          <p:grpSpPr>
            <a:xfrm>
              <a:off x="7123104" y="2441016"/>
              <a:ext cx="130680" cy="167040"/>
              <a:chOff x="7123104" y="2441016"/>
              <a:chExt cx="130680" cy="167040"/>
            </a:xfrm>
          </p:grpSpPr>
          <mc:AlternateContent xmlns:mc="http://schemas.openxmlformats.org/markup-compatibility/2006" xmlns:p14="http://schemas.microsoft.com/office/powerpoint/2010/main">
            <mc:Choice Requires="p14">
              <p:contentPart p14:bwMode="auto" r:id="rId39">
                <p14:nvContentPartPr>
                  <p14:cNvPr id="29" name="Ink 28">
                    <a:extLst>
                      <a:ext uri="{FF2B5EF4-FFF2-40B4-BE49-F238E27FC236}">
                        <a16:creationId xmlns:a16="http://schemas.microsoft.com/office/drawing/2014/main" id="{6061AA4C-1A5B-97C4-9D54-9429B203CB1A}"/>
                      </a:ext>
                    </a:extLst>
                  </p14:cNvPr>
                  <p14:cNvContentPartPr/>
                  <p14:nvPr/>
                </p14:nvContentPartPr>
                <p14:xfrm>
                  <a:off x="7123104" y="2459376"/>
                  <a:ext cx="360" cy="127440"/>
                </p14:xfrm>
              </p:contentPart>
            </mc:Choice>
            <mc:Fallback xmlns="">
              <p:pic>
                <p:nvPicPr>
                  <p:cNvPr id="29" name="Ink 28">
                    <a:extLst>
                      <a:ext uri="{FF2B5EF4-FFF2-40B4-BE49-F238E27FC236}">
                        <a16:creationId xmlns:a16="http://schemas.microsoft.com/office/drawing/2014/main" id="{6061AA4C-1A5B-97C4-9D54-9429B203CB1A}"/>
                      </a:ext>
                    </a:extLst>
                  </p:cNvPr>
                  <p:cNvPicPr/>
                  <p:nvPr/>
                </p:nvPicPr>
                <p:blipFill>
                  <a:blip r:embed="rId40"/>
                  <a:stretch>
                    <a:fillRect/>
                  </a:stretch>
                </p:blipFill>
                <p:spPr>
                  <a:xfrm>
                    <a:off x="7114104" y="2450736"/>
                    <a:ext cx="180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E78B2A31-39EB-E2DE-2F1C-972F07F1D97C}"/>
                      </a:ext>
                    </a:extLst>
                  </p14:cNvPr>
                  <p14:cNvContentPartPr/>
                  <p14:nvPr/>
                </p14:nvContentPartPr>
                <p14:xfrm>
                  <a:off x="7186824" y="2441016"/>
                  <a:ext cx="66960" cy="167040"/>
                </p14:xfrm>
              </p:contentPart>
            </mc:Choice>
            <mc:Fallback xmlns="">
              <p:pic>
                <p:nvPicPr>
                  <p:cNvPr id="30" name="Ink 29">
                    <a:extLst>
                      <a:ext uri="{FF2B5EF4-FFF2-40B4-BE49-F238E27FC236}">
                        <a16:creationId xmlns:a16="http://schemas.microsoft.com/office/drawing/2014/main" id="{E78B2A31-39EB-E2DE-2F1C-972F07F1D97C}"/>
                      </a:ext>
                    </a:extLst>
                  </p:cNvPr>
                  <p:cNvPicPr/>
                  <p:nvPr/>
                </p:nvPicPr>
                <p:blipFill>
                  <a:blip r:embed="rId42"/>
                  <a:stretch>
                    <a:fillRect/>
                  </a:stretch>
                </p:blipFill>
                <p:spPr>
                  <a:xfrm>
                    <a:off x="7178184" y="2432016"/>
                    <a:ext cx="84600" cy="184680"/>
                  </a:xfrm>
                  <a:prstGeom prst="rect">
                    <a:avLst/>
                  </a:prstGeom>
                </p:spPr>
              </p:pic>
            </mc:Fallback>
          </mc:AlternateContent>
        </p:grpSp>
        <p:grpSp>
          <p:nvGrpSpPr>
            <p:cNvPr id="38" name="Group 37">
              <a:extLst>
                <a:ext uri="{FF2B5EF4-FFF2-40B4-BE49-F238E27FC236}">
                  <a16:creationId xmlns:a16="http://schemas.microsoft.com/office/drawing/2014/main" id="{BC2D22A4-A0BF-7553-C460-6B059018BD93}"/>
                </a:ext>
              </a:extLst>
            </p:cNvPr>
            <p:cNvGrpSpPr/>
            <p:nvPr/>
          </p:nvGrpSpPr>
          <p:grpSpPr>
            <a:xfrm>
              <a:off x="6656904" y="2002176"/>
              <a:ext cx="172800" cy="164160"/>
              <a:chOff x="6656904" y="2002176"/>
              <a:chExt cx="172800" cy="164160"/>
            </a:xfrm>
          </p:grpSpPr>
          <mc:AlternateContent xmlns:mc="http://schemas.openxmlformats.org/markup-compatibility/2006" xmlns:p14="http://schemas.microsoft.com/office/powerpoint/2010/main">
            <mc:Choice Requires="p14">
              <p:contentPart p14:bwMode="auto" r:id="rId43">
                <p14:nvContentPartPr>
                  <p14:cNvPr id="35" name="Ink 34">
                    <a:extLst>
                      <a:ext uri="{FF2B5EF4-FFF2-40B4-BE49-F238E27FC236}">
                        <a16:creationId xmlns:a16="http://schemas.microsoft.com/office/drawing/2014/main" id="{6040AE94-B102-FAED-D537-B114B1D8A213}"/>
                      </a:ext>
                    </a:extLst>
                  </p14:cNvPr>
                  <p14:cNvContentPartPr/>
                  <p14:nvPr/>
                </p14:nvContentPartPr>
                <p14:xfrm>
                  <a:off x="6656904" y="2002176"/>
                  <a:ext cx="360" cy="164160"/>
                </p14:xfrm>
              </p:contentPart>
            </mc:Choice>
            <mc:Fallback xmlns="">
              <p:pic>
                <p:nvPicPr>
                  <p:cNvPr id="35" name="Ink 34">
                    <a:extLst>
                      <a:ext uri="{FF2B5EF4-FFF2-40B4-BE49-F238E27FC236}">
                        <a16:creationId xmlns:a16="http://schemas.microsoft.com/office/drawing/2014/main" id="{6040AE94-B102-FAED-D537-B114B1D8A213}"/>
                      </a:ext>
                    </a:extLst>
                  </p:cNvPr>
                  <p:cNvPicPr/>
                  <p:nvPr/>
                </p:nvPicPr>
                <p:blipFill>
                  <a:blip r:embed="rId44"/>
                  <a:stretch>
                    <a:fillRect/>
                  </a:stretch>
                </p:blipFill>
                <p:spPr>
                  <a:xfrm>
                    <a:off x="6647904" y="1993536"/>
                    <a:ext cx="180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 name="Ink 35">
                    <a:extLst>
                      <a:ext uri="{FF2B5EF4-FFF2-40B4-BE49-F238E27FC236}">
                        <a16:creationId xmlns:a16="http://schemas.microsoft.com/office/drawing/2014/main" id="{39350874-11C8-147A-E017-B71FDC5E84A4}"/>
                      </a:ext>
                    </a:extLst>
                  </p14:cNvPr>
                  <p14:cNvContentPartPr/>
                  <p14:nvPr/>
                </p14:nvContentPartPr>
                <p14:xfrm>
                  <a:off x="6784704" y="2029896"/>
                  <a:ext cx="9720" cy="81360"/>
                </p14:xfrm>
              </p:contentPart>
            </mc:Choice>
            <mc:Fallback xmlns="">
              <p:pic>
                <p:nvPicPr>
                  <p:cNvPr id="36" name="Ink 35">
                    <a:extLst>
                      <a:ext uri="{FF2B5EF4-FFF2-40B4-BE49-F238E27FC236}">
                        <a16:creationId xmlns:a16="http://schemas.microsoft.com/office/drawing/2014/main" id="{39350874-11C8-147A-E017-B71FDC5E84A4}"/>
                      </a:ext>
                    </a:extLst>
                  </p:cNvPr>
                  <p:cNvPicPr/>
                  <p:nvPr/>
                </p:nvPicPr>
                <p:blipFill>
                  <a:blip r:embed="rId46"/>
                  <a:stretch>
                    <a:fillRect/>
                  </a:stretch>
                </p:blipFill>
                <p:spPr>
                  <a:xfrm>
                    <a:off x="6775704" y="2020896"/>
                    <a:ext cx="273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7" name="Ink 36">
                    <a:extLst>
                      <a:ext uri="{FF2B5EF4-FFF2-40B4-BE49-F238E27FC236}">
                        <a16:creationId xmlns:a16="http://schemas.microsoft.com/office/drawing/2014/main" id="{AC7A44D1-54CB-C986-3C6D-6FF85A2A8990}"/>
                      </a:ext>
                    </a:extLst>
                  </p14:cNvPr>
                  <p14:cNvContentPartPr/>
                  <p14:nvPr/>
                </p14:nvContentPartPr>
                <p14:xfrm>
                  <a:off x="6727824" y="2002176"/>
                  <a:ext cx="101880" cy="84600"/>
                </p14:xfrm>
              </p:contentPart>
            </mc:Choice>
            <mc:Fallback xmlns="">
              <p:pic>
                <p:nvPicPr>
                  <p:cNvPr id="37" name="Ink 36">
                    <a:extLst>
                      <a:ext uri="{FF2B5EF4-FFF2-40B4-BE49-F238E27FC236}">
                        <a16:creationId xmlns:a16="http://schemas.microsoft.com/office/drawing/2014/main" id="{AC7A44D1-54CB-C986-3C6D-6FF85A2A8990}"/>
                      </a:ext>
                    </a:extLst>
                  </p:cNvPr>
                  <p:cNvPicPr/>
                  <p:nvPr/>
                </p:nvPicPr>
                <p:blipFill>
                  <a:blip r:embed="rId48"/>
                  <a:stretch>
                    <a:fillRect/>
                  </a:stretch>
                </p:blipFill>
                <p:spPr>
                  <a:xfrm>
                    <a:off x="6719184" y="1993536"/>
                    <a:ext cx="119520" cy="102240"/>
                  </a:xfrm>
                  <a:prstGeom prst="rect">
                    <a:avLst/>
                  </a:prstGeom>
                </p:spPr>
              </p:pic>
            </mc:Fallback>
          </mc:AlternateContent>
        </p:grpSp>
        <p:grpSp>
          <p:nvGrpSpPr>
            <p:cNvPr id="42" name="Group 41">
              <a:extLst>
                <a:ext uri="{FF2B5EF4-FFF2-40B4-BE49-F238E27FC236}">
                  <a16:creationId xmlns:a16="http://schemas.microsoft.com/office/drawing/2014/main" id="{C35658E6-274E-AE42-7777-22E8A7A28BB3}"/>
                </a:ext>
              </a:extLst>
            </p:cNvPr>
            <p:cNvGrpSpPr/>
            <p:nvPr/>
          </p:nvGrpSpPr>
          <p:grpSpPr>
            <a:xfrm>
              <a:off x="6171984" y="2386656"/>
              <a:ext cx="154440" cy="172800"/>
              <a:chOff x="6171984" y="2386656"/>
              <a:chExt cx="154440" cy="172800"/>
            </a:xfrm>
          </p:grpSpPr>
          <mc:AlternateContent xmlns:mc="http://schemas.openxmlformats.org/markup-compatibility/2006" xmlns:p14="http://schemas.microsoft.com/office/powerpoint/2010/main">
            <mc:Choice Requires="p14">
              <p:contentPart p14:bwMode="auto" r:id="rId49">
                <p14:nvContentPartPr>
                  <p14:cNvPr id="39" name="Ink 38">
                    <a:extLst>
                      <a:ext uri="{FF2B5EF4-FFF2-40B4-BE49-F238E27FC236}">
                        <a16:creationId xmlns:a16="http://schemas.microsoft.com/office/drawing/2014/main" id="{40646FBE-94B7-BCFB-3622-9DD40BB8ADDF}"/>
                      </a:ext>
                    </a:extLst>
                  </p14:cNvPr>
                  <p14:cNvContentPartPr/>
                  <p14:nvPr/>
                </p14:nvContentPartPr>
                <p14:xfrm>
                  <a:off x="6171984" y="2413656"/>
                  <a:ext cx="360" cy="145800"/>
                </p14:xfrm>
              </p:contentPart>
            </mc:Choice>
            <mc:Fallback xmlns="">
              <p:pic>
                <p:nvPicPr>
                  <p:cNvPr id="39" name="Ink 38">
                    <a:extLst>
                      <a:ext uri="{FF2B5EF4-FFF2-40B4-BE49-F238E27FC236}">
                        <a16:creationId xmlns:a16="http://schemas.microsoft.com/office/drawing/2014/main" id="{40646FBE-94B7-BCFB-3622-9DD40BB8ADDF}"/>
                      </a:ext>
                    </a:extLst>
                  </p:cNvPr>
                  <p:cNvPicPr/>
                  <p:nvPr/>
                </p:nvPicPr>
                <p:blipFill>
                  <a:blip r:embed="rId50"/>
                  <a:stretch>
                    <a:fillRect/>
                  </a:stretch>
                </p:blipFill>
                <p:spPr>
                  <a:xfrm>
                    <a:off x="6162984" y="2405016"/>
                    <a:ext cx="180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0" name="Ink 39">
                    <a:extLst>
                      <a:ext uri="{FF2B5EF4-FFF2-40B4-BE49-F238E27FC236}">
                        <a16:creationId xmlns:a16="http://schemas.microsoft.com/office/drawing/2014/main" id="{8E885AF7-9836-760A-2E20-352E9C00FAC6}"/>
                      </a:ext>
                    </a:extLst>
                  </p14:cNvPr>
                  <p14:cNvContentPartPr/>
                  <p14:nvPr/>
                </p14:nvContentPartPr>
                <p14:xfrm>
                  <a:off x="6239304" y="2404656"/>
                  <a:ext cx="68400" cy="147960"/>
                </p14:xfrm>
              </p:contentPart>
            </mc:Choice>
            <mc:Fallback xmlns="">
              <p:pic>
                <p:nvPicPr>
                  <p:cNvPr id="40" name="Ink 39">
                    <a:extLst>
                      <a:ext uri="{FF2B5EF4-FFF2-40B4-BE49-F238E27FC236}">
                        <a16:creationId xmlns:a16="http://schemas.microsoft.com/office/drawing/2014/main" id="{8E885AF7-9836-760A-2E20-352E9C00FAC6}"/>
                      </a:ext>
                    </a:extLst>
                  </p:cNvPr>
                  <p:cNvPicPr/>
                  <p:nvPr/>
                </p:nvPicPr>
                <p:blipFill>
                  <a:blip r:embed="rId52"/>
                  <a:stretch>
                    <a:fillRect/>
                  </a:stretch>
                </p:blipFill>
                <p:spPr>
                  <a:xfrm>
                    <a:off x="6230304" y="2396016"/>
                    <a:ext cx="860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1" name="Ink 40">
                    <a:extLst>
                      <a:ext uri="{FF2B5EF4-FFF2-40B4-BE49-F238E27FC236}">
                        <a16:creationId xmlns:a16="http://schemas.microsoft.com/office/drawing/2014/main" id="{5E8390C1-CCAC-50F7-6BA6-1D773F75621D}"/>
                      </a:ext>
                    </a:extLst>
                  </p14:cNvPr>
                  <p14:cNvContentPartPr/>
                  <p14:nvPr/>
                </p14:nvContentPartPr>
                <p14:xfrm>
                  <a:off x="6254064" y="2386656"/>
                  <a:ext cx="72360" cy="360"/>
                </p14:xfrm>
              </p:contentPart>
            </mc:Choice>
            <mc:Fallback xmlns="">
              <p:pic>
                <p:nvPicPr>
                  <p:cNvPr id="41" name="Ink 40">
                    <a:extLst>
                      <a:ext uri="{FF2B5EF4-FFF2-40B4-BE49-F238E27FC236}">
                        <a16:creationId xmlns:a16="http://schemas.microsoft.com/office/drawing/2014/main" id="{5E8390C1-CCAC-50F7-6BA6-1D773F75621D}"/>
                      </a:ext>
                    </a:extLst>
                  </p:cNvPr>
                  <p:cNvPicPr/>
                  <p:nvPr/>
                </p:nvPicPr>
                <p:blipFill>
                  <a:blip r:embed="rId54"/>
                  <a:stretch>
                    <a:fillRect/>
                  </a:stretch>
                </p:blipFill>
                <p:spPr>
                  <a:xfrm>
                    <a:off x="6245424" y="2377656"/>
                    <a:ext cx="90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5">
              <p14:nvContentPartPr>
                <p14:cNvPr id="43" name="Ink 42">
                  <a:extLst>
                    <a:ext uri="{FF2B5EF4-FFF2-40B4-BE49-F238E27FC236}">
                      <a16:creationId xmlns:a16="http://schemas.microsoft.com/office/drawing/2014/main" id="{97298B6A-9FDA-806C-CF6D-4763B4B5D00A}"/>
                    </a:ext>
                  </a:extLst>
                </p14:cNvPr>
                <p14:cNvContentPartPr/>
                <p14:nvPr/>
              </p14:nvContentPartPr>
              <p14:xfrm>
                <a:off x="5230224" y="2020536"/>
                <a:ext cx="360" cy="173160"/>
              </p14:xfrm>
            </p:contentPart>
          </mc:Choice>
          <mc:Fallback>
            <p:pic>
              <p:nvPicPr>
                <p:cNvPr id="43" name="Ink 42">
                  <a:extLst>
                    <a:ext uri="{FF2B5EF4-FFF2-40B4-BE49-F238E27FC236}">
                      <a16:creationId xmlns:a16="http://schemas.microsoft.com/office/drawing/2014/main" id="{97298B6A-9FDA-806C-CF6D-4763B4B5D00A}"/>
                    </a:ext>
                  </a:extLst>
                </p:cNvPr>
                <p:cNvPicPr/>
                <p:nvPr/>
              </p:nvPicPr>
              <p:blipFill>
                <a:blip r:embed="rId56"/>
                <a:stretch>
                  <a:fillRect/>
                </a:stretch>
              </p:blipFill>
              <p:spPr>
                <a:xfrm>
                  <a:off x="5221224" y="2012665"/>
                  <a:ext cx="18000" cy="188587"/>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4" name="Ink 43">
                  <a:extLst>
                    <a:ext uri="{FF2B5EF4-FFF2-40B4-BE49-F238E27FC236}">
                      <a16:creationId xmlns:a16="http://schemas.microsoft.com/office/drawing/2014/main" id="{833EDDA9-E451-D3FD-B9E2-7653583CD313}"/>
                    </a:ext>
                  </a:extLst>
                </p14:cNvPr>
                <p14:cNvContentPartPr/>
                <p14:nvPr/>
              </p14:nvContentPartPr>
              <p14:xfrm>
                <a:off x="5374224" y="2020536"/>
                <a:ext cx="121680" cy="194040"/>
              </p14:xfrm>
            </p:contentPart>
          </mc:Choice>
          <mc:Fallback>
            <p:pic>
              <p:nvPicPr>
                <p:cNvPr id="44" name="Ink 43">
                  <a:extLst>
                    <a:ext uri="{FF2B5EF4-FFF2-40B4-BE49-F238E27FC236}">
                      <a16:creationId xmlns:a16="http://schemas.microsoft.com/office/drawing/2014/main" id="{833EDDA9-E451-D3FD-B9E2-7653583CD313}"/>
                    </a:ext>
                  </a:extLst>
                </p:cNvPr>
                <p:cNvPicPr/>
                <p:nvPr/>
              </p:nvPicPr>
              <p:blipFill>
                <a:blip r:embed="rId58"/>
                <a:stretch>
                  <a:fillRect/>
                </a:stretch>
              </p:blipFill>
              <p:spPr>
                <a:xfrm>
                  <a:off x="5366219" y="2012648"/>
                  <a:ext cx="137370" cy="209500"/>
                </a:xfrm>
                <a:prstGeom prst="rect">
                  <a:avLst/>
                </a:prstGeom>
              </p:spPr>
            </p:pic>
          </mc:Fallback>
        </mc:AlternateContent>
        <p:grpSp>
          <p:nvGrpSpPr>
            <p:cNvPr id="49" name="Group 48">
              <a:extLst>
                <a:ext uri="{FF2B5EF4-FFF2-40B4-BE49-F238E27FC236}">
                  <a16:creationId xmlns:a16="http://schemas.microsoft.com/office/drawing/2014/main" id="{EBAA9DC3-CD39-D54A-E1D0-4B0A4915A4BC}"/>
                </a:ext>
              </a:extLst>
            </p:cNvPr>
            <p:cNvGrpSpPr/>
            <p:nvPr/>
          </p:nvGrpSpPr>
          <p:grpSpPr>
            <a:xfrm>
              <a:off x="4745664" y="2412216"/>
              <a:ext cx="190440" cy="183960"/>
              <a:chOff x="4745664" y="2412216"/>
              <a:chExt cx="190440" cy="183960"/>
            </a:xfrm>
          </p:grpSpPr>
          <mc:AlternateContent xmlns:mc="http://schemas.openxmlformats.org/markup-compatibility/2006" xmlns:p14="http://schemas.microsoft.com/office/powerpoint/2010/main">
            <mc:Choice Requires="p14">
              <p:contentPart p14:bwMode="auto" r:id="rId59">
                <p14:nvContentPartPr>
                  <p14:cNvPr id="45" name="Ink 44">
                    <a:extLst>
                      <a:ext uri="{FF2B5EF4-FFF2-40B4-BE49-F238E27FC236}">
                        <a16:creationId xmlns:a16="http://schemas.microsoft.com/office/drawing/2014/main" id="{E5431744-FE87-6CF8-CC26-A871DD168FA1}"/>
                      </a:ext>
                    </a:extLst>
                  </p14:cNvPr>
                  <p14:cNvContentPartPr/>
                  <p14:nvPr/>
                </p14:nvContentPartPr>
                <p14:xfrm>
                  <a:off x="4745664" y="2441016"/>
                  <a:ext cx="360" cy="155160"/>
                </p14:xfrm>
              </p:contentPart>
            </mc:Choice>
            <mc:Fallback xmlns="">
              <p:pic>
                <p:nvPicPr>
                  <p:cNvPr id="45" name="Ink 44">
                    <a:extLst>
                      <a:ext uri="{FF2B5EF4-FFF2-40B4-BE49-F238E27FC236}">
                        <a16:creationId xmlns:a16="http://schemas.microsoft.com/office/drawing/2014/main" id="{E5431744-FE87-6CF8-CC26-A871DD168FA1}"/>
                      </a:ext>
                    </a:extLst>
                  </p:cNvPr>
                  <p:cNvPicPr/>
                  <p:nvPr/>
                </p:nvPicPr>
                <p:blipFill>
                  <a:blip r:embed="rId60"/>
                  <a:stretch>
                    <a:fillRect/>
                  </a:stretch>
                </p:blipFill>
                <p:spPr>
                  <a:xfrm>
                    <a:off x="4736664" y="2432376"/>
                    <a:ext cx="180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6" name="Ink 45">
                    <a:extLst>
                      <a:ext uri="{FF2B5EF4-FFF2-40B4-BE49-F238E27FC236}">
                        <a16:creationId xmlns:a16="http://schemas.microsoft.com/office/drawing/2014/main" id="{8C5D136A-EA02-E295-12EE-38F15ACE6037}"/>
                      </a:ext>
                    </a:extLst>
                  </p14:cNvPr>
                  <p14:cNvContentPartPr/>
                  <p14:nvPr/>
                </p14:nvContentPartPr>
                <p14:xfrm>
                  <a:off x="4800744" y="2412216"/>
                  <a:ext cx="91800" cy="174600"/>
                </p14:xfrm>
              </p:contentPart>
            </mc:Choice>
            <mc:Fallback xmlns="">
              <p:pic>
                <p:nvPicPr>
                  <p:cNvPr id="46" name="Ink 45">
                    <a:extLst>
                      <a:ext uri="{FF2B5EF4-FFF2-40B4-BE49-F238E27FC236}">
                        <a16:creationId xmlns:a16="http://schemas.microsoft.com/office/drawing/2014/main" id="{8C5D136A-EA02-E295-12EE-38F15ACE6037}"/>
                      </a:ext>
                    </a:extLst>
                  </p:cNvPr>
                  <p:cNvPicPr/>
                  <p:nvPr/>
                </p:nvPicPr>
                <p:blipFill>
                  <a:blip r:embed="rId62"/>
                  <a:stretch>
                    <a:fillRect/>
                  </a:stretch>
                </p:blipFill>
                <p:spPr>
                  <a:xfrm>
                    <a:off x="4791744" y="2403216"/>
                    <a:ext cx="1094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7" name="Ink 46">
                    <a:extLst>
                      <a:ext uri="{FF2B5EF4-FFF2-40B4-BE49-F238E27FC236}">
                        <a16:creationId xmlns:a16="http://schemas.microsoft.com/office/drawing/2014/main" id="{8F7F86FB-1437-AC7C-5FA0-24C4F15338D2}"/>
                      </a:ext>
                    </a:extLst>
                  </p14:cNvPr>
                  <p14:cNvContentPartPr/>
                  <p14:nvPr/>
                </p14:nvContentPartPr>
                <p14:xfrm>
                  <a:off x="4873464" y="2523816"/>
                  <a:ext cx="62640" cy="360"/>
                </p14:xfrm>
              </p:contentPart>
            </mc:Choice>
            <mc:Fallback xmlns="">
              <p:pic>
                <p:nvPicPr>
                  <p:cNvPr id="47" name="Ink 46">
                    <a:extLst>
                      <a:ext uri="{FF2B5EF4-FFF2-40B4-BE49-F238E27FC236}">
                        <a16:creationId xmlns:a16="http://schemas.microsoft.com/office/drawing/2014/main" id="{8F7F86FB-1437-AC7C-5FA0-24C4F15338D2}"/>
                      </a:ext>
                    </a:extLst>
                  </p:cNvPr>
                  <p:cNvPicPr/>
                  <p:nvPr/>
                </p:nvPicPr>
                <p:blipFill>
                  <a:blip r:embed="rId64"/>
                  <a:stretch>
                    <a:fillRect/>
                  </a:stretch>
                </p:blipFill>
                <p:spPr>
                  <a:xfrm>
                    <a:off x="4864824" y="2514816"/>
                    <a:ext cx="80280" cy="18000"/>
                  </a:xfrm>
                  <a:prstGeom prst="rect">
                    <a:avLst/>
                  </a:prstGeom>
                </p:spPr>
              </p:pic>
            </mc:Fallback>
          </mc:AlternateContent>
        </p:grpSp>
        <p:grpSp>
          <p:nvGrpSpPr>
            <p:cNvPr id="51" name="Group 50">
              <a:extLst>
                <a:ext uri="{FF2B5EF4-FFF2-40B4-BE49-F238E27FC236}">
                  <a16:creationId xmlns:a16="http://schemas.microsoft.com/office/drawing/2014/main" id="{120DDEB8-6B63-E9FA-22A1-D630B6A6FE9D}"/>
                </a:ext>
              </a:extLst>
            </p:cNvPr>
            <p:cNvGrpSpPr/>
            <p:nvPr/>
          </p:nvGrpSpPr>
          <p:grpSpPr>
            <a:xfrm>
              <a:off x="5284944" y="2925576"/>
              <a:ext cx="174600" cy="158760"/>
              <a:chOff x="5284944" y="2925576"/>
              <a:chExt cx="174600" cy="158760"/>
            </a:xfrm>
          </p:grpSpPr>
          <mc:AlternateContent xmlns:mc="http://schemas.openxmlformats.org/markup-compatibility/2006" xmlns:p14="http://schemas.microsoft.com/office/powerpoint/2010/main">
            <mc:Choice Requires="p14">
              <p:contentPart p14:bwMode="auto" r:id="rId65">
                <p14:nvContentPartPr>
                  <p14:cNvPr id="48" name="Ink 47">
                    <a:extLst>
                      <a:ext uri="{FF2B5EF4-FFF2-40B4-BE49-F238E27FC236}">
                        <a16:creationId xmlns:a16="http://schemas.microsoft.com/office/drawing/2014/main" id="{438D1E46-83C4-3F4C-8EE7-FEC31EC57B6A}"/>
                      </a:ext>
                    </a:extLst>
                  </p14:cNvPr>
                  <p14:cNvContentPartPr/>
                  <p14:nvPr/>
                </p14:nvContentPartPr>
                <p14:xfrm>
                  <a:off x="5284944" y="2962656"/>
                  <a:ext cx="5760" cy="121680"/>
                </p14:xfrm>
              </p:contentPart>
            </mc:Choice>
            <mc:Fallback xmlns="">
              <p:pic>
                <p:nvPicPr>
                  <p:cNvPr id="48" name="Ink 47">
                    <a:extLst>
                      <a:ext uri="{FF2B5EF4-FFF2-40B4-BE49-F238E27FC236}">
                        <a16:creationId xmlns:a16="http://schemas.microsoft.com/office/drawing/2014/main" id="{438D1E46-83C4-3F4C-8EE7-FEC31EC57B6A}"/>
                      </a:ext>
                    </a:extLst>
                  </p:cNvPr>
                  <p:cNvPicPr/>
                  <p:nvPr/>
                </p:nvPicPr>
                <p:blipFill>
                  <a:blip r:embed="rId66"/>
                  <a:stretch>
                    <a:fillRect/>
                  </a:stretch>
                </p:blipFill>
                <p:spPr>
                  <a:xfrm>
                    <a:off x="5276304" y="2953656"/>
                    <a:ext cx="234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0" name="Ink 49">
                    <a:extLst>
                      <a:ext uri="{FF2B5EF4-FFF2-40B4-BE49-F238E27FC236}">
                        <a16:creationId xmlns:a16="http://schemas.microsoft.com/office/drawing/2014/main" id="{BEE0F46C-E4C8-B330-7F34-7F17391814F4}"/>
                      </a:ext>
                    </a:extLst>
                  </p14:cNvPr>
                  <p14:cNvContentPartPr/>
                  <p14:nvPr/>
                </p14:nvContentPartPr>
                <p14:xfrm>
                  <a:off x="5394024" y="2925576"/>
                  <a:ext cx="65520" cy="147600"/>
                </p14:xfrm>
              </p:contentPart>
            </mc:Choice>
            <mc:Fallback xmlns="">
              <p:pic>
                <p:nvPicPr>
                  <p:cNvPr id="50" name="Ink 49">
                    <a:extLst>
                      <a:ext uri="{FF2B5EF4-FFF2-40B4-BE49-F238E27FC236}">
                        <a16:creationId xmlns:a16="http://schemas.microsoft.com/office/drawing/2014/main" id="{BEE0F46C-E4C8-B330-7F34-7F17391814F4}"/>
                      </a:ext>
                    </a:extLst>
                  </p:cNvPr>
                  <p:cNvPicPr/>
                  <p:nvPr/>
                </p:nvPicPr>
                <p:blipFill>
                  <a:blip r:embed="rId68"/>
                  <a:stretch>
                    <a:fillRect/>
                  </a:stretch>
                </p:blipFill>
                <p:spPr>
                  <a:xfrm>
                    <a:off x="5385384" y="2916576"/>
                    <a:ext cx="83160" cy="165240"/>
                  </a:xfrm>
                  <a:prstGeom prst="rect">
                    <a:avLst/>
                  </a:prstGeom>
                </p:spPr>
              </p:pic>
            </mc:Fallback>
          </mc:AlternateContent>
        </p:grpSp>
        <p:grpSp>
          <p:nvGrpSpPr>
            <p:cNvPr id="58" name="Group 57">
              <a:extLst>
                <a:ext uri="{FF2B5EF4-FFF2-40B4-BE49-F238E27FC236}">
                  <a16:creationId xmlns:a16="http://schemas.microsoft.com/office/drawing/2014/main" id="{0163A001-9B8D-FCC0-BC0B-9F6ABE5651AE}"/>
                </a:ext>
              </a:extLst>
            </p:cNvPr>
            <p:cNvGrpSpPr/>
            <p:nvPr/>
          </p:nvGrpSpPr>
          <p:grpSpPr>
            <a:xfrm>
              <a:off x="5723424" y="3793896"/>
              <a:ext cx="137880" cy="210600"/>
              <a:chOff x="5723424" y="3793896"/>
              <a:chExt cx="137880" cy="210600"/>
            </a:xfrm>
          </p:grpSpPr>
          <mc:AlternateContent xmlns:mc="http://schemas.openxmlformats.org/markup-compatibility/2006" xmlns:p14="http://schemas.microsoft.com/office/powerpoint/2010/main">
            <mc:Choice Requires="p14">
              <p:contentPart p14:bwMode="auto" r:id="rId69">
                <p14:nvContentPartPr>
                  <p14:cNvPr id="52" name="Ink 51">
                    <a:extLst>
                      <a:ext uri="{FF2B5EF4-FFF2-40B4-BE49-F238E27FC236}">
                        <a16:creationId xmlns:a16="http://schemas.microsoft.com/office/drawing/2014/main" id="{AE8C1AED-C998-D1DC-E3B0-731D4FE18751}"/>
                      </a:ext>
                    </a:extLst>
                  </p14:cNvPr>
                  <p14:cNvContentPartPr/>
                  <p14:nvPr/>
                </p14:nvContentPartPr>
                <p14:xfrm>
                  <a:off x="5723424" y="3803976"/>
                  <a:ext cx="10440" cy="190800"/>
                </p14:xfrm>
              </p:contentPart>
            </mc:Choice>
            <mc:Fallback xmlns="">
              <p:pic>
                <p:nvPicPr>
                  <p:cNvPr id="52" name="Ink 51">
                    <a:extLst>
                      <a:ext uri="{FF2B5EF4-FFF2-40B4-BE49-F238E27FC236}">
                        <a16:creationId xmlns:a16="http://schemas.microsoft.com/office/drawing/2014/main" id="{AE8C1AED-C998-D1DC-E3B0-731D4FE18751}"/>
                      </a:ext>
                    </a:extLst>
                  </p:cNvPr>
                  <p:cNvPicPr/>
                  <p:nvPr/>
                </p:nvPicPr>
                <p:blipFill>
                  <a:blip r:embed="rId70"/>
                  <a:stretch>
                    <a:fillRect/>
                  </a:stretch>
                </p:blipFill>
                <p:spPr>
                  <a:xfrm>
                    <a:off x="5714424" y="3794976"/>
                    <a:ext cx="280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3" name="Ink 52">
                    <a:extLst>
                      <a:ext uri="{FF2B5EF4-FFF2-40B4-BE49-F238E27FC236}">
                        <a16:creationId xmlns:a16="http://schemas.microsoft.com/office/drawing/2014/main" id="{289B7626-91D6-0428-ACA2-DD3B8C311F75}"/>
                      </a:ext>
                    </a:extLst>
                  </p14:cNvPr>
                  <p14:cNvContentPartPr/>
                  <p14:nvPr/>
                </p14:nvContentPartPr>
                <p14:xfrm>
                  <a:off x="5785704" y="3793896"/>
                  <a:ext cx="75600" cy="210600"/>
                </p14:xfrm>
              </p:contentPart>
            </mc:Choice>
            <mc:Fallback xmlns="">
              <p:pic>
                <p:nvPicPr>
                  <p:cNvPr id="53" name="Ink 52">
                    <a:extLst>
                      <a:ext uri="{FF2B5EF4-FFF2-40B4-BE49-F238E27FC236}">
                        <a16:creationId xmlns:a16="http://schemas.microsoft.com/office/drawing/2014/main" id="{289B7626-91D6-0428-ACA2-DD3B8C311F75}"/>
                      </a:ext>
                    </a:extLst>
                  </p:cNvPr>
                  <p:cNvPicPr/>
                  <p:nvPr/>
                </p:nvPicPr>
                <p:blipFill>
                  <a:blip r:embed="rId72"/>
                  <a:stretch>
                    <a:fillRect/>
                  </a:stretch>
                </p:blipFill>
                <p:spPr>
                  <a:xfrm>
                    <a:off x="5777064" y="3784896"/>
                    <a:ext cx="93240" cy="228240"/>
                  </a:xfrm>
                  <a:prstGeom prst="rect">
                    <a:avLst/>
                  </a:prstGeom>
                </p:spPr>
              </p:pic>
            </mc:Fallback>
          </mc:AlternateContent>
        </p:grpSp>
        <p:grpSp>
          <p:nvGrpSpPr>
            <p:cNvPr id="70" name="Group 69">
              <a:extLst>
                <a:ext uri="{FF2B5EF4-FFF2-40B4-BE49-F238E27FC236}">
                  <a16:creationId xmlns:a16="http://schemas.microsoft.com/office/drawing/2014/main" id="{C4105C20-449D-148F-BBC3-828AAF33C740}"/>
                </a:ext>
              </a:extLst>
            </p:cNvPr>
            <p:cNvGrpSpPr/>
            <p:nvPr/>
          </p:nvGrpSpPr>
          <p:grpSpPr>
            <a:xfrm>
              <a:off x="4736304" y="3821976"/>
              <a:ext cx="156960" cy="147960"/>
              <a:chOff x="4736304" y="3821976"/>
              <a:chExt cx="156960" cy="147960"/>
            </a:xfrm>
          </p:grpSpPr>
          <mc:AlternateContent xmlns:mc="http://schemas.openxmlformats.org/markup-compatibility/2006" xmlns:p14="http://schemas.microsoft.com/office/powerpoint/2010/main">
            <mc:Choice Requires="p14">
              <p:contentPart p14:bwMode="auto" r:id="rId73">
                <p14:nvContentPartPr>
                  <p14:cNvPr id="68" name="Ink 67">
                    <a:extLst>
                      <a:ext uri="{FF2B5EF4-FFF2-40B4-BE49-F238E27FC236}">
                        <a16:creationId xmlns:a16="http://schemas.microsoft.com/office/drawing/2014/main" id="{5FAC7D3E-DF80-0432-925D-383D570B78CA}"/>
                      </a:ext>
                    </a:extLst>
                  </p14:cNvPr>
                  <p14:cNvContentPartPr/>
                  <p14:nvPr/>
                </p14:nvContentPartPr>
                <p14:xfrm>
                  <a:off x="4736304" y="3821976"/>
                  <a:ext cx="62280" cy="147960"/>
                </p14:xfrm>
              </p:contentPart>
            </mc:Choice>
            <mc:Fallback xmlns="">
              <p:pic>
                <p:nvPicPr>
                  <p:cNvPr id="68" name="Ink 67">
                    <a:extLst>
                      <a:ext uri="{FF2B5EF4-FFF2-40B4-BE49-F238E27FC236}">
                        <a16:creationId xmlns:a16="http://schemas.microsoft.com/office/drawing/2014/main" id="{5FAC7D3E-DF80-0432-925D-383D570B78CA}"/>
                      </a:ext>
                    </a:extLst>
                  </p:cNvPr>
                  <p:cNvPicPr/>
                  <p:nvPr/>
                </p:nvPicPr>
                <p:blipFill>
                  <a:blip r:embed="rId74"/>
                  <a:stretch>
                    <a:fillRect/>
                  </a:stretch>
                </p:blipFill>
                <p:spPr>
                  <a:xfrm>
                    <a:off x="4727304" y="3812976"/>
                    <a:ext cx="799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9" name="Ink 68">
                    <a:extLst>
                      <a:ext uri="{FF2B5EF4-FFF2-40B4-BE49-F238E27FC236}">
                        <a16:creationId xmlns:a16="http://schemas.microsoft.com/office/drawing/2014/main" id="{2817D148-B103-9E36-5224-55C04F8AC56A}"/>
                      </a:ext>
                    </a:extLst>
                  </p14:cNvPr>
                  <p14:cNvContentPartPr/>
                  <p14:nvPr/>
                </p14:nvContentPartPr>
                <p14:xfrm>
                  <a:off x="4836024" y="3848256"/>
                  <a:ext cx="57240" cy="100080"/>
                </p14:xfrm>
              </p:contentPart>
            </mc:Choice>
            <mc:Fallback xmlns="">
              <p:pic>
                <p:nvPicPr>
                  <p:cNvPr id="69" name="Ink 68">
                    <a:extLst>
                      <a:ext uri="{FF2B5EF4-FFF2-40B4-BE49-F238E27FC236}">
                        <a16:creationId xmlns:a16="http://schemas.microsoft.com/office/drawing/2014/main" id="{2817D148-B103-9E36-5224-55C04F8AC56A}"/>
                      </a:ext>
                    </a:extLst>
                  </p:cNvPr>
                  <p:cNvPicPr/>
                  <p:nvPr/>
                </p:nvPicPr>
                <p:blipFill>
                  <a:blip r:embed="rId76"/>
                  <a:stretch>
                    <a:fillRect/>
                  </a:stretch>
                </p:blipFill>
                <p:spPr>
                  <a:xfrm>
                    <a:off x="4827384" y="3839616"/>
                    <a:ext cx="74880" cy="117720"/>
                  </a:xfrm>
                  <a:prstGeom prst="rect">
                    <a:avLst/>
                  </a:prstGeom>
                </p:spPr>
              </p:pic>
            </mc:Fallback>
          </mc:AlternateContent>
        </p:grpSp>
        <p:grpSp>
          <p:nvGrpSpPr>
            <p:cNvPr id="73" name="Group 72">
              <a:extLst>
                <a:ext uri="{FF2B5EF4-FFF2-40B4-BE49-F238E27FC236}">
                  <a16:creationId xmlns:a16="http://schemas.microsoft.com/office/drawing/2014/main" id="{76B8B9E5-A6B0-B26E-50FB-CF6A53F26ECE}"/>
                </a:ext>
              </a:extLst>
            </p:cNvPr>
            <p:cNvGrpSpPr/>
            <p:nvPr/>
          </p:nvGrpSpPr>
          <p:grpSpPr>
            <a:xfrm>
              <a:off x="5239584" y="4242816"/>
              <a:ext cx="146520" cy="161280"/>
              <a:chOff x="5239584" y="4242816"/>
              <a:chExt cx="146520" cy="161280"/>
            </a:xfrm>
          </p:grpSpPr>
          <mc:AlternateContent xmlns:mc="http://schemas.openxmlformats.org/markup-compatibility/2006" xmlns:p14="http://schemas.microsoft.com/office/powerpoint/2010/main">
            <mc:Choice Requires="p14">
              <p:contentPart p14:bwMode="auto" r:id="rId77">
                <p14:nvContentPartPr>
                  <p14:cNvPr id="71" name="Ink 70">
                    <a:extLst>
                      <a:ext uri="{FF2B5EF4-FFF2-40B4-BE49-F238E27FC236}">
                        <a16:creationId xmlns:a16="http://schemas.microsoft.com/office/drawing/2014/main" id="{F880E315-DB8B-AF75-74CB-618565AE12BC}"/>
                      </a:ext>
                    </a:extLst>
                  </p14:cNvPr>
                  <p14:cNvContentPartPr/>
                  <p14:nvPr/>
                </p14:nvContentPartPr>
                <p14:xfrm>
                  <a:off x="5239584" y="4251456"/>
                  <a:ext cx="84960" cy="152640"/>
                </p14:xfrm>
              </p:contentPart>
            </mc:Choice>
            <mc:Fallback xmlns="">
              <p:pic>
                <p:nvPicPr>
                  <p:cNvPr id="71" name="Ink 70">
                    <a:extLst>
                      <a:ext uri="{FF2B5EF4-FFF2-40B4-BE49-F238E27FC236}">
                        <a16:creationId xmlns:a16="http://schemas.microsoft.com/office/drawing/2014/main" id="{F880E315-DB8B-AF75-74CB-618565AE12BC}"/>
                      </a:ext>
                    </a:extLst>
                  </p:cNvPr>
                  <p:cNvPicPr/>
                  <p:nvPr/>
                </p:nvPicPr>
                <p:blipFill>
                  <a:blip r:embed="rId78"/>
                  <a:stretch>
                    <a:fillRect/>
                  </a:stretch>
                </p:blipFill>
                <p:spPr>
                  <a:xfrm>
                    <a:off x="5230584" y="4242456"/>
                    <a:ext cx="1026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2" name="Ink 71">
                    <a:extLst>
                      <a:ext uri="{FF2B5EF4-FFF2-40B4-BE49-F238E27FC236}">
                        <a16:creationId xmlns:a16="http://schemas.microsoft.com/office/drawing/2014/main" id="{2F7BC74A-0B7B-6176-F506-F37BE69D83C3}"/>
                      </a:ext>
                    </a:extLst>
                  </p14:cNvPr>
                  <p14:cNvContentPartPr/>
                  <p14:nvPr/>
                </p14:nvContentPartPr>
                <p14:xfrm>
                  <a:off x="5349024" y="4242816"/>
                  <a:ext cx="37080" cy="127080"/>
                </p14:xfrm>
              </p:contentPart>
            </mc:Choice>
            <mc:Fallback xmlns="">
              <p:pic>
                <p:nvPicPr>
                  <p:cNvPr id="72" name="Ink 71">
                    <a:extLst>
                      <a:ext uri="{FF2B5EF4-FFF2-40B4-BE49-F238E27FC236}">
                        <a16:creationId xmlns:a16="http://schemas.microsoft.com/office/drawing/2014/main" id="{2F7BC74A-0B7B-6176-F506-F37BE69D83C3}"/>
                      </a:ext>
                    </a:extLst>
                  </p:cNvPr>
                  <p:cNvPicPr/>
                  <p:nvPr/>
                </p:nvPicPr>
                <p:blipFill>
                  <a:blip r:embed="rId80"/>
                  <a:stretch>
                    <a:fillRect/>
                  </a:stretch>
                </p:blipFill>
                <p:spPr>
                  <a:xfrm>
                    <a:off x="5340384" y="4233816"/>
                    <a:ext cx="54720" cy="144720"/>
                  </a:xfrm>
                  <a:prstGeom prst="rect">
                    <a:avLst/>
                  </a:prstGeom>
                </p:spPr>
              </p:pic>
            </mc:Fallback>
          </mc:AlternateContent>
        </p:grpSp>
        <p:grpSp>
          <p:nvGrpSpPr>
            <p:cNvPr id="90" name="Group 89">
              <a:extLst>
                <a:ext uri="{FF2B5EF4-FFF2-40B4-BE49-F238E27FC236}">
                  <a16:creationId xmlns:a16="http://schemas.microsoft.com/office/drawing/2014/main" id="{27BF36E9-7E8B-7E34-A656-7293C360FC8B}"/>
                </a:ext>
              </a:extLst>
            </p:cNvPr>
            <p:cNvGrpSpPr/>
            <p:nvPr/>
          </p:nvGrpSpPr>
          <p:grpSpPr>
            <a:xfrm>
              <a:off x="6546744" y="3397536"/>
              <a:ext cx="190800" cy="123480"/>
              <a:chOff x="6546744" y="3397536"/>
              <a:chExt cx="190800" cy="123480"/>
            </a:xfrm>
          </p:grpSpPr>
          <mc:AlternateContent xmlns:mc="http://schemas.openxmlformats.org/markup-compatibility/2006" xmlns:p14="http://schemas.microsoft.com/office/powerpoint/2010/main">
            <mc:Choice Requires="p14">
              <p:contentPart p14:bwMode="auto" r:id="rId81">
                <p14:nvContentPartPr>
                  <p14:cNvPr id="88" name="Ink 87">
                    <a:extLst>
                      <a:ext uri="{FF2B5EF4-FFF2-40B4-BE49-F238E27FC236}">
                        <a16:creationId xmlns:a16="http://schemas.microsoft.com/office/drawing/2014/main" id="{192238AE-FC47-13EC-2A61-856609256F5F}"/>
                      </a:ext>
                    </a:extLst>
                  </p14:cNvPr>
                  <p14:cNvContentPartPr/>
                  <p14:nvPr/>
                </p14:nvContentPartPr>
                <p14:xfrm>
                  <a:off x="6546744" y="3419496"/>
                  <a:ext cx="81000" cy="101520"/>
                </p14:xfrm>
              </p:contentPart>
            </mc:Choice>
            <mc:Fallback xmlns="">
              <p:pic>
                <p:nvPicPr>
                  <p:cNvPr id="88" name="Ink 87">
                    <a:extLst>
                      <a:ext uri="{FF2B5EF4-FFF2-40B4-BE49-F238E27FC236}">
                        <a16:creationId xmlns:a16="http://schemas.microsoft.com/office/drawing/2014/main" id="{192238AE-FC47-13EC-2A61-856609256F5F}"/>
                      </a:ext>
                    </a:extLst>
                  </p:cNvPr>
                  <p:cNvPicPr/>
                  <p:nvPr/>
                </p:nvPicPr>
                <p:blipFill>
                  <a:blip r:embed="rId82"/>
                  <a:stretch>
                    <a:fillRect/>
                  </a:stretch>
                </p:blipFill>
                <p:spPr>
                  <a:xfrm>
                    <a:off x="6538104" y="3410856"/>
                    <a:ext cx="9864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9" name="Ink 88">
                    <a:extLst>
                      <a:ext uri="{FF2B5EF4-FFF2-40B4-BE49-F238E27FC236}">
                        <a16:creationId xmlns:a16="http://schemas.microsoft.com/office/drawing/2014/main" id="{CD23A963-3483-A019-D054-302DCEC0C314}"/>
                      </a:ext>
                    </a:extLst>
                  </p14:cNvPr>
                  <p14:cNvContentPartPr/>
                  <p14:nvPr/>
                </p14:nvContentPartPr>
                <p14:xfrm>
                  <a:off x="6647544" y="3397536"/>
                  <a:ext cx="90000" cy="121680"/>
                </p14:xfrm>
              </p:contentPart>
            </mc:Choice>
            <mc:Fallback xmlns="">
              <p:pic>
                <p:nvPicPr>
                  <p:cNvPr id="89" name="Ink 88">
                    <a:extLst>
                      <a:ext uri="{FF2B5EF4-FFF2-40B4-BE49-F238E27FC236}">
                        <a16:creationId xmlns:a16="http://schemas.microsoft.com/office/drawing/2014/main" id="{CD23A963-3483-A019-D054-302DCEC0C314}"/>
                      </a:ext>
                    </a:extLst>
                  </p:cNvPr>
                  <p:cNvPicPr/>
                  <p:nvPr/>
                </p:nvPicPr>
                <p:blipFill>
                  <a:blip r:embed="rId84"/>
                  <a:stretch>
                    <a:fillRect/>
                  </a:stretch>
                </p:blipFill>
                <p:spPr>
                  <a:xfrm>
                    <a:off x="6638544" y="3388536"/>
                    <a:ext cx="107640" cy="139320"/>
                  </a:xfrm>
                  <a:prstGeom prst="rect">
                    <a:avLst/>
                  </a:prstGeom>
                </p:spPr>
              </p:pic>
            </mc:Fallback>
          </mc:AlternateContent>
        </p:grpSp>
        <p:grpSp>
          <p:nvGrpSpPr>
            <p:cNvPr id="94" name="Group 93">
              <a:extLst>
                <a:ext uri="{FF2B5EF4-FFF2-40B4-BE49-F238E27FC236}">
                  <a16:creationId xmlns:a16="http://schemas.microsoft.com/office/drawing/2014/main" id="{B6AC8795-67CC-BA15-3D3D-3F15D21158F7}"/>
                </a:ext>
              </a:extLst>
            </p:cNvPr>
            <p:cNvGrpSpPr/>
            <p:nvPr/>
          </p:nvGrpSpPr>
          <p:grpSpPr>
            <a:xfrm>
              <a:off x="6985944" y="3447936"/>
              <a:ext cx="183960" cy="162360"/>
              <a:chOff x="6985944" y="3447936"/>
              <a:chExt cx="183960" cy="162360"/>
            </a:xfrm>
          </p:grpSpPr>
          <mc:AlternateContent xmlns:mc="http://schemas.openxmlformats.org/markup-compatibility/2006" xmlns:p14="http://schemas.microsoft.com/office/powerpoint/2010/main">
            <mc:Choice Requires="p14">
              <p:contentPart p14:bwMode="auto" r:id="rId85">
                <p14:nvContentPartPr>
                  <p14:cNvPr id="91" name="Ink 90">
                    <a:extLst>
                      <a:ext uri="{FF2B5EF4-FFF2-40B4-BE49-F238E27FC236}">
                        <a16:creationId xmlns:a16="http://schemas.microsoft.com/office/drawing/2014/main" id="{2E8C20AF-465D-A65C-C51B-DD4EF960F5BB}"/>
                      </a:ext>
                    </a:extLst>
                  </p14:cNvPr>
                  <p14:cNvContentPartPr/>
                  <p14:nvPr/>
                </p14:nvContentPartPr>
                <p14:xfrm>
                  <a:off x="6985944" y="3465576"/>
                  <a:ext cx="38520" cy="94320"/>
                </p14:xfrm>
              </p:contentPart>
            </mc:Choice>
            <mc:Fallback xmlns="">
              <p:pic>
                <p:nvPicPr>
                  <p:cNvPr id="91" name="Ink 90">
                    <a:extLst>
                      <a:ext uri="{FF2B5EF4-FFF2-40B4-BE49-F238E27FC236}">
                        <a16:creationId xmlns:a16="http://schemas.microsoft.com/office/drawing/2014/main" id="{2E8C20AF-465D-A65C-C51B-DD4EF960F5BB}"/>
                      </a:ext>
                    </a:extLst>
                  </p:cNvPr>
                  <p:cNvPicPr/>
                  <p:nvPr/>
                </p:nvPicPr>
                <p:blipFill>
                  <a:blip r:embed="rId86"/>
                  <a:stretch>
                    <a:fillRect/>
                  </a:stretch>
                </p:blipFill>
                <p:spPr>
                  <a:xfrm>
                    <a:off x="6976944" y="3456576"/>
                    <a:ext cx="56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2" name="Ink 91">
                    <a:extLst>
                      <a:ext uri="{FF2B5EF4-FFF2-40B4-BE49-F238E27FC236}">
                        <a16:creationId xmlns:a16="http://schemas.microsoft.com/office/drawing/2014/main" id="{875B8A30-3C89-C9D8-5237-C899DE063E04}"/>
                      </a:ext>
                    </a:extLst>
                  </p14:cNvPr>
                  <p14:cNvContentPartPr/>
                  <p14:nvPr/>
                </p14:nvContentPartPr>
                <p14:xfrm>
                  <a:off x="7012944" y="3551256"/>
                  <a:ext cx="66600" cy="5760"/>
                </p14:xfrm>
              </p:contentPart>
            </mc:Choice>
            <mc:Fallback xmlns="">
              <p:pic>
                <p:nvPicPr>
                  <p:cNvPr id="92" name="Ink 91">
                    <a:extLst>
                      <a:ext uri="{FF2B5EF4-FFF2-40B4-BE49-F238E27FC236}">
                        <a16:creationId xmlns:a16="http://schemas.microsoft.com/office/drawing/2014/main" id="{875B8A30-3C89-C9D8-5237-C899DE063E04}"/>
                      </a:ext>
                    </a:extLst>
                  </p:cNvPr>
                  <p:cNvPicPr/>
                  <p:nvPr/>
                </p:nvPicPr>
                <p:blipFill>
                  <a:blip r:embed="rId88"/>
                  <a:stretch>
                    <a:fillRect/>
                  </a:stretch>
                </p:blipFill>
                <p:spPr>
                  <a:xfrm>
                    <a:off x="7004304" y="3542256"/>
                    <a:ext cx="842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3" name="Ink 92">
                    <a:extLst>
                      <a:ext uri="{FF2B5EF4-FFF2-40B4-BE49-F238E27FC236}">
                        <a16:creationId xmlns:a16="http://schemas.microsoft.com/office/drawing/2014/main" id="{8E266174-D764-D12C-662C-A4B2BB36CF97}"/>
                      </a:ext>
                    </a:extLst>
                  </p14:cNvPr>
                  <p14:cNvContentPartPr/>
                  <p14:nvPr/>
                </p14:nvContentPartPr>
                <p14:xfrm>
                  <a:off x="7086384" y="3447936"/>
                  <a:ext cx="83520" cy="162360"/>
                </p14:xfrm>
              </p:contentPart>
            </mc:Choice>
            <mc:Fallback xmlns="">
              <p:pic>
                <p:nvPicPr>
                  <p:cNvPr id="93" name="Ink 92">
                    <a:extLst>
                      <a:ext uri="{FF2B5EF4-FFF2-40B4-BE49-F238E27FC236}">
                        <a16:creationId xmlns:a16="http://schemas.microsoft.com/office/drawing/2014/main" id="{8E266174-D764-D12C-662C-A4B2BB36CF97}"/>
                      </a:ext>
                    </a:extLst>
                  </p:cNvPr>
                  <p:cNvPicPr/>
                  <p:nvPr/>
                </p:nvPicPr>
                <p:blipFill>
                  <a:blip r:embed="rId90"/>
                  <a:stretch>
                    <a:fillRect/>
                  </a:stretch>
                </p:blipFill>
                <p:spPr>
                  <a:xfrm>
                    <a:off x="7077384" y="3438936"/>
                    <a:ext cx="101160" cy="180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1">
              <p14:nvContentPartPr>
                <p14:cNvPr id="95" name="Ink 94">
                  <a:extLst>
                    <a:ext uri="{FF2B5EF4-FFF2-40B4-BE49-F238E27FC236}">
                      <a16:creationId xmlns:a16="http://schemas.microsoft.com/office/drawing/2014/main" id="{21D7DD60-1CEB-57EE-464E-AB00E5DA5C27}"/>
                    </a:ext>
                  </a:extLst>
                </p14:cNvPr>
                <p14:cNvContentPartPr/>
                <p14:nvPr/>
              </p14:nvContentPartPr>
              <p14:xfrm>
                <a:off x="7552584" y="3000456"/>
                <a:ext cx="769320" cy="337320"/>
              </p14:xfrm>
            </p:contentPart>
          </mc:Choice>
          <mc:Fallback>
            <p:pic>
              <p:nvPicPr>
                <p:cNvPr id="95" name="Ink 94">
                  <a:extLst>
                    <a:ext uri="{FF2B5EF4-FFF2-40B4-BE49-F238E27FC236}">
                      <a16:creationId xmlns:a16="http://schemas.microsoft.com/office/drawing/2014/main" id="{21D7DD60-1CEB-57EE-464E-AB00E5DA5C27}"/>
                    </a:ext>
                  </a:extLst>
                </p:cNvPr>
                <p:cNvPicPr/>
                <p:nvPr/>
              </p:nvPicPr>
              <p:blipFill>
                <a:blip r:embed="rId92"/>
                <a:stretch>
                  <a:fillRect/>
                </a:stretch>
              </p:blipFill>
              <p:spPr>
                <a:xfrm>
                  <a:off x="7544580" y="2992567"/>
                  <a:ext cx="785007" cy="352782"/>
                </a:xfrm>
                <a:prstGeom prst="rect">
                  <a:avLst/>
                </a:prstGeom>
              </p:spPr>
            </p:pic>
          </mc:Fallback>
        </mc:AlternateContent>
        <p:grpSp>
          <p:nvGrpSpPr>
            <p:cNvPr id="99" name="Group 98">
              <a:extLst>
                <a:ext uri="{FF2B5EF4-FFF2-40B4-BE49-F238E27FC236}">
                  <a16:creationId xmlns:a16="http://schemas.microsoft.com/office/drawing/2014/main" id="{E47A2501-55BF-DD35-631B-99D510E15E1C}"/>
                </a:ext>
              </a:extLst>
            </p:cNvPr>
            <p:cNvGrpSpPr/>
            <p:nvPr/>
          </p:nvGrpSpPr>
          <p:grpSpPr>
            <a:xfrm>
              <a:off x="8476344" y="2925936"/>
              <a:ext cx="218520" cy="203760"/>
              <a:chOff x="8476344" y="2925936"/>
              <a:chExt cx="218520" cy="203760"/>
            </a:xfrm>
          </p:grpSpPr>
          <mc:AlternateContent xmlns:mc="http://schemas.openxmlformats.org/markup-compatibility/2006" xmlns:p14="http://schemas.microsoft.com/office/powerpoint/2010/main">
            <mc:Choice Requires="p14">
              <p:contentPart p14:bwMode="auto" r:id="rId93">
                <p14:nvContentPartPr>
                  <p14:cNvPr id="96" name="Ink 95">
                    <a:extLst>
                      <a:ext uri="{FF2B5EF4-FFF2-40B4-BE49-F238E27FC236}">
                        <a16:creationId xmlns:a16="http://schemas.microsoft.com/office/drawing/2014/main" id="{69ED7F3D-F560-A36E-670D-46766C6D9E9D}"/>
                      </a:ext>
                    </a:extLst>
                  </p14:cNvPr>
                  <p14:cNvContentPartPr/>
                  <p14:nvPr/>
                </p14:nvContentPartPr>
                <p14:xfrm>
                  <a:off x="8476344" y="2935296"/>
                  <a:ext cx="99360" cy="164880"/>
                </p14:xfrm>
              </p:contentPart>
            </mc:Choice>
            <mc:Fallback xmlns="">
              <p:pic>
                <p:nvPicPr>
                  <p:cNvPr id="96" name="Ink 95">
                    <a:extLst>
                      <a:ext uri="{FF2B5EF4-FFF2-40B4-BE49-F238E27FC236}">
                        <a16:creationId xmlns:a16="http://schemas.microsoft.com/office/drawing/2014/main" id="{69ED7F3D-F560-A36E-670D-46766C6D9E9D}"/>
                      </a:ext>
                    </a:extLst>
                  </p:cNvPr>
                  <p:cNvPicPr/>
                  <p:nvPr/>
                </p:nvPicPr>
                <p:blipFill>
                  <a:blip r:embed="rId94"/>
                  <a:stretch>
                    <a:fillRect/>
                  </a:stretch>
                </p:blipFill>
                <p:spPr>
                  <a:xfrm>
                    <a:off x="8467704" y="2926656"/>
                    <a:ext cx="1170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97" name="Ink 96">
                    <a:extLst>
                      <a:ext uri="{FF2B5EF4-FFF2-40B4-BE49-F238E27FC236}">
                        <a16:creationId xmlns:a16="http://schemas.microsoft.com/office/drawing/2014/main" id="{B089AED0-C4E6-48F4-5FE5-42567861102F}"/>
                      </a:ext>
                    </a:extLst>
                  </p14:cNvPr>
                  <p14:cNvContentPartPr/>
                  <p14:nvPr/>
                </p14:nvContentPartPr>
                <p14:xfrm>
                  <a:off x="8640864" y="2944296"/>
                  <a:ext cx="24480" cy="185400"/>
                </p14:xfrm>
              </p:contentPart>
            </mc:Choice>
            <mc:Fallback xmlns="">
              <p:pic>
                <p:nvPicPr>
                  <p:cNvPr id="97" name="Ink 96">
                    <a:extLst>
                      <a:ext uri="{FF2B5EF4-FFF2-40B4-BE49-F238E27FC236}">
                        <a16:creationId xmlns:a16="http://schemas.microsoft.com/office/drawing/2014/main" id="{B089AED0-C4E6-48F4-5FE5-42567861102F}"/>
                      </a:ext>
                    </a:extLst>
                  </p:cNvPr>
                  <p:cNvPicPr/>
                  <p:nvPr/>
                </p:nvPicPr>
                <p:blipFill>
                  <a:blip r:embed="rId96"/>
                  <a:stretch>
                    <a:fillRect/>
                  </a:stretch>
                </p:blipFill>
                <p:spPr>
                  <a:xfrm>
                    <a:off x="8632224" y="2935656"/>
                    <a:ext cx="421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98" name="Ink 97">
                    <a:extLst>
                      <a:ext uri="{FF2B5EF4-FFF2-40B4-BE49-F238E27FC236}">
                        <a16:creationId xmlns:a16="http://schemas.microsoft.com/office/drawing/2014/main" id="{7602C3D7-1285-2A4C-4C7D-A65544F4E8DE}"/>
                      </a:ext>
                    </a:extLst>
                  </p14:cNvPr>
                  <p14:cNvContentPartPr/>
                  <p14:nvPr/>
                </p14:nvContentPartPr>
                <p14:xfrm>
                  <a:off x="8587584" y="2925936"/>
                  <a:ext cx="107280" cy="93240"/>
                </p14:xfrm>
              </p:contentPart>
            </mc:Choice>
            <mc:Fallback xmlns="">
              <p:pic>
                <p:nvPicPr>
                  <p:cNvPr id="98" name="Ink 97">
                    <a:extLst>
                      <a:ext uri="{FF2B5EF4-FFF2-40B4-BE49-F238E27FC236}">
                        <a16:creationId xmlns:a16="http://schemas.microsoft.com/office/drawing/2014/main" id="{7602C3D7-1285-2A4C-4C7D-A65544F4E8DE}"/>
                      </a:ext>
                    </a:extLst>
                  </p:cNvPr>
                  <p:cNvPicPr/>
                  <p:nvPr/>
                </p:nvPicPr>
                <p:blipFill>
                  <a:blip r:embed="rId98"/>
                  <a:stretch>
                    <a:fillRect/>
                  </a:stretch>
                </p:blipFill>
                <p:spPr>
                  <a:xfrm>
                    <a:off x="8578944" y="2917296"/>
                    <a:ext cx="124920" cy="110880"/>
                  </a:xfrm>
                  <a:prstGeom prst="rect">
                    <a:avLst/>
                  </a:prstGeom>
                </p:spPr>
              </p:pic>
            </mc:Fallback>
          </mc:AlternateContent>
        </p:grpSp>
        <p:grpSp>
          <p:nvGrpSpPr>
            <p:cNvPr id="106" name="Group 105">
              <a:extLst>
                <a:ext uri="{FF2B5EF4-FFF2-40B4-BE49-F238E27FC236}">
                  <a16:creationId xmlns:a16="http://schemas.microsoft.com/office/drawing/2014/main" id="{DB9175C5-B1CE-D3C6-044F-49F43B657EEE}"/>
                </a:ext>
              </a:extLst>
            </p:cNvPr>
            <p:cNvGrpSpPr/>
            <p:nvPr/>
          </p:nvGrpSpPr>
          <p:grpSpPr>
            <a:xfrm>
              <a:off x="6190344" y="4288176"/>
              <a:ext cx="191520" cy="138600"/>
              <a:chOff x="6190344" y="4288176"/>
              <a:chExt cx="191520" cy="138600"/>
            </a:xfrm>
          </p:grpSpPr>
          <mc:AlternateContent xmlns:mc="http://schemas.openxmlformats.org/markup-compatibility/2006" xmlns:p14="http://schemas.microsoft.com/office/powerpoint/2010/main">
            <mc:Choice Requires="p14">
              <p:contentPart p14:bwMode="auto" r:id="rId99">
                <p14:nvContentPartPr>
                  <p14:cNvPr id="100" name="Ink 99">
                    <a:extLst>
                      <a:ext uri="{FF2B5EF4-FFF2-40B4-BE49-F238E27FC236}">
                        <a16:creationId xmlns:a16="http://schemas.microsoft.com/office/drawing/2014/main" id="{B55C6772-66AB-77FE-685C-111F27691B68}"/>
                      </a:ext>
                    </a:extLst>
                  </p14:cNvPr>
                  <p14:cNvContentPartPr/>
                  <p14:nvPr/>
                </p14:nvContentPartPr>
                <p14:xfrm>
                  <a:off x="6190344" y="4309056"/>
                  <a:ext cx="52560" cy="117720"/>
                </p14:xfrm>
              </p:contentPart>
            </mc:Choice>
            <mc:Fallback xmlns="">
              <p:pic>
                <p:nvPicPr>
                  <p:cNvPr id="100" name="Ink 99">
                    <a:extLst>
                      <a:ext uri="{FF2B5EF4-FFF2-40B4-BE49-F238E27FC236}">
                        <a16:creationId xmlns:a16="http://schemas.microsoft.com/office/drawing/2014/main" id="{B55C6772-66AB-77FE-685C-111F27691B68}"/>
                      </a:ext>
                    </a:extLst>
                  </p:cNvPr>
                  <p:cNvPicPr/>
                  <p:nvPr/>
                </p:nvPicPr>
                <p:blipFill>
                  <a:blip r:embed="rId100"/>
                  <a:stretch>
                    <a:fillRect/>
                  </a:stretch>
                </p:blipFill>
                <p:spPr>
                  <a:xfrm>
                    <a:off x="6181344" y="4300056"/>
                    <a:ext cx="702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1" name="Ink 100">
                    <a:extLst>
                      <a:ext uri="{FF2B5EF4-FFF2-40B4-BE49-F238E27FC236}">
                        <a16:creationId xmlns:a16="http://schemas.microsoft.com/office/drawing/2014/main" id="{037DF795-3CFA-1539-11A5-FA07CEADF8CC}"/>
                      </a:ext>
                    </a:extLst>
                  </p14:cNvPr>
                  <p14:cNvContentPartPr/>
                  <p14:nvPr/>
                </p14:nvContentPartPr>
                <p14:xfrm>
                  <a:off x="6336864" y="4297536"/>
                  <a:ext cx="45000" cy="102240"/>
                </p14:xfrm>
              </p:contentPart>
            </mc:Choice>
            <mc:Fallback xmlns="">
              <p:pic>
                <p:nvPicPr>
                  <p:cNvPr id="101" name="Ink 100">
                    <a:extLst>
                      <a:ext uri="{FF2B5EF4-FFF2-40B4-BE49-F238E27FC236}">
                        <a16:creationId xmlns:a16="http://schemas.microsoft.com/office/drawing/2014/main" id="{037DF795-3CFA-1539-11A5-FA07CEADF8CC}"/>
                      </a:ext>
                    </a:extLst>
                  </p:cNvPr>
                  <p:cNvPicPr/>
                  <p:nvPr/>
                </p:nvPicPr>
                <p:blipFill>
                  <a:blip r:embed="rId102"/>
                  <a:stretch>
                    <a:fillRect/>
                  </a:stretch>
                </p:blipFill>
                <p:spPr>
                  <a:xfrm>
                    <a:off x="6327864" y="4288536"/>
                    <a:ext cx="626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2" name="Ink 101">
                    <a:extLst>
                      <a:ext uri="{FF2B5EF4-FFF2-40B4-BE49-F238E27FC236}">
                        <a16:creationId xmlns:a16="http://schemas.microsoft.com/office/drawing/2014/main" id="{E35CAB1E-CBA5-6D17-C0EF-49935A88926D}"/>
                      </a:ext>
                    </a:extLst>
                  </p14:cNvPr>
                  <p14:cNvContentPartPr/>
                  <p14:nvPr/>
                </p14:nvContentPartPr>
                <p14:xfrm>
                  <a:off x="6336864" y="4288176"/>
                  <a:ext cx="43560" cy="9720"/>
                </p14:xfrm>
              </p:contentPart>
            </mc:Choice>
            <mc:Fallback xmlns="">
              <p:pic>
                <p:nvPicPr>
                  <p:cNvPr id="102" name="Ink 101">
                    <a:extLst>
                      <a:ext uri="{FF2B5EF4-FFF2-40B4-BE49-F238E27FC236}">
                        <a16:creationId xmlns:a16="http://schemas.microsoft.com/office/drawing/2014/main" id="{E35CAB1E-CBA5-6D17-C0EF-49935A88926D}"/>
                      </a:ext>
                    </a:extLst>
                  </p:cNvPr>
                  <p:cNvPicPr/>
                  <p:nvPr/>
                </p:nvPicPr>
                <p:blipFill>
                  <a:blip r:embed="rId104"/>
                  <a:stretch>
                    <a:fillRect/>
                  </a:stretch>
                </p:blipFill>
                <p:spPr>
                  <a:xfrm>
                    <a:off x="6327864" y="4279176"/>
                    <a:ext cx="61200" cy="27360"/>
                  </a:xfrm>
                  <a:prstGeom prst="rect">
                    <a:avLst/>
                  </a:prstGeom>
                </p:spPr>
              </p:pic>
            </mc:Fallback>
          </mc:AlternateContent>
        </p:grpSp>
        <p:grpSp>
          <p:nvGrpSpPr>
            <p:cNvPr id="105" name="Group 104">
              <a:extLst>
                <a:ext uri="{FF2B5EF4-FFF2-40B4-BE49-F238E27FC236}">
                  <a16:creationId xmlns:a16="http://schemas.microsoft.com/office/drawing/2014/main" id="{E5264DC6-082C-043F-2EB2-89BAB67C078A}"/>
                </a:ext>
              </a:extLst>
            </p:cNvPr>
            <p:cNvGrpSpPr/>
            <p:nvPr/>
          </p:nvGrpSpPr>
          <p:grpSpPr>
            <a:xfrm>
              <a:off x="6391224" y="4032216"/>
              <a:ext cx="145440" cy="138960"/>
              <a:chOff x="6391224" y="4032216"/>
              <a:chExt cx="145440" cy="138960"/>
            </a:xfrm>
          </p:grpSpPr>
          <mc:AlternateContent xmlns:mc="http://schemas.openxmlformats.org/markup-compatibility/2006" xmlns:p14="http://schemas.microsoft.com/office/powerpoint/2010/main">
            <mc:Choice Requires="p14">
              <p:contentPart p14:bwMode="auto" r:id="rId105">
                <p14:nvContentPartPr>
                  <p14:cNvPr id="103" name="Ink 102">
                    <a:extLst>
                      <a:ext uri="{FF2B5EF4-FFF2-40B4-BE49-F238E27FC236}">
                        <a16:creationId xmlns:a16="http://schemas.microsoft.com/office/drawing/2014/main" id="{C2943E52-0361-85A7-3795-AC1C77477E31}"/>
                      </a:ext>
                    </a:extLst>
                  </p14:cNvPr>
                  <p14:cNvContentPartPr/>
                  <p14:nvPr/>
                </p14:nvContentPartPr>
                <p14:xfrm>
                  <a:off x="6391224" y="4071816"/>
                  <a:ext cx="51840" cy="99360"/>
                </p14:xfrm>
              </p:contentPart>
            </mc:Choice>
            <mc:Fallback xmlns="">
              <p:pic>
                <p:nvPicPr>
                  <p:cNvPr id="103" name="Ink 102">
                    <a:extLst>
                      <a:ext uri="{FF2B5EF4-FFF2-40B4-BE49-F238E27FC236}">
                        <a16:creationId xmlns:a16="http://schemas.microsoft.com/office/drawing/2014/main" id="{C2943E52-0361-85A7-3795-AC1C77477E31}"/>
                      </a:ext>
                    </a:extLst>
                  </p:cNvPr>
                  <p:cNvPicPr/>
                  <p:nvPr/>
                </p:nvPicPr>
                <p:blipFill>
                  <a:blip r:embed="rId106"/>
                  <a:stretch>
                    <a:fillRect/>
                  </a:stretch>
                </p:blipFill>
                <p:spPr>
                  <a:xfrm>
                    <a:off x="6382584" y="4062816"/>
                    <a:ext cx="6948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4" name="Ink 103">
                    <a:extLst>
                      <a:ext uri="{FF2B5EF4-FFF2-40B4-BE49-F238E27FC236}">
                        <a16:creationId xmlns:a16="http://schemas.microsoft.com/office/drawing/2014/main" id="{875D7715-0BFB-BA8B-546C-65009A03F0B5}"/>
                      </a:ext>
                    </a:extLst>
                  </p14:cNvPr>
                  <p14:cNvContentPartPr/>
                  <p14:nvPr/>
                </p14:nvContentPartPr>
                <p14:xfrm>
                  <a:off x="6473664" y="4032216"/>
                  <a:ext cx="63000" cy="130680"/>
                </p14:xfrm>
              </p:contentPart>
            </mc:Choice>
            <mc:Fallback xmlns="">
              <p:pic>
                <p:nvPicPr>
                  <p:cNvPr id="104" name="Ink 103">
                    <a:extLst>
                      <a:ext uri="{FF2B5EF4-FFF2-40B4-BE49-F238E27FC236}">
                        <a16:creationId xmlns:a16="http://schemas.microsoft.com/office/drawing/2014/main" id="{875D7715-0BFB-BA8B-546C-65009A03F0B5}"/>
                      </a:ext>
                    </a:extLst>
                  </p:cNvPr>
                  <p:cNvPicPr/>
                  <p:nvPr/>
                </p:nvPicPr>
                <p:blipFill>
                  <a:blip r:embed="rId108"/>
                  <a:stretch>
                    <a:fillRect/>
                  </a:stretch>
                </p:blipFill>
                <p:spPr>
                  <a:xfrm>
                    <a:off x="6464664" y="4023576"/>
                    <a:ext cx="80640" cy="148320"/>
                  </a:xfrm>
                  <a:prstGeom prst="rect">
                    <a:avLst/>
                  </a:prstGeom>
                </p:spPr>
              </p:pic>
            </mc:Fallback>
          </mc:AlternateContent>
        </p:grpSp>
      </p:grpSp>
    </p:spTree>
    <p:extLst>
      <p:ext uri="{BB962C8B-B14F-4D97-AF65-F5344CB8AC3E}">
        <p14:creationId xmlns:p14="http://schemas.microsoft.com/office/powerpoint/2010/main" val="3742010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235319E-87AB-5064-2580-D45C4754C366}"/>
              </a:ext>
            </a:extLst>
          </p:cNvPr>
          <p:cNvSpPr txBox="1"/>
          <p:nvPr/>
        </p:nvSpPr>
        <p:spPr>
          <a:xfrm>
            <a:off x="192466" y="342418"/>
            <a:ext cx="3033333" cy="707886"/>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Key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a:t>
            </a:r>
            <a:r>
              <a:rPr lang="en-US" sz="2000" b="1" dirty="0">
                <a:solidFill>
                  <a:prstClr val="white"/>
                </a:solidFill>
                <a:latin typeface="Aptos" panose="02110004020202020204"/>
              </a:rPr>
              <a:t>7</a:t>
            </a:r>
            <a:endPar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 name="Rectangle: Rounded Corners 3">
            <a:extLst>
              <a:ext uri="{FF2B5EF4-FFF2-40B4-BE49-F238E27FC236}">
                <a16:creationId xmlns:a16="http://schemas.microsoft.com/office/drawing/2014/main" id="{81885CDC-928B-31CC-D6AE-70D05FE00331}"/>
              </a:ext>
            </a:extLst>
          </p:cNvPr>
          <p:cNvSpPr/>
          <p:nvPr/>
        </p:nvSpPr>
        <p:spPr>
          <a:xfrm>
            <a:off x="5181703" y="1880278"/>
            <a:ext cx="3257101" cy="3155453"/>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a:ln>
                  <a:noFill/>
                </a:ln>
                <a:solidFill>
                  <a:prstClr val="black"/>
                </a:solidFill>
                <a:effectLst/>
                <a:uLnTx/>
                <a:uFillTx/>
                <a:latin typeface="Aptos" panose="02110004020202020204"/>
                <a:ea typeface="+mn-ea"/>
                <a:cs typeface="+mn-cs"/>
              </a:rPr>
              <a:t>build_assembly_coord_grid</a:t>
            </a: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Aptos" panose="02110004020202020204"/>
              </a:rPr>
              <a:t>Assemble an array of coordinates for the finite element mesh. For each element, map the nodal global coordinates to a grid of coordinates on the respective element. Then, stack the grid of coordinates together to create the assembly.</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G: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max(</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list[mfe.baseclasses.Element2D]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n</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atural_grid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np.ndarray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(n x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(n x m x 2 x 1)</a:t>
            </a:r>
          </a:p>
        </p:txBody>
      </p:sp>
      <mc:AlternateContent xmlns:mc="http://schemas.openxmlformats.org/markup-compatibility/2006">
        <mc:Choice xmlns:a14="http://schemas.microsoft.com/office/drawing/2010/main" Requires="a14">
          <p:sp>
            <p:nvSpPr>
              <p:cNvPr id="6" name="Rectangle: Rounded Corners 5">
                <a:extLst>
                  <a:ext uri="{FF2B5EF4-FFF2-40B4-BE49-F238E27FC236}">
                    <a16:creationId xmlns:a16="http://schemas.microsoft.com/office/drawing/2014/main" id="{E28A6359-23D8-08E8-5B9A-65AA0316147C}"/>
                  </a:ext>
                </a:extLst>
              </p:cNvPr>
              <p:cNvSpPr/>
              <p:nvPr/>
            </p:nvSpPr>
            <p:spPr>
              <a:xfrm>
                <a:off x="91439" y="1880278"/>
                <a:ext cx="4931229" cy="3155453"/>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apply_disp_bcs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lvl="0">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Apply displacement boundary conditions to the global stiffness matrix</a:t>
                </a: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 </a:t>
                </a:r>
                <a14:m>
                  <m:oMath xmlns:m="http://schemas.openxmlformats.org/officeDocument/2006/math">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𝑲</m:t>
                    </m:r>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and the global force vector </a:t>
                </a:r>
                <a14:m>
                  <m:oMath xmlns:m="http://schemas.openxmlformats.org/officeDocument/2006/math">
                    <m:r>
                      <a:rPr kumimoji="0" lang="en-US" sz="10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𝑭</m:t>
                    </m:r>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i="0" u="none" strike="noStrike" kern="1200" cap="none" spc="0" normalizeH="0" baseline="0" noProof="0" dirty="0">
                    <a:ln>
                      <a:noFill/>
                    </a:ln>
                    <a:solidFill>
                      <a:prstClr val="black"/>
                    </a:solidFill>
                    <a:effectLst/>
                    <a:uLnTx/>
                    <a:uFillTx/>
                    <a:latin typeface="Aptos" panose="02110004020202020204"/>
                    <a:ea typeface="+mn-ea"/>
                    <a:cs typeface="+mn-cs"/>
                  </a:rPr>
                  <a:t>using the penalty method. For global</a:t>
                </a:r>
                <a:r>
                  <a:rPr kumimoji="0" lang="en-US" sz="1000" i="0" u="none" strike="noStrike" kern="1200" cap="none" spc="0" normalizeH="0" noProof="0" dirty="0">
                    <a:ln>
                      <a:noFill/>
                    </a:ln>
                    <a:solidFill>
                      <a:prstClr val="black"/>
                    </a:solidFill>
                    <a:effectLst/>
                    <a:uLnTx/>
                    <a:uFillTx/>
                    <a:latin typeface="Aptos" panose="02110004020202020204"/>
                    <a:ea typeface="+mn-ea"/>
                    <a:cs typeface="+mn-cs"/>
                  </a:rPr>
                  <a:t> node number </a:t>
                </a:r>
                <a14:m>
                  <m:oMath xmlns:m="http://schemas.openxmlformats.org/officeDocument/2006/math">
                    <m:r>
                      <a:rPr kumimoji="0" lang="en-US" sz="10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t>𝑘</m:t>
                    </m:r>
                  </m:oMath>
                </a14:m>
                <a:r>
                  <a:rPr kumimoji="0" lang="en-US" sz="1000" i="0" u="none" strike="noStrike" kern="1200" cap="none" spc="0" normalizeH="0" baseline="0" noProof="0" dirty="0">
                    <a:ln>
                      <a:noFill/>
                    </a:ln>
                    <a:solidFill>
                      <a:prstClr val="black"/>
                    </a:solidFill>
                    <a:effectLst/>
                    <a:uLnTx/>
                    <a:uFillTx/>
                    <a:latin typeface="Aptos" panose="02110004020202020204"/>
                    <a:ea typeface="+mn-ea"/>
                    <a:cs typeface="+mn-cs"/>
                  </a:rPr>
                  <a:t> and degree of freedom</a:t>
                </a:r>
                <a:r>
                  <a:rPr kumimoji="0" lang="en-US" sz="1000" i="0" u="none" strike="noStrike" kern="1200" cap="none" spc="0" normalizeH="0" noProof="0" dirty="0">
                    <a:ln>
                      <a:noFill/>
                    </a:ln>
                    <a:solidFill>
                      <a:prstClr val="black"/>
                    </a:solidFill>
                    <a:effectLst/>
                    <a:uLnTx/>
                    <a:uFillTx/>
                    <a:latin typeface="Aptos" panose="02110004020202020204"/>
                    <a:ea typeface="+mn-ea"/>
                    <a:cs typeface="+mn-cs"/>
                  </a:rPr>
                  <a:t> </a:t>
                </a:r>
                <a14:m>
                  <m:oMath xmlns:m="http://schemas.openxmlformats.org/officeDocument/2006/math">
                    <m:r>
                      <a:rPr kumimoji="0" lang="en-US" sz="10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t>𝑗</m:t>
                    </m:r>
                  </m:oMath>
                </a14:m>
                <a:r>
                  <a:rPr kumimoji="0" lang="en-US" sz="1000" i="0" u="none" strike="noStrike" kern="1200" cap="none" spc="0" normalizeH="0" baseline="0" noProof="0" dirty="0">
                    <a:ln>
                      <a:noFill/>
                    </a:ln>
                    <a:solidFill>
                      <a:prstClr val="black"/>
                    </a:solidFill>
                    <a:effectLst/>
                    <a:uLnTx/>
                    <a:uFillTx/>
                    <a:latin typeface="Aptos" panose="02110004020202020204"/>
                    <a:ea typeface="+mn-ea"/>
                    <a:cs typeface="+mn-cs"/>
                  </a:rPr>
                  <a:t>, the corresponding index </a:t>
                </a:r>
                <a14:m>
                  <m:oMath xmlns:m="http://schemas.openxmlformats.org/officeDocument/2006/math">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en-US" sz="1000" i="0" u="none" strike="noStrike" kern="1200" cap="none" spc="0" normalizeH="0" baseline="0" noProof="0" dirty="0">
                    <a:ln>
                      <a:noFill/>
                    </a:ln>
                    <a:solidFill>
                      <a:prstClr val="black"/>
                    </a:solidFill>
                    <a:effectLst/>
                    <a:uLnTx/>
                    <a:uFillTx/>
                    <a:latin typeface="Aptos" panose="02110004020202020204"/>
                    <a:ea typeface="+mn-ea"/>
                    <a:cs typeface="+mn-cs"/>
                  </a:rPr>
                  <a:t> is</a:t>
                </a:r>
                <a:r>
                  <a:rPr kumimoji="0" lang="en-US" sz="1000" i="0" u="none" strike="noStrike" kern="1200" cap="none" spc="0" normalizeH="0" noProof="0" dirty="0">
                    <a:ln>
                      <a:noFill/>
                    </a:ln>
                    <a:solidFill>
                      <a:prstClr val="black"/>
                    </a:solidFill>
                    <a:effectLst/>
                    <a:uLnTx/>
                    <a:uFillTx/>
                    <a:latin typeface="Aptos" panose="02110004020202020204"/>
                    <a:ea typeface="+mn-ea"/>
                    <a:cs typeface="+mn-cs"/>
                  </a:rPr>
                  <a:t> retrieved for the global system, and the displacements are applied.</a:t>
                </a:r>
                <a:endParaRPr kumimoji="0" lang="en-US" sz="1000" i="0" u="none" strike="noStrike" kern="1200" cap="none" spc="0" normalizeH="0" baseline="0" noProof="0" dirty="0">
                  <a:ln>
                    <a:noFill/>
                  </a:ln>
                  <a:solidFill>
                    <a:prstClr val="black"/>
                  </a:solidFill>
                  <a:effectLst/>
                  <a:uLnTx/>
                  <a:uFillTx/>
                  <a:latin typeface="Aptos" panose="02110004020202020204"/>
                  <a:ea typeface="+mn-ea"/>
                  <a:cs typeface="+mn-cs"/>
                </a:endParaRPr>
              </a:p>
              <a:p>
                <a:pPr lvl="0">
                  <a:defRPr/>
                </a:pPr>
                <a14:m>
                  <m:oMathPara xmlns:m="http://schemas.openxmlformats.org/officeDocument/2006/math">
                    <m:oMathParaPr>
                      <m:jc m:val="centerGroup"/>
                    </m:oMathParaPr>
                    <m:oMath xmlns:m="http://schemas.openxmlformats.org/officeDocument/2006/math">
                      <m:r>
                        <a:rPr lang="en-US" sz="1000" b="0" i="1" smtClean="0">
                          <a:solidFill>
                            <a:prstClr val="black"/>
                          </a:solidFill>
                          <a:latin typeface="Cambria Math" panose="02040503050406030204" pitchFamily="18" charset="0"/>
                        </a:rPr>
                        <m:t>𝐶</m:t>
                      </m:r>
                      <m:r>
                        <a:rPr lang="en-US" sz="1000" b="0" i="1" smtClean="0">
                          <a:solidFill>
                            <a:prstClr val="black"/>
                          </a:solidFill>
                          <a:latin typeface="Cambria Math" panose="02040503050406030204" pitchFamily="18" charset="0"/>
                        </a:rPr>
                        <m:t>=</m:t>
                      </m:r>
                      <m:func>
                        <m:funcPr>
                          <m:ctrlPr>
                            <a:rPr lang="en-US" sz="1000" b="0" i="1" smtClean="0">
                              <a:solidFill>
                                <a:prstClr val="black"/>
                              </a:solidFill>
                              <a:latin typeface="Cambria Math" panose="02040503050406030204" pitchFamily="18" charset="0"/>
                            </a:rPr>
                          </m:ctrlPr>
                        </m:funcPr>
                        <m:fName>
                          <m:r>
                            <m:rPr>
                              <m:sty m:val="p"/>
                            </m:rPr>
                            <a:rPr lang="en-US" sz="1000" b="0" i="0" smtClean="0">
                              <a:solidFill>
                                <a:prstClr val="black"/>
                              </a:solidFill>
                              <a:latin typeface="Cambria Math" panose="02040503050406030204" pitchFamily="18" charset="0"/>
                            </a:rPr>
                            <m:t>max</m:t>
                          </m:r>
                        </m:fName>
                        <m:e>
                          <m:d>
                            <m:dPr>
                              <m:ctrlPr>
                                <a:rPr lang="en-US" sz="1000" b="0" i="1" smtClean="0">
                                  <a:solidFill>
                                    <a:prstClr val="black"/>
                                  </a:solidFill>
                                  <a:latin typeface="Cambria Math" panose="02040503050406030204" pitchFamily="18" charset="0"/>
                                </a:rPr>
                              </m:ctrlPr>
                            </m:dPr>
                            <m:e>
                              <m:d>
                                <m:dPr>
                                  <m:begChr m:val="|"/>
                                  <m:endChr m:val="|"/>
                                  <m:ctrlPr>
                                    <a:rPr lang="en-US" sz="1000" b="0" i="1" smtClean="0">
                                      <a:solidFill>
                                        <a:prstClr val="black"/>
                                      </a:solidFill>
                                      <a:latin typeface="Cambria Math" panose="02040503050406030204" pitchFamily="18" charset="0"/>
                                    </a:rPr>
                                  </m:ctrlPr>
                                </m:dPr>
                                <m:e>
                                  <m:r>
                                    <a:rPr lang="en-US" sz="1000" b="0" i="1" smtClean="0">
                                      <a:solidFill>
                                        <a:prstClr val="black"/>
                                      </a:solidFill>
                                      <a:latin typeface="Cambria Math" panose="02040503050406030204" pitchFamily="18" charset="0"/>
                                    </a:rPr>
                                    <m:t>𝐾</m:t>
                                  </m:r>
                                </m:e>
                              </m:d>
                            </m:e>
                          </m:d>
                        </m:e>
                      </m:func>
                      <m:r>
                        <a:rPr lang="en-US" sz="1000" b="0" i="1" smtClean="0">
                          <a:solidFill>
                            <a:prstClr val="black"/>
                          </a:solidFill>
                          <a:latin typeface="Cambria Math" panose="02040503050406030204" pitchFamily="18" charset="0"/>
                        </a:rPr>
                        <m:t>∗</m:t>
                      </m:r>
                      <m:sSup>
                        <m:sSupPr>
                          <m:ctrlPr>
                            <a:rPr lang="en-US" sz="1000" b="0" i="1" smtClean="0">
                              <a:solidFill>
                                <a:prstClr val="black"/>
                              </a:solidFill>
                              <a:latin typeface="Cambria Math" panose="02040503050406030204" pitchFamily="18" charset="0"/>
                            </a:rPr>
                          </m:ctrlPr>
                        </m:sSupPr>
                        <m:e>
                          <m:r>
                            <a:rPr lang="en-US" sz="1000" b="0" i="1" smtClean="0">
                              <a:solidFill>
                                <a:prstClr val="black"/>
                              </a:solidFill>
                              <a:latin typeface="Cambria Math" panose="02040503050406030204" pitchFamily="18" charset="0"/>
                            </a:rPr>
                            <m:t>10</m:t>
                          </m:r>
                        </m:e>
                        <m:sup>
                          <m:r>
                            <a:rPr lang="en-US" sz="1000" b="0" i="1" smtClean="0">
                              <a:solidFill>
                                <a:prstClr val="black"/>
                              </a:solidFill>
                              <a:latin typeface="Cambria Math" panose="02040503050406030204" pitchFamily="18" charset="0"/>
                            </a:rPr>
                            <m:t>6</m:t>
                          </m:r>
                        </m:sup>
                      </m:sSup>
                    </m:oMath>
                  </m:oMathPara>
                </a14:m>
                <a:endParaRPr kumimoji="0" lang="en-US" sz="10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𝑲</m:t>
                          </m:r>
                        </m:e>
                        <m:sub>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𝒊𝒊</m:t>
                          </m:r>
                        </m:sub>
                      </m:sSub>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𝑲</m:t>
                          </m:r>
                        </m:e>
                        <m:sub>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𝒊𝒊</m:t>
                          </m:r>
                        </m:sub>
                      </m:sSub>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oMath>
                  </m:oMathPara>
                </a14:m>
                <a:endParaRPr kumimoji="0" lang="en-US" sz="100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𝑭</m:t>
                          </m:r>
                        </m:e>
                        <m:sub>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𝒊</m:t>
                          </m:r>
                        </m:sub>
                      </m:sSub>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𝑭</m:t>
                          </m:r>
                        </m:e>
                        <m:sub>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𝒊</m:t>
                          </m:r>
                        </m:sub>
                      </m:sSub>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𝛿</m:t>
                          </m:r>
                        </m:e>
                        <m:sub>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𝑘𝑗</m:t>
                          </m:r>
                        </m:sub>
                      </m:sSub>
                    </m:oMath>
                  </m:oMathPara>
                </a14:m>
                <a:endParaRPr kumimoji="0" lang="en-US" sz="100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x_disp</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dict</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[int, float]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prstClr val="black"/>
                    </a:solidFill>
                    <a:latin typeface="Aptos" panose="02110004020202020204"/>
                  </a:rPr>
                  <a:t>y_disp</a:t>
                </a:r>
                <a:r>
                  <a:rPr lang="en-US" sz="1000" dirty="0">
                    <a:solidFill>
                      <a:prstClr val="black"/>
                    </a:solidFill>
                    <a:latin typeface="Aptos" panose="02110004020202020204"/>
                  </a:rPr>
                  <a:t>: </a:t>
                </a:r>
                <a:r>
                  <a:rPr lang="en-US" sz="1000" dirty="0" err="1">
                    <a:solidFill>
                      <a:prstClr val="black"/>
                    </a:solidFill>
                    <a:latin typeface="Aptos" panose="02110004020202020204"/>
                  </a:rPr>
                  <a:t>dict</a:t>
                </a:r>
                <a:r>
                  <a:rPr lang="en-US" sz="1000" dirty="0">
                    <a:solidFill>
                      <a:prstClr val="black"/>
                    </a:solidFill>
                    <a:latin typeface="Aptos" panose="02110004020202020204"/>
                  </a:rPr>
                  <a:t>[int, float]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K</a:t>
                </a:r>
                <a:r>
                  <a:rPr lang="en-US" sz="1000" dirty="0">
                    <a:solidFill>
                      <a:prstClr val="black"/>
                    </a:solidFill>
                    <a:latin typeface="Aptos" panose="02110004020202020204"/>
                  </a:rPr>
                  <a:t>: </a:t>
                </a:r>
                <a:r>
                  <a:rPr lang="en-US" sz="1000" dirty="0" err="1">
                    <a:solidFill>
                      <a:prstClr val="black"/>
                    </a:solidFill>
                    <a:latin typeface="Aptos" panose="02110004020202020204"/>
                  </a:rPr>
                  <a:t>np.ndarray</a:t>
                </a:r>
                <a:endParaRPr lang="en-US" sz="1000" dirty="0">
                  <a:solidFill>
                    <a:prstClr val="black"/>
                  </a:solidFill>
                  <a:latin typeface="Aptos" panose="0211000402020202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F: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np.ndarray</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(Optional) </a:t>
                </a:r>
                <a:r>
                  <a:rPr lang="en-US" sz="1000" dirty="0" err="1">
                    <a:solidFill>
                      <a:prstClr val="black"/>
                    </a:solidFill>
                    <a:latin typeface="Aptos" panose="02110004020202020204"/>
                  </a:rPr>
                  <a:t>penalty_scale</a:t>
                </a:r>
                <a:r>
                  <a:rPr lang="en-US" sz="1000" dirty="0">
                    <a:solidFill>
                      <a:prstClr val="black"/>
                    </a:solidFill>
                    <a:latin typeface="Aptos" panose="02110004020202020204"/>
                  </a:rPr>
                  <a:t>: float = 1e6</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prstClr val="black"/>
                    </a:solidFill>
                    <a:latin typeface="Aptos" panose="02110004020202020204"/>
                  </a:rPr>
                  <a:t>np.ndarray</a:t>
                </a:r>
                <a:endParaRPr lang="en-US" sz="1000" dirty="0">
                  <a:solidFill>
                    <a:prstClr val="black"/>
                  </a:solidFill>
                  <a:latin typeface="Aptos" panose="0211000402020202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np.ndarray</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p:sp>
            <p:nvSpPr>
              <p:cNvPr id="6" name="Rectangle: Rounded Corners 5">
                <a:extLst>
                  <a:ext uri="{FF2B5EF4-FFF2-40B4-BE49-F238E27FC236}">
                    <a16:creationId xmlns:a16="http://schemas.microsoft.com/office/drawing/2014/main" id="{E28A6359-23D8-08E8-5B9A-65AA0316147C}"/>
                  </a:ext>
                </a:extLst>
              </p:cNvPr>
              <p:cNvSpPr>
                <a:spLocks noRot="1" noChangeAspect="1" noMove="1" noResize="1" noEditPoints="1" noAdjustHandles="1" noChangeArrowheads="1" noChangeShapeType="1" noTextEdit="1"/>
              </p:cNvSpPr>
              <p:nvPr/>
            </p:nvSpPr>
            <p:spPr>
              <a:xfrm>
                <a:off x="91439" y="1880278"/>
                <a:ext cx="4931229" cy="3155453"/>
              </a:xfrm>
              <a:prstGeom prst="roundRect">
                <a:avLst>
                  <a:gd name="adj" fmla="val 1821"/>
                </a:avLst>
              </a:prstGeom>
              <a:blipFill>
                <a:blip r:embed="rId2"/>
                <a:stretch>
                  <a:fillRect b="-1349"/>
                </a:stretch>
              </a:blipFill>
              <a:ln w="6350">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0239B292-7F28-8DF6-FC37-B12A26DE05A4}"/>
              </a:ext>
            </a:extLst>
          </p:cNvPr>
          <p:cNvSpPr/>
          <p:nvPr/>
        </p:nvSpPr>
        <p:spPr>
          <a:xfrm>
            <a:off x="8597840" y="1879505"/>
            <a:ext cx="3352102" cy="315545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a:ln>
                  <a:noFill/>
                </a:ln>
                <a:solidFill>
                  <a:prstClr val="black"/>
                </a:solidFill>
                <a:effectLst/>
                <a:uLnTx/>
                <a:uFillTx/>
                <a:latin typeface="Aptos" panose="02110004020202020204"/>
                <a:ea typeface="+mn-ea"/>
                <a:cs typeface="+mn-cs"/>
              </a:rPr>
              <a:t>map_nodal_field_to_assembly</a:t>
            </a: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lvl="0">
              <a:defRPr/>
            </a:pPr>
            <a:r>
              <a:rPr lang="en-US" sz="1000" dirty="0">
                <a:solidFill>
                  <a:prstClr val="black"/>
                </a:solidFill>
              </a:rPr>
              <a:t>Assemble an array of field values for the finite element mesh. For each element, map the nodal field to a grid of points on the respective element. Then, stack the grid of field values together to create an array of field values on the assembly.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G: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max(</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list[mfe.baseclasses.Element2D]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Q: </a:t>
            </a:r>
            <a:r>
              <a:rPr lang="en-US" sz="1000" dirty="0" err="1">
                <a:solidFill>
                  <a:prstClr val="black"/>
                </a:solidFill>
                <a:latin typeface="Aptos" panose="02110004020202020204"/>
              </a:rPr>
              <a:t>ndarray</a:t>
            </a:r>
            <a:r>
              <a:rPr lang="en-US" sz="1000" dirty="0">
                <a:solidFill>
                  <a:prstClr val="black"/>
                </a:solidFill>
                <a:latin typeface="Aptos" panose="02110004020202020204"/>
              </a:rPr>
              <a:t> (</a:t>
            </a:r>
            <a:r>
              <a:rPr lang="en-US" sz="1000" dirty="0" err="1">
                <a:solidFill>
                  <a:prstClr val="black"/>
                </a:solidFill>
                <a:latin typeface="Aptos" panose="02110004020202020204"/>
              </a:rPr>
              <a:t>ndof</a:t>
            </a:r>
            <a:r>
              <a:rPr lang="en-US" sz="1000" dirty="0">
                <a:solidFill>
                  <a:prstClr val="black"/>
                </a:solidFill>
                <a:latin typeface="Aptos" panose="02110004020202020204"/>
              </a:rPr>
              <a:t>*</a:t>
            </a:r>
            <a:r>
              <a:rPr lang="en-US" sz="1000" dirty="0" err="1">
                <a:solidFill>
                  <a:prstClr val="black"/>
                </a:solidFill>
                <a:latin typeface="Aptos" panose="02110004020202020204"/>
              </a:rPr>
              <a:t>num_nodes</a:t>
            </a:r>
            <a:r>
              <a:rPr lang="en-US" sz="1000" dirty="0">
                <a:solidFill>
                  <a:prstClr val="black"/>
                </a:solidFill>
                <a:latin typeface="Aptos" panose="02110004020202020204"/>
              </a:rPr>
              <a:t> x 1)</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indent="-171450">
              <a:buFont typeface="Arial" panose="020B0604020202020204" pitchFamily="34" charset="0"/>
              <a:buChar char="•"/>
              <a:defRPr/>
            </a:pPr>
            <a:r>
              <a:rPr lang="en-US" sz="1000" dirty="0">
                <a:solidFill>
                  <a:prstClr val="black"/>
                </a:solidFill>
                <a:latin typeface="Aptos" panose="02110004020202020204"/>
              </a:rPr>
              <a:t>n</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atural_grid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np.ndarray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(n x 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(n x m x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ndof</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1)</a:t>
            </a:r>
          </a:p>
        </p:txBody>
      </p:sp>
    </p:spTree>
    <p:extLst>
      <p:ext uri="{BB962C8B-B14F-4D97-AF65-F5344CB8AC3E}">
        <p14:creationId xmlns:p14="http://schemas.microsoft.com/office/powerpoint/2010/main" val="385276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76" name="Oval 75">
            <a:extLst>
              <a:ext uri="{FF2B5EF4-FFF2-40B4-BE49-F238E27FC236}">
                <a16:creationId xmlns:a16="http://schemas.microsoft.com/office/drawing/2014/main" id="{9236551A-239D-9ED7-215E-8EEC10CB179D}"/>
              </a:ext>
            </a:extLst>
          </p:cNvPr>
          <p:cNvSpPr/>
          <p:nvPr/>
        </p:nvSpPr>
        <p:spPr>
          <a:xfrm>
            <a:off x="7308669" y="6018953"/>
            <a:ext cx="1232713" cy="453660"/>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ptos" panose="02110004020202020204"/>
                <a:ea typeface="+mn-ea"/>
                <a:cs typeface="+mn-cs"/>
              </a:rPr>
              <a:t>Plot field on assembly</a:t>
            </a:r>
          </a:p>
        </p:txBody>
      </p:sp>
      <p:sp>
        <p:nvSpPr>
          <p:cNvPr id="386" name="TextBox 385">
            <a:extLst>
              <a:ext uri="{FF2B5EF4-FFF2-40B4-BE49-F238E27FC236}">
                <a16:creationId xmlns:a16="http://schemas.microsoft.com/office/drawing/2014/main" id="{CA6CDC21-8C30-C53D-C3D0-D04FB12A6889}"/>
              </a:ext>
            </a:extLst>
          </p:cNvPr>
          <p:cNvSpPr txBox="1"/>
          <p:nvPr/>
        </p:nvSpPr>
        <p:spPr>
          <a:xfrm>
            <a:off x="192467" y="342418"/>
            <a:ext cx="36183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Bubble charts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a:t>
            </a:r>
            <a:r>
              <a:rPr lang="en-US" sz="2000" b="1" dirty="0">
                <a:solidFill>
                  <a:prstClr val="white"/>
                </a:solidFill>
                <a:latin typeface="Aptos" panose="02110004020202020204"/>
              </a:rPr>
              <a:t>7</a:t>
            </a:r>
            <a:endPar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4F7FCCFC-1FED-EE4F-AEAF-5E2E4DE583A4}"/>
                  </a:ext>
                </a:extLst>
              </p:cNvPr>
              <p:cNvSpPr/>
              <p:nvPr/>
            </p:nvSpPr>
            <p:spPr>
              <a:xfrm>
                <a:off x="1976506" y="1987621"/>
                <a:ext cx="850288" cy="622552"/>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rPr>
                  <a:t>x_disp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prstClr val="black"/>
                    </a:solidFill>
                    <a:latin typeface="Aptos" panose="02110004020202020204"/>
                  </a:rPr>
                  <a:t>y_disp</a:t>
                </a:r>
                <a:endParaRPr lang="en-US" sz="800" b="1" dirty="0">
                  <a:solidFill>
                    <a:prstClr val="black"/>
                  </a:solidFill>
                  <a:latin typeface="Aptos" panose="0211000402020202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d>
                      <m:dPr>
                        <m:begChr m:val="["/>
                        <m:endChr m:val="]"/>
                        <m:ctrlP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𝑲</m:t>
                        </m:r>
                      </m:e>
                    </m:d>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𝑭</m:t>
                    </m:r>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p:sp>
            <p:nvSpPr>
              <p:cNvPr id="14" name="Rectangle 13">
                <a:extLst>
                  <a:ext uri="{FF2B5EF4-FFF2-40B4-BE49-F238E27FC236}">
                    <a16:creationId xmlns:a16="http://schemas.microsoft.com/office/drawing/2014/main" id="{4F7FCCFC-1FED-EE4F-AEAF-5E2E4DE583A4}"/>
                  </a:ext>
                </a:extLst>
              </p:cNvPr>
              <p:cNvSpPr>
                <a:spLocks noRot="1" noChangeAspect="1" noMove="1" noResize="1" noEditPoints="1" noAdjustHandles="1" noChangeArrowheads="1" noChangeShapeType="1" noTextEdit="1"/>
              </p:cNvSpPr>
              <p:nvPr/>
            </p:nvSpPr>
            <p:spPr>
              <a:xfrm>
                <a:off x="1976506" y="1987621"/>
                <a:ext cx="850288" cy="622552"/>
              </a:xfrm>
              <a:prstGeom prst="rect">
                <a:avLst/>
              </a:prstGeom>
              <a:blipFill>
                <a:blip r:embed="rId2"/>
                <a:stretch>
                  <a:fillRect/>
                </a:stretch>
              </a:blipFill>
              <a:ln w="3175">
                <a:solidFill>
                  <a:schemeClr val="tx1"/>
                </a:solidFill>
                <a:prstDash val="sysDot"/>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1042579-54B7-E609-B30D-F9B3273A91D6}"/>
              </a:ext>
            </a:extLst>
          </p:cNvPr>
          <p:cNvCxnSpPr>
            <a:cxnSpLocks/>
            <a:stCxn id="8" idx="0"/>
            <a:endCxn id="14" idx="2"/>
          </p:cNvCxnSpPr>
          <p:nvPr/>
        </p:nvCxnSpPr>
        <p:spPr>
          <a:xfrm flipV="1">
            <a:off x="2401650" y="2610173"/>
            <a:ext cx="0" cy="499344"/>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21347DDE-99AF-A366-4D25-825011165031}"/>
              </a:ext>
            </a:extLst>
          </p:cNvPr>
          <p:cNvCxnSpPr>
            <a:cxnSpLocks/>
            <a:stCxn id="76" idx="0"/>
            <a:endCxn id="7" idx="2"/>
          </p:cNvCxnSpPr>
          <p:nvPr/>
        </p:nvCxnSpPr>
        <p:spPr>
          <a:xfrm flipH="1" flipV="1">
            <a:off x="6087298" y="5041015"/>
            <a:ext cx="1837728" cy="977938"/>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AD98076B-BB38-106F-B23D-16A7430222AD}"/>
                  </a:ext>
                </a:extLst>
              </p:cNvPr>
              <p:cNvSpPr/>
              <p:nvPr/>
            </p:nvSpPr>
            <p:spPr>
              <a:xfrm>
                <a:off x="5326689" y="2052128"/>
                <a:ext cx="1521215" cy="493537"/>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d>
                      <m:dPr>
                        <m:begChr m:val="["/>
                        <m:endChr m:val="]"/>
                        <m:ctrlP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dPr>
                      <m:e>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𝑮</m:t>
                        </m:r>
                      </m:e>
                    </m:d>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prstClr val="black"/>
                    </a:solidFill>
                    <a:latin typeface="Aptos" panose="02110004020202020204"/>
                  </a:rPr>
                  <a:t>global element assembly</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𝜼</m:t>
                    </m:r>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p:sp>
            <p:nvSpPr>
              <p:cNvPr id="33" name="Rectangle 32">
                <a:extLst>
                  <a:ext uri="{FF2B5EF4-FFF2-40B4-BE49-F238E27FC236}">
                    <a16:creationId xmlns:a16="http://schemas.microsoft.com/office/drawing/2014/main" id="{AD98076B-BB38-106F-B23D-16A7430222AD}"/>
                  </a:ext>
                </a:extLst>
              </p:cNvPr>
              <p:cNvSpPr>
                <a:spLocks noRot="1" noChangeAspect="1" noMove="1" noResize="1" noEditPoints="1" noAdjustHandles="1" noChangeArrowheads="1" noChangeShapeType="1" noTextEdit="1"/>
              </p:cNvSpPr>
              <p:nvPr/>
            </p:nvSpPr>
            <p:spPr>
              <a:xfrm>
                <a:off x="5326689" y="2052128"/>
                <a:ext cx="1521215" cy="493537"/>
              </a:xfrm>
              <a:prstGeom prst="rect">
                <a:avLst/>
              </a:prstGeom>
              <a:blipFill>
                <a:blip r:embed="rId3"/>
                <a:stretch>
                  <a:fillRect/>
                </a:stretch>
              </a:blipFill>
              <a:ln w="3175">
                <a:solidFill>
                  <a:schemeClr val="tx1"/>
                </a:solidFill>
                <a:prstDash val="sysDot"/>
              </a:ln>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E223F6-B590-B408-07AC-5B0BAA18EDB9}"/>
              </a:ext>
            </a:extLst>
          </p:cNvPr>
          <p:cNvCxnSpPr>
            <a:cxnSpLocks/>
            <a:stCxn id="7" idx="0"/>
            <a:endCxn id="33" idx="2"/>
          </p:cNvCxnSpPr>
          <p:nvPr/>
        </p:nvCxnSpPr>
        <p:spPr>
          <a:xfrm flipH="1" flipV="1">
            <a:off x="6087297" y="2545665"/>
            <a:ext cx="1" cy="561274"/>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B0914C89-3439-3D11-0181-BF3C4E092847}"/>
              </a:ext>
            </a:extLst>
          </p:cNvPr>
          <p:cNvSpPr/>
          <p:nvPr/>
        </p:nvSpPr>
        <p:spPr>
          <a:xfrm>
            <a:off x="4774475" y="3106939"/>
            <a:ext cx="2625645" cy="193407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a:ln>
                  <a:noFill/>
                </a:ln>
                <a:solidFill>
                  <a:prstClr val="black"/>
                </a:solidFill>
                <a:effectLst/>
                <a:uLnTx/>
                <a:uFillTx/>
                <a:latin typeface="Aptos" panose="02110004020202020204"/>
                <a:ea typeface="+mn-ea"/>
                <a:cs typeface="+mn-cs"/>
              </a:rPr>
              <a:t>build_assembly_coord_grid</a:t>
            </a: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G: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max(</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list[mfe.baseclasses.Element2D]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n</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atural_grid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np.ndarray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(n x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(n x m x 2 x 1)</a:t>
            </a:r>
          </a:p>
        </p:txBody>
      </p:sp>
      <p:sp>
        <p:nvSpPr>
          <p:cNvPr id="8" name="Rectangle: Rounded Corners 7">
            <a:extLst>
              <a:ext uri="{FF2B5EF4-FFF2-40B4-BE49-F238E27FC236}">
                <a16:creationId xmlns:a16="http://schemas.microsoft.com/office/drawing/2014/main" id="{416012F0-7EEE-CC00-3CA1-6772B6DD6603}"/>
              </a:ext>
            </a:extLst>
          </p:cNvPr>
          <p:cNvSpPr/>
          <p:nvPr/>
        </p:nvSpPr>
        <p:spPr>
          <a:xfrm>
            <a:off x="1147615" y="3109517"/>
            <a:ext cx="2508070" cy="193407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apply_disp_bcs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x_disp</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dict</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[int, float]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prstClr val="black"/>
                </a:solidFill>
                <a:latin typeface="Aptos" panose="02110004020202020204"/>
              </a:rPr>
              <a:t>y_disp</a:t>
            </a:r>
            <a:r>
              <a:rPr lang="en-US" sz="1000" dirty="0">
                <a:solidFill>
                  <a:prstClr val="black"/>
                </a:solidFill>
                <a:latin typeface="Aptos" panose="02110004020202020204"/>
              </a:rPr>
              <a:t>: </a:t>
            </a:r>
            <a:r>
              <a:rPr lang="en-US" sz="1000" dirty="0" err="1">
                <a:solidFill>
                  <a:prstClr val="black"/>
                </a:solidFill>
                <a:latin typeface="Aptos" panose="02110004020202020204"/>
              </a:rPr>
              <a:t>dict</a:t>
            </a:r>
            <a:r>
              <a:rPr lang="en-US" sz="1000" dirty="0">
                <a:solidFill>
                  <a:prstClr val="black"/>
                </a:solidFill>
                <a:latin typeface="Aptos" panose="02110004020202020204"/>
              </a:rPr>
              <a:t>[int, float]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K</a:t>
            </a:r>
            <a:r>
              <a:rPr lang="en-US" sz="1000" dirty="0">
                <a:solidFill>
                  <a:prstClr val="black"/>
                </a:solidFill>
                <a:latin typeface="Aptos" panose="02110004020202020204"/>
              </a:rPr>
              <a:t>: </a:t>
            </a:r>
            <a:r>
              <a:rPr lang="en-US" sz="1000" dirty="0" err="1">
                <a:solidFill>
                  <a:prstClr val="black"/>
                </a:solidFill>
                <a:latin typeface="Aptos" panose="02110004020202020204"/>
              </a:rPr>
              <a:t>np.ndarray</a:t>
            </a:r>
            <a:endParaRPr lang="en-US" sz="1000" dirty="0">
              <a:solidFill>
                <a:prstClr val="black"/>
              </a:solidFill>
              <a:latin typeface="Aptos" panose="0211000402020202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F: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np.ndarray</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(Optional) </a:t>
            </a:r>
            <a:r>
              <a:rPr lang="en-US" sz="1000" dirty="0" err="1">
                <a:solidFill>
                  <a:prstClr val="black"/>
                </a:solidFill>
                <a:latin typeface="Aptos" panose="02110004020202020204"/>
              </a:rPr>
              <a:t>penalty_scale</a:t>
            </a:r>
            <a:r>
              <a:rPr lang="en-US" sz="1000" dirty="0">
                <a:solidFill>
                  <a:prstClr val="black"/>
                </a:solidFill>
                <a:latin typeface="Aptos" panose="02110004020202020204"/>
              </a:rPr>
              <a:t>: float = 1e6</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err="1">
                <a:solidFill>
                  <a:prstClr val="black"/>
                </a:solidFill>
                <a:latin typeface="Aptos" panose="02110004020202020204"/>
              </a:rPr>
              <a:t>np.ndarray</a:t>
            </a:r>
            <a:endParaRPr lang="en-US" sz="1000" dirty="0">
              <a:solidFill>
                <a:prstClr val="black"/>
              </a:solidFill>
              <a:latin typeface="Aptos" panose="0211000402020202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np.ndarray</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376B676F-DD99-C9B3-7C63-E846FA19AF03}"/>
              </a:ext>
            </a:extLst>
          </p:cNvPr>
          <p:cNvSpPr/>
          <p:nvPr/>
        </p:nvSpPr>
        <p:spPr>
          <a:xfrm>
            <a:off x="8042669" y="3106940"/>
            <a:ext cx="3352102" cy="193407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a:ln>
                  <a:noFill/>
                </a:ln>
                <a:solidFill>
                  <a:prstClr val="black"/>
                </a:solidFill>
                <a:effectLst/>
                <a:uLnTx/>
                <a:uFillTx/>
                <a:latin typeface="Aptos" panose="02110004020202020204"/>
                <a:ea typeface="+mn-ea"/>
                <a:cs typeface="+mn-cs"/>
              </a:rPr>
              <a:t>map_nodal_field_to_assembly</a:t>
            </a: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G: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max(</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num_nodes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list[mfe.baseclasses.Element2D]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Aptos" panose="02110004020202020204"/>
              </a:rPr>
              <a:t>Q: </a:t>
            </a:r>
            <a:r>
              <a:rPr lang="en-US" sz="1000" dirty="0" err="1">
                <a:solidFill>
                  <a:prstClr val="black"/>
                </a:solidFill>
                <a:latin typeface="Aptos" panose="02110004020202020204"/>
              </a:rPr>
              <a:t>ndarray</a:t>
            </a:r>
            <a:r>
              <a:rPr lang="en-US" sz="1000" dirty="0">
                <a:solidFill>
                  <a:prstClr val="black"/>
                </a:solidFill>
                <a:latin typeface="Aptos" panose="02110004020202020204"/>
              </a:rPr>
              <a:t> (</a:t>
            </a:r>
            <a:r>
              <a:rPr lang="en-US" sz="1000" dirty="0" err="1">
                <a:solidFill>
                  <a:prstClr val="black"/>
                </a:solidFill>
                <a:latin typeface="Aptos" panose="02110004020202020204"/>
              </a:rPr>
              <a:t>ndof</a:t>
            </a:r>
            <a:r>
              <a:rPr lang="en-US" sz="1000" dirty="0">
                <a:solidFill>
                  <a:prstClr val="black"/>
                </a:solidFill>
                <a:latin typeface="Aptos" panose="02110004020202020204"/>
              </a:rPr>
              <a:t>*</a:t>
            </a:r>
            <a:r>
              <a:rPr lang="en-US" sz="1000" dirty="0" err="1">
                <a:solidFill>
                  <a:prstClr val="black"/>
                </a:solidFill>
                <a:latin typeface="Aptos" panose="02110004020202020204"/>
              </a:rPr>
              <a:t>num_nodes</a:t>
            </a:r>
            <a:r>
              <a:rPr lang="en-US" sz="1000" dirty="0">
                <a:solidFill>
                  <a:prstClr val="black"/>
                </a:solidFill>
                <a:latin typeface="Aptos" panose="02110004020202020204"/>
              </a:rPr>
              <a:t> x 1)</a:t>
            </a: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indent="-171450">
              <a:buFont typeface="Arial" panose="020B0604020202020204" pitchFamily="34" charset="0"/>
              <a:buChar char="•"/>
              <a:defRPr/>
            </a:pPr>
            <a:r>
              <a:rPr lang="en-US" sz="1000" dirty="0">
                <a:solidFill>
                  <a:prstClr val="black"/>
                </a:solidFill>
                <a:latin typeface="Aptos" panose="02110004020202020204"/>
              </a:rPr>
              <a:t>n</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atural_grid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np.ndarray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(n x 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(n x m x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ndof</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1)</a:t>
            </a:r>
          </a:p>
        </p:txBody>
      </p:sp>
      <p:cxnSp>
        <p:nvCxnSpPr>
          <p:cNvPr id="22" name="Straight Arrow Connector 21">
            <a:extLst>
              <a:ext uri="{FF2B5EF4-FFF2-40B4-BE49-F238E27FC236}">
                <a16:creationId xmlns:a16="http://schemas.microsoft.com/office/drawing/2014/main" id="{31F7A5A3-1BF3-0A9A-BBD8-F479E20296BE}"/>
              </a:ext>
            </a:extLst>
          </p:cNvPr>
          <p:cNvCxnSpPr>
            <a:cxnSpLocks/>
            <a:stCxn id="23" idx="0"/>
            <a:endCxn id="8" idx="2"/>
          </p:cNvCxnSpPr>
          <p:nvPr/>
        </p:nvCxnSpPr>
        <p:spPr>
          <a:xfrm flipV="1">
            <a:off x="2401650" y="5043593"/>
            <a:ext cx="0" cy="69457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3" name="Oval 22">
                <a:extLst>
                  <a:ext uri="{FF2B5EF4-FFF2-40B4-BE49-F238E27FC236}">
                    <a16:creationId xmlns:a16="http://schemas.microsoft.com/office/drawing/2014/main" id="{C2699264-9CB2-E383-AA32-566B7269EF24}"/>
                  </a:ext>
                </a:extLst>
              </p:cNvPr>
              <p:cNvSpPr/>
              <p:nvPr/>
            </p:nvSpPr>
            <p:spPr>
              <a:xfrm>
                <a:off x="1466454" y="5738164"/>
                <a:ext cx="1870392"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ptos" panose="02110004020202020204"/>
                    <a:ea typeface="+mn-ea"/>
                    <a:cs typeface="+mn-cs"/>
                  </a:rPr>
                  <a:t>Solve </a:t>
                </a:r>
                <a14:m>
                  <m:oMath xmlns:m="http://schemas.openxmlformats.org/officeDocument/2006/math">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𝑸</m:t>
                    </m:r>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Sup>
                      <m:sSupPr>
                        <m:ctrlP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pPr>
                      <m:e>
                        <m:d>
                          <m:dPr>
                            <m:begChr m:val="["/>
                            <m:endChr m:val="]"/>
                            <m:ctrlP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dPr>
                          <m:e>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𝑲</m:t>
                            </m:r>
                          </m:e>
                        </m:d>
                      </m:e>
                      <m:sup>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𝟏</m:t>
                        </m:r>
                      </m:sup>
                    </m:sSup>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𝑭</m:t>
                    </m:r>
                    <m:r>
                      <a:rPr kumimoji="0" lang="en-US" sz="1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a14:m>
                <a:endParaRPr kumimoji="0" lang="en-US" sz="10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mc:Choice>
        <mc:Fallback>
          <p:sp>
            <p:nvSpPr>
              <p:cNvPr id="23" name="Oval 22">
                <a:extLst>
                  <a:ext uri="{FF2B5EF4-FFF2-40B4-BE49-F238E27FC236}">
                    <a16:creationId xmlns:a16="http://schemas.microsoft.com/office/drawing/2014/main" id="{C2699264-9CB2-E383-AA32-566B7269EF24}"/>
                  </a:ext>
                </a:extLst>
              </p:cNvPr>
              <p:cNvSpPr>
                <a:spLocks noRot="1" noChangeAspect="1" noMove="1" noResize="1" noEditPoints="1" noAdjustHandles="1" noChangeArrowheads="1" noChangeShapeType="1" noTextEdit="1"/>
              </p:cNvSpPr>
              <p:nvPr/>
            </p:nvSpPr>
            <p:spPr>
              <a:xfrm>
                <a:off x="1466454" y="5738164"/>
                <a:ext cx="1870392" cy="280789"/>
              </a:xfrm>
              <a:prstGeom prst="ellipse">
                <a:avLst/>
              </a:prstGeom>
              <a:blipFill>
                <a:blip r:embed="rId4"/>
                <a:stretch>
                  <a:fillRect b="-6383"/>
                </a:stretch>
              </a:blipFill>
              <a:ln w="635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BD4A9EEB-5CA6-DB87-A538-64B99340394F}"/>
                  </a:ext>
                </a:extLst>
              </p:cNvPr>
              <p:cNvSpPr/>
              <p:nvPr/>
            </p:nvSpPr>
            <p:spPr>
              <a:xfrm>
                <a:off x="8958112" y="1923112"/>
                <a:ext cx="1521215" cy="622552"/>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d>
                      <m:dPr>
                        <m:begChr m:val="["/>
                        <m:endChr m:val="]"/>
                        <m:ctrlP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dPr>
                      <m:e>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𝑮</m:t>
                        </m:r>
                      </m:e>
                    </m:d>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prstClr val="black"/>
                    </a:solidFill>
                    <a:latin typeface="Aptos" panose="02110004020202020204"/>
                  </a:rPr>
                  <a:t>global element assembly</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𝑸</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oMath>
                </a14:m>
                <a:endParaRPr kumimoji="0" lang="en-US" sz="8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𝜼</m:t>
                    </m:r>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p:sp>
            <p:nvSpPr>
              <p:cNvPr id="28" name="Rectangle 27">
                <a:extLst>
                  <a:ext uri="{FF2B5EF4-FFF2-40B4-BE49-F238E27FC236}">
                    <a16:creationId xmlns:a16="http://schemas.microsoft.com/office/drawing/2014/main" id="{BD4A9EEB-5CA6-DB87-A538-64B99340394F}"/>
                  </a:ext>
                </a:extLst>
              </p:cNvPr>
              <p:cNvSpPr>
                <a:spLocks noRot="1" noChangeAspect="1" noMove="1" noResize="1" noEditPoints="1" noAdjustHandles="1" noChangeArrowheads="1" noChangeShapeType="1" noTextEdit="1"/>
              </p:cNvSpPr>
              <p:nvPr/>
            </p:nvSpPr>
            <p:spPr>
              <a:xfrm>
                <a:off x="8958112" y="1923112"/>
                <a:ext cx="1521215" cy="622552"/>
              </a:xfrm>
              <a:prstGeom prst="rect">
                <a:avLst/>
              </a:prstGeom>
              <a:blipFill>
                <a:blip r:embed="rId5"/>
                <a:stretch>
                  <a:fillRect/>
                </a:stretch>
              </a:blipFill>
              <a:ln w="3175">
                <a:solidFill>
                  <a:schemeClr val="tx1"/>
                </a:solidFill>
                <a:prstDash val="sysDot"/>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330FA0F6-E77E-EE29-69F6-272BCEDC241F}"/>
              </a:ext>
            </a:extLst>
          </p:cNvPr>
          <p:cNvCxnSpPr>
            <a:cxnSpLocks/>
            <a:stCxn id="9" idx="0"/>
            <a:endCxn id="28" idx="2"/>
          </p:cNvCxnSpPr>
          <p:nvPr/>
        </p:nvCxnSpPr>
        <p:spPr>
          <a:xfrm flipV="1">
            <a:off x="9718720" y="2545664"/>
            <a:ext cx="0" cy="561276"/>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E28C8BA-0FAC-CBE3-A8B0-FD2DB7F964F9}"/>
              </a:ext>
            </a:extLst>
          </p:cNvPr>
          <p:cNvCxnSpPr>
            <a:cxnSpLocks/>
            <a:stCxn id="76" idx="0"/>
            <a:endCxn id="9" idx="2"/>
          </p:cNvCxnSpPr>
          <p:nvPr/>
        </p:nvCxnSpPr>
        <p:spPr>
          <a:xfrm flipV="1">
            <a:off x="7925026" y="5041015"/>
            <a:ext cx="1793694" cy="977938"/>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A87277D0-7579-C2F6-6879-53633CA62D4D}"/>
              </a:ext>
            </a:extLst>
          </p:cNvPr>
          <p:cNvSpPr/>
          <p:nvPr/>
        </p:nvSpPr>
        <p:spPr>
          <a:xfrm>
            <a:off x="6430590" y="5268983"/>
            <a:ext cx="1151145" cy="333306"/>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prstClr val="black"/>
                </a:solidFill>
                <a:latin typeface="Aptos" panose="02110004020202020204"/>
              </a:rPr>
              <a:t>assembly coordinates</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5" name="Rectangle 44">
            <a:extLst>
              <a:ext uri="{FF2B5EF4-FFF2-40B4-BE49-F238E27FC236}">
                <a16:creationId xmlns:a16="http://schemas.microsoft.com/office/drawing/2014/main" id="{DCC06D6C-D7F2-04E3-6FA1-0EF254BF49CC}"/>
              </a:ext>
            </a:extLst>
          </p:cNvPr>
          <p:cNvSpPr/>
          <p:nvPr/>
        </p:nvSpPr>
        <p:spPr>
          <a:xfrm>
            <a:off x="8246300" y="5268983"/>
            <a:ext cx="1151145" cy="333306"/>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prstClr val="black"/>
                </a:solidFill>
                <a:latin typeface="Aptos" panose="02110004020202020204"/>
              </a:rPr>
              <a:t>assembly field</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1170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9470B5C-4963-C8C4-64D9-F78186BC42A8}"/>
              </a:ext>
            </a:extLst>
          </p:cNvPr>
          <p:cNvSpPr/>
          <p:nvPr/>
        </p:nvSpPr>
        <p:spPr>
          <a:xfrm>
            <a:off x="4172056" y="3540744"/>
            <a:ext cx="2420487" cy="105665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plotter</a:t>
            </a: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xdata</a:t>
            </a:r>
            <a:r>
              <a:rPr lang="en-US" sz="1000" dirty="0">
                <a:solidFill>
                  <a:schemeClr val="tx1"/>
                </a:solidFill>
              </a:rPr>
              <a:t>: </a:t>
            </a:r>
            <a:r>
              <a:rPr lang="en-US" sz="1000" dirty="0" err="1">
                <a:solidFill>
                  <a:schemeClr val="tx1"/>
                </a:solidFill>
              </a:rPr>
              <a:t>ndarray</a:t>
            </a:r>
            <a:r>
              <a:rPr lang="en-US" sz="1000" dirty="0">
                <a:solidFill>
                  <a:schemeClr val="tx1"/>
                </a:solidFill>
              </a:rPr>
              <a:t> (n x 1) or (2 x 1 x n x m)</a:t>
            </a:r>
          </a:p>
          <a:p>
            <a:pPr marL="171450" indent="-171450">
              <a:buFont typeface="Arial" panose="020B0604020202020204" pitchFamily="34" charset="0"/>
              <a:buChar char="•"/>
            </a:pPr>
            <a:r>
              <a:rPr lang="en-US" sz="1000" dirty="0">
                <a:solidFill>
                  <a:schemeClr val="tx1"/>
                </a:solidFill>
              </a:rPr>
              <a:t>function: Callable</a:t>
            </a: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Figures</a:t>
            </a:r>
          </a:p>
        </p:txBody>
      </p:sp>
      <p:sp>
        <p:nvSpPr>
          <p:cNvPr id="8" name="Oval 7">
            <a:extLst>
              <a:ext uri="{FF2B5EF4-FFF2-40B4-BE49-F238E27FC236}">
                <a16:creationId xmlns:a16="http://schemas.microsoft.com/office/drawing/2014/main" id="{2F00691B-43E5-A49A-389A-211CA8D6D08D}"/>
              </a:ext>
            </a:extLst>
          </p:cNvPr>
          <p:cNvSpPr/>
          <p:nvPr/>
        </p:nvSpPr>
        <p:spPr>
          <a:xfrm>
            <a:off x="7305164" y="3928676"/>
            <a:ext cx="1232713"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Figure(s)</a:t>
            </a:r>
          </a:p>
        </p:txBody>
      </p:sp>
      <p:sp>
        <p:nvSpPr>
          <p:cNvPr id="24" name="Rectangle 23">
            <a:extLst>
              <a:ext uri="{FF2B5EF4-FFF2-40B4-BE49-F238E27FC236}">
                <a16:creationId xmlns:a16="http://schemas.microsoft.com/office/drawing/2014/main" id="{FE887A9B-A418-A5A0-E758-9B41B69F59CB}"/>
              </a:ext>
            </a:extLst>
          </p:cNvPr>
          <p:cNvSpPr/>
          <p:nvPr/>
        </p:nvSpPr>
        <p:spPr>
          <a:xfrm>
            <a:off x="2250697" y="3864353"/>
            <a:ext cx="1208738" cy="409438"/>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b="1" dirty="0" err="1">
                <a:solidFill>
                  <a:schemeClr val="tx1"/>
                </a:solidFill>
              </a:rPr>
              <a:t>xdata</a:t>
            </a:r>
            <a:endParaRPr lang="en-US" sz="800" b="1" dirty="0">
              <a:solidFill>
                <a:schemeClr val="tx1"/>
              </a:solidFill>
            </a:endParaRPr>
          </a:p>
          <a:p>
            <a:pPr marL="171450" indent="-171450">
              <a:buFont typeface="Arial" panose="020B0604020202020204" pitchFamily="34" charset="0"/>
              <a:buChar char="•"/>
            </a:pPr>
            <a:r>
              <a:rPr lang="en-US" sz="800" b="1" dirty="0">
                <a:solidFill>
                  <a:schemeClr val="tx1"/>
                </a:solidFill>
              </a:rPr>
              <a:t>function callable</a:t>
            </a:r>
          </a:p>
        </p:txBody>
      </p:sp>
      <p:cxnSp>
        <p:nvCxnSpPr>
          <p:cNvPr id="9" name="Straight Arrow Connector 8">
            <a:extLst>
              <a:ext uri="{FF2B5EF4-FFF2-40B4-BE49-F238E27FC236}">
                <a16:creationId xmlns:a16="http://schemas.microsoft.com/office/drawing/2014/main" id="{E066CBF3-E9C9-6C69-9CD0-C8E4811C3456}"/>
              </a:ext>
            </a:extLst>
          </p:cNvPr>
          <p:cNvCxnSpPr>
            <a:cxnSpLocks/>
            <a:stCxn id="24" idx="3"/>
            <a:endCxn id="7" idx="1"/>
          </p:cNvCxnSpPr>
          <p:nvPr/>
        </p:nvCxnSpPr>
        <p:spPr>
          <a:xfrm>
            <a:off x="3459435" y="4069072"/>
            <a:ext cx="712621" cy="0"/>
          </a:xfrm>
          <a:prstGeom prst="straightConnector1">
            <a:avLst/>
          </a:prstGeom>
          <a:ln cmpd="dbl">
            <a:solidFill>
              <a:schemeClr val="tx1"/>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3EE453B-BC52-31E8-11C0-6B8D3E67EE46}"/>
              </a:ext>
            </a:extLst>
          </p:cNvPr>
          <p:cNvCxnSpPr>
            <a:cxnSpLocks/>
          </p:cNvCxnSpPr>
          <p:nvPr/>
        </p:nvCxnSpPr>
        <p:spPr>
          <a:xfrm flipH="1" flipV="1">
            <a:off x="4939907" y="2336572"/>
            <a:ext cx="1" cy="1204172"/>
          </a:xfrm>
          <a:prstGeom prst="straightConnector1">
            <a:avLst/>
          </a:prstGeom>
          <a:ln cmpd="dbl">
            <a:solidFill>
              <a:schemeClr val="tx1"/>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EC9092A5-C31E-30C5-1C86-AD9E10797D86}"/>
              </a:ext>
            </a:extLst>
          </p:cNvPr>
          <p:cNvSpPr/>
          <p:nvPr/>
        </p:nvSpPr>
        <p:spPr>
          <a:xfrm>
            <a:off x="4172055" y="1803882"/>
            <a:ext cx="2420487" cy="532690"/>
          </a:xfrm>
          <a:prstGeom prst="roundRect">
            <a:avLst>
              <a:gd name="adj" fmla="val 1821"/>
            </a:avLst>
          </a:prstGeom>
          <a:solidFill>
            <a:schemeClr val="tx2"/>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Callable function</a:t>
            </a:r>
          </a:p>
        </p:txBody>
      </p:sp>
      <p:cxnSp>
        <p:nvCxnSpPr>
          <p:cNvPr id="29" name="Straight Arrow Connector 28">
            <a:extLst>
              <a:ext uri="{FF2B5EF4-FFF2-40B4-BE49-F238E27FC236}">
                <a16:creationId xmlns:a16="http://schemas.microsoft.com/office/drawing/2014/main" id="{678A816E-6B93-771B-42AC-CD937A377BA3}"/>
              </a:ext>
            </a:extLst>
          </p:cNvPr>
          <p:cNvCxnSpPr>
            <a:cxnSpLocks/>
          </p:cNvCxnSpPr>
          <p:nvPr/>
        </p:nvCxnSpPr>
        <p:spPr>
          <a:xfrm>
            <a:off x="5866858" y="2336572"/>
            <a:ext cx="1" cy="1204172"/>
          </a:xfrm>
          <a:prstGeom prst="straightConnector1">
            <a:avLst/>
          </a:prstGeom>
          <a:ln cmpd="dbl">
            <a:solidFill>
              <a:schemeClr val="tx1"/>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5E712A51-7BC2-DA72-C347-86DC9EEC2C5D}"/>
              </a:ext>
            </a:extLst>
          </p:cNvPr>
          <p:cNvSpPr/>
          <p:nvPr/>
        </p:nvSpPr>
        <p:spPr>
          <a:xfrm>
            <a:off x="4630923" y="2786579"/>
            <a:ext cx="617967" cy="183748"/>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b="1" dirty="0" err="1">
                <a:solidFill>
                  <a:schemeClr val="tx1"/>
                </a:solidFill>
              </a:rPr>
              <a:t>xdata</a:t>
            </a:r>
            <a:endParaRPr lang="en-US" sz="800" b="1" dirty="0">
              <a:solidFill>
                <a:schemeClr val="tx1"/>
              </a:solidFill>
            </a:endParaRPr>
          </a:p>
        </p:txBody>
      </p:sp>
      <p:sp>
        <p:nvSpPr>
          <p:cNvPr id="79" name="Rectangle 78">
            <a:extLst>
              <a:ext uri="{FF2B5EF4-FFF2-40B4-BE49-F238E27FC236}">
                <a16:creationId xmlns:a16="http://schemas.microsoft.com/office/drawing/2014/main" id="{6F5C9A6B-3839-2337-9C31-D5647409406E}"/>
              </a:ext>
            </a:extLst>
          </p:cNvPr>
          <p:cNvSpPr/>
          <p:nvPr/>
        </p:nvSpPr>
        <p:spPr>
          <a:xfrm>
            <a:off x="5557874" y="2786579"/>
            <a:ext cx="617967" cy="183748"/>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b="1" dirty="0" err="1">
                <a:solidFill>
                  <a:schemeClr val="tx1"/>
                </a:solidFill>
              </a:rPr>
              <a:t>ydata</a:t>
            </a:r>
            <a:endParaRPr lang="en-US" sz="800" b="1" dirty="0">
              <a:solidFill>
                <a:schemeClr val="tx1"/>
              </a:solidFill>
            </a:endParaRPr>
          </a:p>
        </p:txBody>
      </p:sp>
      <p:cxnSp>
        <p:nvCxnSpPr>
          <p:cNvPr id="37" name="Straight Arrow Connector 36">
            <a:extLst>
              <a:ext uri="{FF2B5EF4-FFF2-40B4-BE49-F238E27FC236}">
                <a16:creationId xmlns:a16="http://schemas.microsoft.com/office/drawing/2014/main" id="{A976DED6-F146-85E3-35E8-509037F2CB54}"/>
              </a:ext>
            </a:extLst>
          </p:cNvPr>
          <p:cNvCxnSpPr>
            <a:cxnSpLocks/>
            <a:stCxn id="7" idx="3"/>
            <a:endCxn id="8" idx="2"/>
          </p:cNvCxnSpPr>
          <p:nvPr/>
        </p:nvCxnSpPr>
        <p:spPr>
          <a:xfrm flipV="1">
            <a:off x="6592543" y="4069071"/>
            <a:ext cx="712621" cy="1"/>
          </a:xfrm>
          <a:prstGeom prst="straightConnector1">
            <a:avLst/>
          </a:prstGeom>
          <a:ln cmpd="dbl">
            <a:solidFill>
              <a:schemeClr val="tx1"/>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BF523DA7-52BC-9F96-9F66-C48A817EAFF1}"/>
              </a:ext>
            </a:extLst>
          </p:cNvPr>
          <p:cNvSpPr txBox="1"/>
          <p:nvPr/>
        </p:nvSpPr>
        <p:spPr>
          <a:xfrm>
            <a:off x="192467" y="342418"/>
            <a:ext cx="2890193" cy="707886"/>
          </a:xfrm>
          <a:prstGeom prst="rect">
            <a:avLst/>
          </a:prstGeom>
          <a:noFill/>
        </p:spPr>
        <p:txBody>
          <a:bodyPr wrap="square" rtlCol="0">
            <a:spAutoFit/>
          </a:bodyPr>
          <a:lstStyle/>
          <a:p>
            <a:r>
              <a:rPr lang="en-US" sz="2000" b="1" dirty="0">
                <a:solidFill>
                  <a:schemeClr val="bg1"/>
                </a:solidFill>
              </a:rPr>
              <a:t>Bubble charts</a:t>
            </a:r>
          </a:p>
          <a:p>
            <a:r>
              <a:rPr lang="en-US" sz="2000" b="1" dirty="0">
                <a:solidFill>
                  <a:schemeClr val="bg1"/>
                </a:solidFill>
              </a:rPr>
              <a:t>HW1</a:t>
            </a:r>
          </a:p>
        </p:txBody>
      </p:sp>
    </p:spTree>
    <p:extLst>
      <p:ext uri="{BB962C8B-B14F-4D97-AF65-F5344CB8AC3E}">
        <p14:creationId xmlns:p14="http://schemas.microsoft.com/office/powerpoint/2010/main" val="196126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699011-B5E8-E0EE-4CDA-7D3CA05E54E7}"/>
              </a:ext>
            </a:extLst>
          </p:cNvPr>
          <p:cNvPicPr>
            <a:picLocks noChangeAspect="1"/>
          </p:cNvPicPr>
          <p:nvPr/>
        </p:nvPicPr>
        <p:blipFill>
          <a:blip r:embed="rId2"/>
          <a:stretch>
            <a:fillRect/>
          </a:stretch>
        </p:blipFill>
        <p:spPr>
          <a:xfrm>
            <a:off x="697379" y="1962150"/>
            <a:ext cx="5398621" cy="2445258"/>
          </a:xfrm>
          <a:prstGeom prst="rect">
            <a:avLst/>
          </a:prstGeom>
        </p:spPr>
      </p:pic>
      <p:pic>
        <p:nvPicPr>
          <p:cNvPr id="5" name="Picture 4">
            <a:extLst>
              <a:ext uri="{FF2B5EF4-FFF2-40B4-BE49-F238E27FC236}">
                <a16:creationId xmlns:a16="http://schemas.microsoft.com/office/drawing/2014/main" id="{FCE068AD-8C79-53BB-0D65-1CABC4C1FA3B}"/>
              </a:ext>
            </a:extLst>
          </p:cNvPr>
          <p:cNvPicPr>
            <a:picLocks noChangeAspect="1"/>
          </p:cNvPicPr>
          <p:nvPr/>
        </p:nvPicPr>
        <p:blipFill>
          <a:blip r:embed="rId3"/>
          <a:stretch>
            <a:fillRect/>
          </a:stretch>
        </p:blipFill>
        <p:spPr>
          <a:xfrm>
            <a:off x="6096000" y="1938337"/>
            <a:ext cx="5398620" cy="2484953"/>
          </a:xfrm>
          <a:prstGeom prst="rect">
            <a:avLst/>
          </a:prstGeom>
        </p:spPr>
      </p:pic>
    </p:spTree>
    <p:extLst>
      <p:ext uri="{BB962C8B-B14F-4D97-AF65-F5344CB8AC3E}">
        <p14:creationId xmlns:p14="http://schemas.microsoft.com/office/powerpoint/2010/main" val="2612483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F10736-4437-523F-97D8-CD5B4F13FC48}"/>
              </a:ext>
            </a:extLst>
          </p:cNvPr>
          <p:cNvPicPr>
            <a:picLocks noChangeAspect="1"/>
          </p:cNvPicPr>
          <p:nvPr/>
        </p:nvPicPr>
        <p:blipFill>
          <a:blip r:embed="rId2"/>
          <a:stretch>
            <a:fillRect/>
          </a:stretch>
        </p:blipFill>
        <p:spPr>
          <a:xfrm>
            <a:off x="963361" y="1971675"/>
            <a:ext cx="4991100" cy="2914650"/>
          </a:xfrm>
          <a:prstGeom prst="rect">
            <a:avLst/>
          </a:prstGeom>
        </p:spPr>
      </p:pic>
      <p:pic>
        <p:nvPicPr>
          <p:cNvPr id="8" name="Picture 7">
            <a:extLst>
              <a:ext uri="{FF2B5EF4-FFF2-40B4-BE49-F238E27FC236}">
                <a16:creationId xmlns:a16="http://schemas.microsoft.com/office/drawing/2014/main" id="{12FA7CE2-5164-0B35-7FED-9203B5AEACDC}"/>
              </a:ext>
            </a:extLst>
          </p:cNvPr>
          <p:cNvPicPr>
            <a:picLocks noChangeAspect="1"/>
          </p:cNvPicPr>
          <p:nvPr/>
        </p:nvPicPr>
        <p:blipFill>
          <a:blip r:embed="rId3"/>
          <a:stretch>
            <a:fillRect/>
          </a:stretch>
        </p:blipFill>
        <p:spPr>
          <a:xfrm>
            <a:off x="6096000" y="1966912"/>
            <a:ext cx="5010150" cy="2924175"/>
          </a:xfrm>
          <a:prstGeom prst="rect">
            <a:avLst/>
          </a:prstGeom>
        </p:spPr>
      </p:pic>
    </p:spTree>
    <p:extLst>
      <p:ext uri="{BB962C8B-B14F-4D97-AF65-F5344CB8AC3E}">
        <p14:creationId xmlns:p14="http://schemas.microsoft.com/office/powerpoint/2010/main" val="361947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65F21C66-4C75-80D9-96CB-6B9A4D6989FD}"/>
                  </a:ext>
                </a:extLst>
              </p:cNvPr>
              <p:cNvSpPr/>
              <p:nvPr/>
            </p:nvSpPr>
            <p:spPr>
              <a:xfrm>
                <a:off x="192467" y="2521426"/>
                <a:ext cx="2261716" cy="180709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rgbClr val="FF0000"/>
                    </a:solidFill>
                  </a:rPr>
                  <a:t>compute</a:t>
                </a:r>
                <a:r>
                  <a:rPr lang="en-US" sz="1000" b="1" dirty="0" err="1">
                    <a:solidFill>
                      <a:srgbClr val="FF0000"/>
                    </a:solidFill>
                  </a:rPr>
                  <a:t>_N</a:t>
                </a:r>
                <a:endParaRPr lang="en-US" sz="1000" b="1" dirty="0">
                  <a:solidFill>
                    <a:srgbClr val="FF0000"/>
                  </a:solidFill>
                </a:endParaRPr>
              </a:p>
              <a:p>
                <a:endParaRPr lang="en-US" sz="1000" dirty="0">
                  <a:solidFill>
                    <a:schemeClr val="tx1"/>
                  </a:solidFill>
                </a:endParaRPr>
              </a:p>
              <a:p>
                <a:r>
                  <a:rPr lang="en-US" sz="1000" dirty="0">
                    <a:solidFill>
                      <a:schemeClr val="tx1"/>
                    </a:solidFill>
                  </a:rPr>
                  <a:t>Compute the shape function matrix </a:t>
                </a:r>
                <a14:m>
                  <m:oMath xmlns:m="http://schemas.openxmlformats.org/officeDocument/2006/math">
                    <m:r>
                      <a:rPr lang="en-US" sz="1000" b="0" i="0"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𝑵</m:t>
                    </m:r>
                    <m:r>
                      <a:rPr lang="en-US" sz="1000" b="1" i="1" smtClean="0">
                        <a:solidFill>
                          <a:schemeClr val="tx1"/>
                        </a:solidFill>
                        <a:latin typeface="Cambria Math" panose="02040503050406030204" pitchFamily="18" charset="0"/>
                      </a:rPr>
                      <m:t>]</m:t>
                    </m:r>
                  </m:oMath>
                </a14:m>
                <a:r>
                  <a:rPr lang="en-US" sz="1000" dirty="0">
                    <a:solidFill>
                      <a:schemeClr val="tx1"/>
                    </a:solidFill>
                  </a:rPr>
                  <a:t> for a 2D element, one for each point in the input grid of natural coordinates</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natural_grid</a:t>
                </a:r>
                <a:r>
                  <a:rPr lang="en-US" sz="1000" dirty="0">
                    <a:solidFill>
                      <a:schemeClr val="tx1"/>
                    </a:solidFill>
                  </a:rPr>
                  <a:t>: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 x </a:t>
                </a:r>
                <a:r>
                  <a:rPr lang="en-US" sz="1000" dirty="0" err="1">
                    <a:solidFill>
                      <a:schemeClr val="tx1"/>
                    </a:solidFill>
                  </a:rPr>
                  <a:t>nnodes</a:t>
                </a:r>
                <a:r>
                  <a:rPr lang="en-US" sz="1000" dirty="0">
                    <a:solidFill>
                      <a:schemeClr val="tx1"/>
                    </a:solidFill>
                  </a:rPr>
                  <a:t>*2)</a:t>
                </a:r>
              </a:p>
            </p:txBody>
          </p:sp>
        </mc:Choice>
        <mc:Fallback xmlns="">
          <p:sp>
            <p:nvSpPr>
              <p:cNvPr id="7" name="Rectangle: Rounded Corners 6">
                <a:extLst>
                  <a:ext uri="{FF2B5EF4-FFF2-40B4-BE49-F238E27FC236}">
                    <a16:creationId xmlns:a16="http://schemas.microsoft.com/office/drawing/2014/main" id="{65F21C66-4C75-80D9-96CB-6B9A4D6989FD}"/>
                  </a:ext>
                </a:extLst>
              </p:cNvPr>
              <p:cNvSpPr>
                <a:spLocks noRot="1" noChangeAspect="1" noMove="1" noResize="1" noEditPoints="1" noAdjustHandles="1" noChangeArrowheads="1" noChangeShapeType="1" noTextEdit="1"/>
              </p:cNvSpPr>
              <p:nvPr/>
            </p:nvSpPr>
            <p:spPr>
              <a:xfrm>
                <a:off x="192467" y="2521426"/>
                <a:ext cx="2261716" cy="1807096"/>
              </a:xfrm>
              <a:prstGeom prst="roundRect">
                <a:avLst>
                  <a:gd name="adj" fmla="val 1821"/>
                </a:avLst>
              </a:prstGeom>
              <a:blipFill>
                <a:blip r:embed="rId2"/>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0AD2C037-EC09-8971-EB79-161882A15AED}"/>
                  </a:ext>
                </a:extLst>
              </p:cNvPr>
              <p:cNvSpPr/>
              <p:nvPr/>
            </p:nvSpPr>
            <p:spPr>
              <a:xfrm>
                <a:off x="2652676" y="2296075"/>
                <a:ext cx="2161972" cy="2257799"/>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plot_element_shape_functions</a:t>
                </a:r>
                <a:endParaRPr lang="en-US" sz="1000" b="1" dirty="0">
                  <a:solidFill>
                    <a:schemeClr val="tx1"/>
                  </a:solidFill>
                </a:endParaRPr>
              </a:p>
              <a:p>
                <a:endParaRPr lang="en-US" sz="1000" dirty="0">
                  <a:solidFill>
                    <a:schemeClr val="tx1"/>
                  </a:solidFill>
                </a:endParaRPr>
              </a:p>
              <a:p>
                <a:r>
                  <a:rPr lang="en-US" sz="1000" dirty="0">
                    <a:solidFill>
                      <a:schemeClr val="tx1"/>
                    </a:solidFill>
                  </a:rPr>
                  <a:t>Make a grid of plots showing the value of individual shape functions comprising components of the shape function matrix </a:t>
                </a:r>
                <a14:m>
                  <m:oMath xmlns:m="http://schemas.openxmlformats.org/officeDocument/2006/math">
                    <m:r>
                      <a:rPr lang="en-US" sz="1000" b="0" i="0"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𝑵</m:t>
                    </m:r>
                    <m:r>
                      <a:rPr lang="en-US" sz="1000" b="1" i="1" smtClean="0">
                        <a:solidFill>
                          <a:schemeClr val="tx1"/>
                        </a:solidFill>
                        <a:latin typeface="Cambria Math" panose="02040503050406030204" pitchFamily="18" charset="0"/>
                      </a:rPr>
                      <m:t>]</m:t>
                    </m:r>
                  </m:oMath>
                </a14:m>
                <a:r>
                  <a:rPr lang="en-US" sz="1000" dirty="0">
                    <a:solidFill>
                      <a:schemeClr val="tx1"/>
                    </a:solidFill>
                  </a:rPr>
                  <a:t> within an element, one per for each unique shape function</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N: </a:t>
                </a:r>
                <a:r>
                  <a:rPr lang="en-US" sz="1000" dirty="0" err="1">
                    <a:solidFill>
                      <a:schemeClr val="tx1"/>
                    </a:solidFill>
                  </a:rPr>
                  <a:t>ndarray</a:t>
                </a:r>
                <a:r>
                  <a:rPr lang="en-US" sz="1000" dirty="0">
                    <a:solidFill>
                      <a:schemeClr val="tx1"/>
                    </a:solidFill>
                  </a:rPr>
                  <a:t> (n x m x 2 x </a:t>
                </a:r>
                <a:r>
                  <a:rPr lang="en-US" sz="1000" dirty="0" err="1">
                    <a:solidFill>
                      <a:schemeClr val="tx1"/>
                    </a:solidFill>
                  </a:rPr>
                  <a:t>nnodes</a:t>
                </a:r>
                <a:r>
                  <a:rPr lang="en-US" sz="1000" dirty="0">
                    <a:solidFill>
                      <a:schemeClr val="tx1"/>
                    </a:solidFill>
                  </a:rPr>
                  <a:t>*2)</a:t>
                </a:r>
              </a:p>
              <a:p>
                <a:pPr marL="171450" indent="-171450">
                  <a:buFont typeface="Arial" panose="020B0604020202020204" pitchFamily="34" charset="0"/>
                  <a:buChar char="•"/>
                </a:pPr>
                <a:r>
                  <a:rPr lang="en-US" sz="1000" dirty="0">
                    <a:solidFill>
                      <a:schemeClr val="tx1"/>
                    </a:solidFill>
                  </a:rPr>
                  <a:t>grid: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Figures</a:t>
                </a:r>
              </a:p>
            </p:txBody>
          </p:sp>
        </mc:Choice>
        <mc:Fallback xmlns="">
          <p:sp>
            <p:nvSpPr>
              <p:cNvPr id="8" name="Rectangle: Rounded Corners 7">
                <a:extLst>
                  <a:ext uri="{FF2B5EF4-FFF2-40B4-BE49-F238E27FC236}">
                    <a16:creationId xmlns:a16="http://schemas.microsoft.com/office/drawing/2014/main" id="{0AD2C037-EC09-8971-EB79-161882A15AED}"/>
                  </a:ext>
                </a:extLst>
              </p:cNvPr>
              <p:cNvSpPr>
                <a:spLocks noRot="1" noChangeAspect="1" noMove="1" noResize="1" noEditPoints="1" noAdjustHandles="1" noChangeArrowheads="1" noChangeShapeType="1" noTextEdit="1"/>
              </p:cNvSpPr>
              <p:nvPr/>
            </p:nvSpPr>
            <p:spPr>
              <a:xfrm>
                <a:off x="2652676" y="2296075"/>
                <a:ext cx="2161972" cy="2257799"/>
              </a:xfrm>
              <a:prstGeom prst="roundRect">
                <a:avLst>
                  <a:gd name="adj" fmla="val 1821"/>
                </a:avLst>
              </a:prstGeom>
              <a:blipFill>
                <a:blip r:embed="rId3"/>
                <a:stretch>
                  <a:fillRect b="-270"/>
                </a:stretch>
              </a:blipFill>
              <a:ln w="6350">
                <a:solidFill>
                  <a:schemeClr val="tx1"/>
                </a:solidFill>
              </a:ln>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19F65C1D-DB11-217A-4F27-CD56E9C9740C}"/>
              </a:ext>
            </a:extLst>
          </p:cNvPr>
          <p:cNvSpPr/>
          <p:nvPr/>
        </p:nvSpPr>
        <p:spPr>
          <a:xfrm>
            <a:off x="5013141" y="2511061"/>
            <a:ext cx="1950618" cy="182782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make_natural_grid</a:t>
            </a:r>
            <a:endParaRPr lang="en-US" sz="1000" b="1" dirty="0">
              <a:solidFill>
                <a:schemeClr val="tx1"/>
              </a:solidFill>
            </a:endParaRPr>
          </a:p>
          <a:p>
            <a:endParaRPr lang="en-US" sz="1000" dirty="0">
              <a:solidFill>
                <a:schemeClr val="tx1"/>
              </a:solidFill>
            </a:endParaRPr>
          </a:p>
          <a:p>
            <a:r>
              <a:rPr lang="en-US" sz="1000" dirty="0">
                <a:solidFill>
                  <a:schemeClr val="tx1"/>
                </a:solidFill>
              </a:rPr>
              <a:t>Construct a 2D array of coordinates in the natural coordinate system from (-1, 1) in each orthogonal direction.</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(optional) </a:t>
            </a:r>
            <a:r>
              <a:rPr lang="en-US" sz="1000" dirty="0" err="1">
                <a:solidFill>
                  <a:schemeClr val="tx1"/>
                </a:solidFill>
              </a:rPr>
              <a:t>ngrid</a:t>
            </a:r>
            <a:r>
              <a:rPr lang="en-US" sz="1000" dirty="0">
                <a:solidFill>
                  <a:schemeClr val="tx1"/>
                </a:solidFill>
              </a:rPr>
              <a:t>: int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a:t>
            </a:r>
            <a:r>
              <a:rPr lang="en-US" sz="1000" dirty="0" err="1">
                <a:solidFill>
                  <a:schemeClr val="tx1"/>
                </a:solidFill>
              </a:rPr>
              <a:t>ngrid</a:t>
            </a:r>
            <a:r>
              <a:rPr lang="en-US" sz="1000" dirty="0">
                <a:solidFill>
                  <a:schemeClr val="tx1"/>
                </a:solidFill>
              </a:rPr>
              <a:t> x </a:t>
            </a:r>
            <a:r>
              <a:rPr lang="en-US" sz="1000" dirty="0" err="1">
                <a:solidFill>
                  <a:schemeClr val="tx1"/>
                </a:solidFill>
              </a:rPr>
              <a:t>ngrid</a:t>
            </a:r>
            <a:r>
              <a:rPr lang="en-US" sz="1000" dirty="0">
                <a:solidFill>
                  <a:schemeClr val="tx1"/>
                </a:solidFill>
              </a:rPr>
              <a:t> x 2 x 1)</a:t>
            </a:r>
          </a:p>
        </p:txBody>
      </p:sp>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E5937C81-EB25-A8C4-9B8C-CFF1B8E0E9DA}"/>
                  </a:ext>
                </a:extLst>
              </p:cNvPr>
              <p:cNvSpPr/>
              <p:nvPr/>
            </p:nvSpPr>
            <p:spPr>
              <a:xfrm>
                <a:off x="9616482" y="2307861"/>
                <a:ext cx="2383051" cy="223422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map_to_element</a:t>
                </a:r>
              </a:p>
              <a:p>
                <a:endParaRPr lang="en-US" sz="1000" dirty="0">
                  <a:solidFill>
                    <a:schemeClr val="tx1"/>
                  </a:solidFill>
                </a:endParaRPr>
              </a:p>
              <a:p>
                <a:r>
                  <a:rPr lang="en-US" sz="1000" dirty="0">
                    <a:solidFill>
                      <a:schemeClr val="tx1"/>
                    </a:solidFill>
                  </a:rPr>
                  <a:t>Solve </a:t>
                </a:r>
                <a14:m>
                  <m:oMath xmlns:m="http://schemas.openxmlformats.org/officeDocument/2006/math">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𝝓</m:t>
                    </m:r>
                    <m:r>
                      <a:rPr lang="en-US" sz="1000" b="1" i="1">
                        <a:solidFill>
                          <a:schemeClr val="tx1"/>
                        </a:solidFill>
                        <a:latin typeface="Cambria Math" panose="02040503050406030204" pitchFamily="18" charset="0"/>
                      </a:rPr>
                      <m:t>]=</m:t>
                    </m:r>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𝑵</m:t>
                        </m:r>
                      </m:e>
                    </m:d>
                    <m:r>
                      <a:rPr lang="en-US" sz="1000" b="1" i="1" smtClean="0">
                        <a:solidFill>
                          <a:schemeClr val="tx1"/>
                        </a:solidFill>
                        <a:latin typeface="Cambria Math" panose="02040503050406030204" pitchFamily="18" charset="0"/>
                      </a:rPr>
                      <m:t>[</m:t>
                    </m:r>
                    <m:r>
                      <a:rPr lang="en-US" sz="1000" b="1" i="1">
                        <a:solidFill>
                          <a:schemeClr val="tx1"/>
                        </a:solidFill>
                        <a:latin typeface="Cambria Math" panose="02040503050406030204" pitchFamily="18" charset="0"/>
                      </a:rPr>
                      <m:t>𝒒</m:t>
                    </m:r>
                    <m:r>
                      <a:rPr lang="en-US" sz="1000" b="1" i="1">
                        <a:solidFill>
                          <a:schemeClr val="tx1"/>
                        </a:solidFill>
                        <a:latin typeface="Cambria Math" panose="02040503050406030204" pitchFamily="18" charset="0"/>
                      </a:rPr>
                      <m:t>]</m:t>
                    </m:r>
                  </m:oMath>
                </a14:m>
                <a:r>
                  <a:rPr lang="en-US" sz="1000" dirty="0">
                    <a:solidFill>
                      <a:schemeClr val="tx1"/>
                    </a:solidFill>
                  </a:rPr>
                  <a:t>,</a:t>
                </a:r>
                <a:r>
                  <a:rPr lang="en-US" sz="1000" i="1" dirty="0">
                    <a:solidFill>
                      <a:schemeClr val="tx1"/>
                    </a:solidFill>
                  </a:rPr>
                  <a:t> </a:t>
                </a:r>
                <a:r>
                  <a:rPr lang="en-US" sz="1000" dirty="0">
                    <a:solidFill>
                      <a:schemeClr val="tx1"/>
                    </a:solidFill>
                  </a:rPr>
                  <a:t>where </a:t>
                </a:r>
                <a14:m>
                  <m:oMath xmlns:m="http://schemas.openxmlformats.org/officeDocument/2006/math">
                    <m:r>
                      <a:rPr lang="en-US" sz="1000" b="1" i="1">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𝒒</m:t>
                    </m:r>
                    <m:r>
                      <a:rPr lang="en-US" sz="1000" b="1" i="1">
                        <a:solidFill>
                          <a:schemeClr val="tx1"/>
                        </a:solidFill>
                        <a:latin typeface="Cambria Math" panose="02040503050406030204" pitchFamily="18" charset="0"/>
                      </a:rPr>
                      <m:t>]</m:t>
                    </m:r>
                  </m:oMath>
                </a14:m>
                <a:r>
                  <a:rPr lang="en-US" sz="1000" dirty="0">
                    <a:solidFill>
                      <a:schemeClr val="tx1"/>
                    </a:solidFill>
                  </a:rPr>
                  <a:t> is a column vector of some quantity at the element nodes, </a:t>
                </a:r>
                <a14:m>
                  <m:oMath xmlns:m="http://schemas.openxmlformats.org/officeDocument/2006/math">
                    <m:d>
                      <m:dPr>
                        <m:begChr m:val="["/>
                        <m:endChr m:val="]"/>
                        <m:ctrlPr>
                          <a:rPr lang="en-US" sz="1000" b="1" i="1">
                            <a:solidFill>
                              <a:schemeClr val="tx1"/>
                            </a:solidFill>
                            <a:latin typeface="Cambria Math" panose="02040503050406030204" pitchFamily="18" charset="0"/>
                          </a:rPr>
                        </m:ctrlPr>
                      </m:dPr>
                      <m:e>
                        <m:r>
                          <a:rPr lang="en-US" sz="1000" b="1" i="1">
                            <a:solidFill>
                              <a:schemeClr val="tx1"/>
                            </a:solidFill>
                            <a:latin typeface="Cambria Math" panose="02040503050406030204" pitchFamily="18" charset="0"/>
                          </a:rPr>
                          <m:t>𝑵</m:t>
                        </m:r>
                      </m:e>
                    </m:d>
                  </m:oMath>
                </a14:m>
                <a:r>
                  <a:rPr lang="en-US" sz="1000" dirty="0">
                    <a:solidFill>
                      <a:schemeClr val="tx1"/>
                    </a:solidFill>
                  </a:rPr>
                  <a:t> is the shape function matrix for the element, and </a:t>
                </a:r>
                <a14:m>
                  <m:oMath xmlns:m="http://schemas.openxmlformats.org/officeDocument/2006/math">
                    <m:r>
                      <a:rPr lang="en-US" sz="1000" b="1" i="1">
                        <a:solidFill>
                          <a:schemeClr val="tx1"/>
                        </a:solidFill>
                        <a:latin typeface="Cambria Math" panose="02040503050406030204" pitchFamily="18" charset="0"/>
                      </a:rPr>
                      <m:t>[</m:t>
                    </m:r>
                    <m:r>
                      <a:rPr lang="en-US" sz="1000" b="1" i="1">
                        <a:solidFill>
                          <a:schemeClr val="tx1"/>
                        </a:solidFill>
                        <a:latin typeface="Cambria Math" panose="02040503050406030204" pitchFamily="18" charset="0"/>
                      </a:rPr>
                      <m:t>𝝓</m:t>
                    </m:r>
                    <m:r>
                      <a:rPr lang="en-US" sz="1000" b="1" i="1">
                        <a:solidFill>
                          <a:schemeClr val="tx1"/>
                        </a:solidFill>
                        <a:latin typeface="Cambria Math" panose="02040503050406030204" pitchFamily="18" charset="0"/>
                      </a:rPr>
                      <m:t>]</m:t>
                    </m:r>
                  </m:oMath>
                </a14:m>
                <a:r>
                  <a:rPr lang="en-US" sz="1000" dirty="0">
                    <a:solidFill>
                      <a:schemeClr val="tx1"/>
                    </a:solidFill>
                  </a:rPr>
                  <a:t> are the values of the quantity mapped onto the element</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nodal_vec</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nnodes</a:t>
                </a:r>
                <a:r>
                  <a:rPr lang="en-US" sz="1000" dirty="0">
                    <a:solidFill>
                      <a:schemeClr val="tx1"/>
                    </a:solidFill>
                  </a:rPr>
                  <a:t>*2 x 1)</a:t>
                </a:r>
              </a:p>
              <a:p>
                <a:pPr marL="171450" indent="-171450">
                  <a:buFont typeface="Arial" panose="020B0604020202020204" pitchFamily="34" charset="0"/>
                  <a:buChar char="•"/>
                </a:pPr>
                <a:r>
                  <a:rPr lang="en-US" sz="1000" dirty="0" err="1">
                    <a:solidFill>
                      <a:schemeClr val="tx1"/>
                    </a:solidFill>
                  </a:rPr>
                  <a:t>natural_grid</a:t>
                </a:r>
                <a:r>
                  <a:rPr lang="en-US" sz="1000" dirty="0">
                    <a:solidFill>
                      <a:schemeClr val="tx1"/>
                    </a:solidFill>
                  </a:rPr>
                  <a:t>: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a:t>
                </a:r>
                <a:r>
                  <a:rPr lang="en-US" sz="1000" dirty="0" err="1">
                    <a:solidFill>
                      <a:schemeClr val="tx1"/>
                    </a:solidFill>
                  </a:rPr>
                  <a:t>nnodes</a:t>
                </a:r>
                <a:r>
                  <a:rPr lang="en-US" sz="1000" dirty="0">
                    <a:solidFill>
                      <a:schemeClr val="tx1"/>
                    </a:solidFill>
                  </a:rPr>
                  <a:t>*2 x 1)</a:t>
                </a:r>
              </a:p>
            </p:txBody>
          </p:sp>
        </mc:Choice>
        <mc:Fallback xmlns="">
          <p:sp>
            <p:nvSpPr>
              <p:cNvPr id="11" name="Rectangle: Rounded Corners 10">
                <a:extLst>
                  <a:ext uri="{FF2B5EF4-FFF2-40B4-BE49-F238E27FC236}">
                    <a16:creationId xmlns:a16="http://schemas.microsoft.com/office/drawing/2014/main" id="{E5937C81-EB25-A8C4-9B8C-CFF1B8E0E9DA}"/>
                  </a:ext>
                </a:extLst>
              </p:cNvPr>
              <p:cNvSpPr>
                <a:spLocks noRot="1" noChangeAspect="1" noMove="1" noResize="1" noEditPoints="1" noAdjustHandles="1" noChangeArrowheads="1" noChangeShapeType="1" noTextEdit="1"/>
              </p:cNvSpPr>
              <p:nvPr/>
            </p:nvSpPr>
            <p:spPr>
              <a:xfrm>
                <a:off x="9616482" y="2307861"/>
                <a:ext cx="2383051" cy="2234226"/>
              </a:xfrm>
              <a:prstGeom prst="roundRect">
                <a:avLst>
                  <a:gd name="adj" fmla="val 1821"/>
                </a:avLst>
              </a:prstGeom>
              <a:blipFill>
                <a:blip r:embed="rId4"/>
                <a:stretch>
                  <a:fillRect b="-1362"/>
                </a:stretch>
              </a:blipFill>
              <a:ln w="6350">
                <a:solidFill>
                  <a:schemeClr val="tx1"/>
                </a:solidFill>
              </a:ln>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B3854096-8A65-1BB8-EFF1-F575232D8055}"/>
              </a:ext>
            </a:extLst>
          </p:cNvPr>
          <p:cNvSpPr/>
          <p:nvPr/>
        </p:nvSpPr>
        <p:spPr>
          <a:xfrm>
            <a:off x="7162252" y="2534291"/>
            <a:ext cx="2255736" cy="178136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plot_element_displacement</a:t>
            </a:r>
            <a:endParaRPr lang="en-US" sz="1000" b="1" dirty="0">
              <a:solidFill>
                <a:schemeClr val="tx1"/>
              </a:solidFill>
            </a:endParaRPr>
          </a:p>
          <a:p>
            <a:endParaRPr lang="en-US" sz="1000" dirty="0">
              <a:solidFill>
                <a:schemeClr val="tx1"/>
              </a:solidFill>
            </a:endParaRPr>
          </a:p>
          <a:p>
            <a:r>
              <a:rPr lang="en-US" sz="1000" dirty="0">
                <a:solidFill>
                  <a:schemeClr val="tx1"/>
                </a:solidFill>
              </a:rPr>
              <a:t>Make a grid of plots for displacements on the element, one for each component</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pt-BR" sz="1000" dirty="0">
                <a:solidFill>
                  <a:schemeClr val="tx1"/>
                </a:solidFill>
              </a:rPr>
              <a:t>u: ndarray (n x m x nnodes*2 x 1)</a:t>
            </a:r>
          </a:p>
          <a:p>
            <a:pPr marL="171450" indent="-171450">
              <a:buFont typeface="Arial" panose="020B0604020202020204" pitchFamily="34" charset="0"/>
              <a:buChar char="•"/>
            </a:pPr>
            <a:r>
              <a:rPr lang="en-US" sz="1000" dirty="0">
                <a:solidFill>
                  <a:schemeClr val="tx1"/>
                </a:solidFill>
              </a:rPr>
              <a:t>grid: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Figures</a:t>
            </a:r>
          </a:p>
        </p:txBody>
      </p:sp>
      <p:sp>
        <p:nvSpPr>
          <p:cNvPr id="17" name="TextBox 16">
            <a:extLst>
              <a:ext uri="{FF2B5EF4-FFF2-40B4-BE49-F238E27FC236}">
                <a16:creationId xmlns:a16="http://schemas.microsoft.com/office/drawing/2014/main" id="{D235319E-87AB-5064-2580-D45C4754C366}"/>
              </a:ext>
            </a:extLst>
          </p:cNvPr>
          <p:cNvSpPr txBox="1"/>
          <p:nvPr/>
        </p:nvSpPr>
        <p:spPr>
          <a:xfrm>
            <a:off x="192467" y="342418"/>
            <a:ext cx="2557506" cy="707886"/>
          </a:xfrm>
          <a:prstGeom prst="rect">
            <a:avLst/>
          </a:prstGeom>
          <a:noFill/>
        </p:spPr>
        <p:txBody>
          <a:bodyPr wrap="square" rtlCol="0">
            <a:spAutoFit/>
          </a:bodyPr>
          <a:lstStyle/>
          <a:p>
            <a:r>
              <a:rPr lang="en-US" sz="2000" b="1" dirty="0">
                <a:solidFill>
                  <a:schemeClr val="bg1"/>
                </a:solidFill>
              </a:rPr>
              <a:t>Key functions</a:t>
            </a:r>
          </a:p>
          <a:p>
            <a:r>
              <a:rPr lang="en-US" sz="2000" b="1" dirty="0">
                <a:solidFill>
                  <a:schemeClr val="bg1"/>
                </a:solidFill>
              </a:rPr>
              <a:t>HW2</a:t>
            </a:r>
          </a:p>
        </p:txBody>
      </p:sp>
    </p:spTree>
    <p:extLst>
      <p:ext uri="{BB962C8B-B14F-4D97-AF65-F5344CB8AC3E}">
        <p14:creationId xmlns:p14="http://schemas.microsoft.com/office/powerpoint/2010/main" val="149425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cxnSp>
        <p:nvCxnSpPr>
          <p:cNvPr id="286" name="Straight Arrow Connector 285">
            <a:extLst>
              <a:ext uri="{FF2B5EF4-FFF2-40B4-BE49-F238E27FC236}">
                <a16:creationId xmlns:a16="http://schemas.microsoft.com/office/drawing/2014/main" id="{A7711AF4-BA27-24A8-AF83-C48DB01F5A1D}"/>
              </a:ext>
            </a:extLst>
          </p:cNvPr>
          <p:cNvCxnSpPr>
            <a:cxnSpLocks/>
            <a:stCxn id="17" idx="2"/>
            <a:endCxn id="16" idx="0"/>
          </p:cNvCxnSpPr>
          <p:nvPr/>
        </p:nvCxnSpPr>
        <p:spPr>
          <a:xfrm>
            <a:off x="2753298" y="2686531"/>
            <a:ext cx="0" cy="1886443"/>
          </a:xfrm>
          <a:prstGeom prst="straightConnector1">
            <a:avLst/>
          </a:prstGeom>
          <a:ln cmpd="dbl">
            <a:solidFill>
              <a:schemeClr val="tx1"/>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B81A5D00-C373-14B9-D78F-72F076C07DE3}"/>
              </a:ext>
            </a:extLst>
          </p:cNvPr>
          <p:cNvSpPr/>
          <p:nvPr/>
        </p:nvSpPr>
        <p:spPr>
          <a:xfrm>
            <a:off x="717928" y="2024260"/>
            <a:ext cx="686976"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b="1" dirty="0" err="1">
                <a:solidFill>
                  <a:schemeClr val="tx1"/>
                </a:solidFill>
              </a:rPr>
              <a:t>ngrid</a:t>
            </a:r>
            <a:endParaRPr lang="en-US" sz="800" b="1" dirty="0">
              <a:solidFill>
                <a:schemeClr val="tx1"/>
              </a:solidFill>
            </a:endParaRPr>
          </a:p>
        </p:txBody>
      </p:sp>
      <p:sp>
        <p:nvSpPr>
          <p:cNvPr id="16" name="Rectangle: Rounded Corners 15">
            <a:extLst>
              <a:ext uri="{FF2B5EF4-FFF2-40B4-BE49-F238E27FC236}">
                <a16:creationId xmlns:a16="http://schemas.microsoft.com/office/drawing/2014/main" id="{BE1E3724-EC82-A4F8-752B-BE428EEAF3F2}"/>
              </a:ext>
            </a:extLst>
          </p:cNvPr>
          <p:cNvSpPr/>
          <p:nvPr/>
        </p:nvSpPr>
        <p:spPr>
          <a:xfrm>
            <a:off x="1622440" y="4572974"/>
            <a:ext cx="2261716" cy="106873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rgbClr val="FF0000"/>
                </a:solidFill>
              </a:rPr>
              <a:t>compute</a:t>
            </a:r>
            <a:r>
              <a:rPr lang="en-US" sz="1000" b="1" dirty="0" err="1">
                <a:solidFill>
                  <a:srgbClr val="FF0000"/>
                </a:solidFill>
              </a:rPr>
              <a:t>_N</a:t>
            </a:r>
            <a:endParaRPr lang="en-US" sz="1000" b="1" dirty="0">
              <a:solidFill>
                <a:srgbClr val="FF0000"/>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natural_grid</a:t>
            </a:r>
            <a:r>
              <a:rPr lang="en-US" sz="1000" dirty="0">
                <a:solidFill>
                  <a:schemeClr val="tx1"/>
                </a:solidFill>
              </a:rPr>
              <a:t>: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 x </a:t>
            </a:r>
            <a:r>
              <a:rPr lang="en-US" sz="1000" dirty="0" err="1">
                <a:solidFill>
                  <a:schemeClr val="tx1"/>
                </a:solidFill>
              </a:rPr>
              <a:t>nnodes</a:t>
            </a:r>
            <a:r>
              <a:rPr lang="en-US" sz="1000" dirty="0">
                <a:solidFill>
                  <a:schemeClr val="tx1"/>
                </a:solidFill>
              </a:rPr>
              <a:t>*2)</a:t>
            </a:r>
          </a:p>
        </p:txBody>
      </p:sp>
      <p:sp>
        <p:nvSpPr>
          <p:cNvPr id="17" name="Rectangle: Rounded Corners 16">
            <a:extLst>
              <a:ext uri="{FF2B5EF4-FFF2-40B4-BE49-F238E27FC236}">
                <a16:creationId xmlns:a16="http://schemas.microsoft.com/office/drawing/2014/main" id="{98C62ADD-E16D-6B0A-5041-7E6A2558BDB1}"/>
              </a:ext>
            </a:extLst>
          </p:cNvPr>
          <p:cNvSpPr/>
          <p:nvPr/>
        </p:nvSpPr>
        <p:spPr>
          <a:xfrm>
            <a:off x="1777989" y="1680389"/>
            <a:ext cx="1950618" cy="100614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make_natural_grid</a:t>
            </a:r>
            <a:endParaRPr lang="en-US" sz="1000" b="1" dirty="0">
              <a:solidFill>
                <a:schemeClr val="tx1"/>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(optional) </a:t>
            </a:r>
            <a:r>
              <a:rPr lang="en-US" sz="1000" dirty="0" err="1">
                <a:solidFill>
                  <a:schemeClr val="tx1"/>
                </a:solidFill>
              </a:rPr>
              <a:t>ngrid</a:t>
            </a:r>
            <a:r>
              <a:rPr lang="en-US" sz="1000" dirty="0">
                <a:solidFill>
                  <a:schemeClr val="tx1"/>
                </a:solidFill>
              </a:rPr>
              <a:t>: int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a:t>
            </a:r>
            <a:r>
              <a:rPr lang="en-US" sz="1000" dirty="0" err="1">
                <a:solidFill>
                  <a:schemeClr val="tx1"/>
                </a:solidFill>
              </a:rPr>
              <a:t>ngrid</a:t>
            </a:r>
            <a:r>
              <a:rPr lang="en-US" sz="1000" dirty="0">
                <a:solidFill>
                  <a:schemeClr val="tx1"/>
                </a:solidFill>
              </a:rPr>
              <a:t> x </a:t>
            </a:r>
            <a:r>
              <a:rPr lang="en-US" sz="1000" dirty="0" err="1">
                <a:solidFill>
                  <a:schemeClr val="tx1"/>
                </a:solidFill>
              </a:rPr>
              <a:t>ngrid</a:t>
            </a:r>
            <a:r>
              <a:rPr lang="en-US" sz="1000" dirty="0">
                <a:solidFill>
                  <a:schemeClr val="tx1"/>
                </a:solidFill>
              </a:rPr>
              <a:t> x 2 x 1)</a:t>
            </a:r>
          </a:p>
        </p:txBody>
      </p:sp>
      <p:sp>
        <p:nvSpPr>
          <p:cNvPr id="51" name="Rectangle: Rounded Corners 50">
            <a:extLst>
              <a:ext uri="{FF2B5EF4-FFF2-40B4-BE49-F238E27FC236}">
                <a16:creationId xmlns:a16="http://schemas.microsoft.com/office/drawing/2014/main" id="{FE6AF579-3089-4A0D-27CB-900479975E39}"/>
              </a:ext>
            </a:extLst>
          </p:cNvPr>
          <p:cNvSpPr/>
          <p:nvPr/>
        </p:nvSpPr>
        <p:spPr>
          <a:xfrm>
            <a:off x="5015014" y="4522018"/>
            <a:ext cx="2161972" cy="117064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plot_element_shape_functions</a:t>
            </a:r>
            <a:endParaRPr lang="en-US" sz="1000" b="1" dirty="0">
              <a:solidFill>
                <a:schemeClr val="tx1"/>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N: </a:t>
            </a:r>
            <a:r>
              <a:rPr lang="en-US" sz="1000" dirty="0" err="1">
                <a:solidFill>
                  <a:schemeClr val="tx1"/>
                </a:solidFill>
              </a:rPr>
              <a:t>ndarray</a:t>
            </a:r>
            <a:r>
              <a:rPr lang="en-US" sz="1000" dirty="0">
                <a:solidFill>
                  <a:schemeClr val="tx1"/>
                </a:solidFill>
              </a:rPr>
              <a:t> (n x m x 2 x </a:t>
            </a:r>
            <a:r>
              <a:rPr lang="en-US" sz="1000" dirty="0" err="1">
                <a:solidFill>
                  <a:schemeClr val="tx1"/>
                </a:solidFill>
              </a:rPr>
              <a:t>nnodes</a:t>
            </a:r>
            <a:r>
              <a:rPr lang="en-US" sz="1000" dirty="0">
                <a:solidFill>
                  <a:schemeClr val="tx1"/>
                </a:solidFill>
              </a:rPr>
              <a:t>*2)</a:t>
            </a:r>
          </a:p>
          <a:p>
            <a:pPr marL="171450" indent="-171450">
              <a:buFont typeface="Arial" panose="020B0604020202020204" pitchFamily="34" charset="0"/>
              <a:buChar char="•"/>
            </a:pPr>
            <a:r>
              <a:rPr lang="en-US" sz="1000" dirty="0">
                <a:solidFill>
                  <a:schemeClr val="tx1"/>
                </a:solidFill>
              </a:rPr>
              <a:t>grid: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Figures</a:t>
            </a:r>
          </a:p>
        </p:txBody>
      </p:sp>
      <mc:AlternateContent xmlns:mc="http://schemas.openxmlformats.org/markup-compatibility/2006" xmlns:a14="http://schemas.microsoft.com/office/drawing/2010/main">
        <mc:Choice Requires="a14">
          <p:sp>
            <p:nvSpPr>
              <p:cNvPr id="154" name="Rectangle 153">
                <a:extLst>
                  <a:ext uri="{FF2B5EF4-FFF2-40B4-BE49-F238E27FC236}">
                    <a16:creationId xmlns:a16="http://schemas.microsoft.com/office/drawing/2014/main" id="{3B9FAFCD-805C-9E5A-10F2-74DCB8B50B8F}"/>
                  </a:ext>
                </a:extLst>
              </p:cNvPr>
              <p:cNvSpPr/>
              <p:nvPr/>
            </p:nvSpPr>
            <p:spPr>
              <a:xfrm>
                <a:off x="5872628" y="823863"/>
                <a:ext cx="446744"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14:m>
                  <m:oMath xmlns:m="http://schemas.openxmlformats.org/officeDocument/2006/math">
                    <m:acc>
                      <m:accPr>
                        <m:chr m:val="̂"/>
                        <m:ctrlPr>
                          <a:rPr lang="en-US" sz="800" b="1" i="1" smtClean="0">
                            <a:solidFill>
                              <a:schemeClr val="tx1"/>
                            </a:solidFill>
                            <a:latin typeface="Cambria Math" panose="02040503050406030204" pitchFamily="18" charset="0"/>
                          </a:rPr>
                        </m:ctrlPr>
                      </m:accPr>
                      <m:e>
                        <m:r>
                          <a:rPr lang="en-US" sz="800" b="1" i="1" smtClean="0">
                            <a:solidFill>
                              <a:schemeClr val="tx1"/>
                            </a:solidFill>
                            <a:latin typeface="Cambria Math" panose="02040503050406030204" pitchFamily="18" charset="0"/>
                          </a:rPr>
                          <m:t>𝒒</m:t>
                        </m:r>
                      </m:e>
                    </m:acc>
                  </m:oMath>
                </a14:m>
                <a:endParaRPr lang="en-US" sz="800" b="1" dirty="0">
                  <a:solidFill>
                    <a:schemeClr val="tx1"/>
                  </a:solidFill>
                </a:endParaRPr>
              </a:p>
            </p:txBody>
          </p:sp>
        </mc:Choice>
        <mc:Fallback xmlns="">
          <p:sp>
            <p:nvSpPr>
              <p:cNvPr id="154" name="Rectangle 153">
                <a:extLst>
                  <a:ext uri="{FF2B5EF4-FFF2-40B4-BE49-F238E27FC236}">
                    <a16:creationId xmlns:a16="http://schemas.microsoft.com/office/drawing/2014/main" id="{3B9FAFCD-805C-9E5A-10F2-74DCB8B50B8F}"/>
                  </a:ext>
                </a:extLst>
              </p:cNvPr>
              <p:cNvSpPr>
                <a:spLocks noRot="1" noChangeAspect="1" noMove="1" noResize="1" noEditPoints="1" noAdjustHandles="1" noChangeArrowheads="1" noChangeShapeType="1" noTextEdit="1"/>
              </p:cNvSpPr>
              <p:nvPr/>
            </p:nvSpPr>
            <p:spPr>
              <a:xfrm>
                <a:off x="5872628" y="823863"/>
                <a:ext cx="446744" cy="318400"/>
              </a:xfrm>
              <a:prstGeom prst="rect">
                <a:avLst/>
              </a:prstGeom>
              <a:blipFill>
                <a:blip r:embed="rId2"/>
                <a:stretch>
                  <a:fillRect r="-20000"/>
                </a:stretch>
              </a:blipFill>
              <a:ln w="3175">
                <a:solidFill>
                  <a:schemeClr val="tx1"/>
                </a:solidFill>
                <a:prstDash val="sysDot"/>
              </a:ln>
            </p:spPr>
            <p:txBody>
              <a:bodyPr/>
              <a:lstStyle/>
              <a:p>
                <a:r>
                  <a:rPr lang="en-US">
                    <a:noFill/>
                  </a:rPr>
                  <a:t> </a:t>
                </a:r>
              </a:p>
            </p:txBody>
          </p:sp>
        </mc:Fallback>
      </mc:AlternateContent>
      <p:sp>
        <p:nvSpPr>
          <p:cNvPr id="172" name="Rectangle: Rounded Corners 171">
            <a:extLst>
              <a:ext uri="{FF2B5EF4-FFF2-40B4-BE49-F238E27FC236}">
                <a16:creationId xmlns:a16="http://schemas.microsoft.com/office/drawing/2014/main" id="{9C136659-0969-5939-967E-34DC2A77BB2E}"/>
              </a:ext>
            </a:extLst>
          </p:cNvPr>
          <p:cNvSpPr/>
          <p:nvPr/>
        </p:nvSpPr>
        <p:spPr>
          <a:xfrm>
            <a:off x="4965142" y="1598138"/>
            <a:ext cx="2261716" cy="117064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map_to_element</a:t>
            </a: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nodal_vec</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nnodes</a:t>
            </a:r>
            <a:r>
              <a:rPr lang="en-US" sz="1000" dirty="0">
                <a:solidFill>
                  <a:schemeClr val="tx1"/>
                </a:solidFill>
              </a:rPr>
              <a:t>*2 x 1)</a:t>
            </a:r>
          </a:p>
          <a:p>
            <a:pPr marL="171450" indent="-171450">
              <a:buFont typeface="Arial" panose="020B0604020202020204" pitchFamily="34" charset="0"/>
              <a:buChar char="•"/>
            </a:pPr>
            <a:r>
              <a:rPr lang="en-US" sz="1000" dirty="0" err="1">
                <a:solidFill>
                  <a:schemeClr val="tx1"/>
                </a:solidFill>
              </a:rPr>
              <a:t>natural_grid</a:t>
            </a:r>
            <a:r>
              <a:rPr lang="en-US" sz="1000" dirty="0">
                <a:solidFill>
                  <a:schemeClr val="tx1"/>
                </a:solidFill>
              </a:rPr>
              <a:t>: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a:t>
            </a:r>
            <a:r>
              <a:rPr lang="en-US" sz="1000" dirty="0" err="1">
                <a:solidFill>
                  <a:schemeClr val="tx1"/>
                </a:solidFill>
              </a:rPr>
              <a:t>nnodes</a:t>
            </a:r>
            <a:r>
              <a:rPr lang="en-US" sz="1000" dirty="0">
                <a:solidFill>
                  <a:schemeClr val="tx1"/>
                </a:solidFill>
              </a:rPr>
              <a:t>*2 x 1)</a:t>
            </a:r>
          </a:p>
        </p:txBody>
      </p:sp>
      <p:sp>
        <p:nvSpPr>
          <p:cNvPr id="221" name="Oval 220">
            <a:extLst>
              <a:ext uri="{FF2B5EF4-FFF2-40B4-BE49-F238E27FC236}">
                <a16:creationId xmlns:a16="http://schemas.microsoft.com/office/drawing/2014/main" id="{A9982D5F-67B0-6634-67DB-BB9E33700FD8}"/>
              </a:ext>
            </a:extLst>
          </p:cNvPr>
          <p:cNvSpPr/>
          <p:nvPr/>
        </p:nvSpPr>
        <p:spPr>
          <a:xfrm>
            <a:off x="5479644" y="6171858"/>
            <a:ext cx="1232713"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Figures</a:t>
            </a:r>
          </a:p>
        </p:txBody>
      </p:sp>
      <p:cxnSp>
        <p:nvCxnSpPr>
          <p:cNvPr id="235" name="Straight Arrow Connector 234">
            <a:extLst>
              <a:ext uri="{FF2B5EF4-FFF2-40B4-BE49-F238E27FC236}">
                <a16:creationId xmlns:a16="http://schemas.microsoft.com/office/drawing/2014/main" id="{6DF8FF1D-1636-4CCE-F9B0-6A95538240CF}"/>
              </a:ext>
            </a:extLst>
          </p:cNvPr>
          <p:cNvCxnSpPr>
            <a:cxnSpLocks/>
            <a:stCxn id="17" idx="1"/>
            <a:endCxn id="94" idx="3"/>
          </p:cNvCxnSpPr>
          <p:nvPr/>
        </p:nvCxnSpPr>
        <p:spPr>
          <a:xfrm flipH="1">
            <a:off x="1404904" y="2183460"/>
            <a:ext cx="373085"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0" name="Rectangle 249">
                <a:extLst>
                  <a:ext uri="{FF2B5EF4-FFF2-40B4-BE49-F238E27FC236}">
                    <a16:creationId xmlns:a16="http://schemas.microsoft.com/office/drawing/2014/main" id="{24893191-DFFD-D543-5F9E-307F442A21AE}"/>
                  </a:ext>
                </a:extLst>
              </p:cNvPr>
              <p:cNvSpPr/>
              <p:nvPr/>
            </p:nvSpPr>
            <p:spPr>
              <a:xfrm>
                <a:off x="2536821" y="3417584"/>
                <a:ext cx="432955"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14:m>
                  <m:oMath xmlns:m="http://schemas.openxmlformats.org/officeDocument/2006/math">
                    <m:r>
                      <a:rPr lang="en-US" sz="800" b="1" i="1" dirty="0" smtClean="0">
                        <a:solidFill>
                          <a:schemeClr val="tx1"/>
                        </a:solidFill>
                        <a:latin typeface="Cambria Math" panose="02040503050406030204" pitchFamily="18" charset="0"/>
                      </a:rPr>
                      <m:t>𝜼</m:t>
                    </m:r>
                  </m:oMath>
                </a14:m>
                <a:endParaRPr lang="en-US" sz="800" b="1" dirty="0">
                  <a:solidFill>
                    <a:schemeClr val="tx1"/>
                  </a:solidFill>
                </a:endParaRPr>
              </a:p>
            </p:txBody>
          </p:sp>
        </mc:Choice>
        <mc:Fallback xmlns="">
          <p:sp>
            <p:nvSpPr>
              <p:cNvPr id="250" name="Rectangle 249">
                <a:extLst>
                  <a:ext uri="{FF2B5EF4-FFF2-40B4-BE49-F238E27FC236}">
                    <a16:creationId xmlns:a16="http://schemas.microsoft.com/office/drawing/2014/main" id="{24893191-DFFD-D543-5F9E-307F442A21AE}"/>
                  </a:ext>
                </a:extLst>
              </p:cNvPr>
              <p:cNvSpPr>
                <a:spLocks noRot="1" noChangeAspect="1" noMove="1" noResize="1" noEditPoints="1" noAdjustHandles="1" noChangeArrowheads="1" noChangeShapeType="1" noTextEdit="1"/>
              </p:cNvSpPr>
              <p:nvPr/>
            </p:nvSpPr>
            <p:spPr>
              <a:xfrm>
                <a:off x="2536821" y="3417584"/>
                <a:ext cx="432955" cy="318400"/>
              </a:xfrm>
              <a:prstGeom prst="rect">
                <a:avLst/>
              </a:prstGeom>
              <a:blipFill>
                <a:blip r:embed="rId3"/>
                <a:stretch>
                  <a:fillRect/>
                </a:stretch>
              </a:blipFill>
              <a:ln w="3175">
                <a:solidFill>
                  <a:schemeClr val="tx1"/>
                </a:solidFill>
                <a:prstDash val="sysDot"/>
              </a:ln>
            </p:spPr>
            <p:txBody>
              <a:bodyPr/>
              <a:lstStyle/>
              <a:p>
                <a:r>
                  <a:rPr lang="en-US">
                    <a:noFill/>
                  </a:rPr>
                  <a:t> </a:t>
                </a:r>
              </a:p>
            </p:txBody>
          </p:sp>
        </mc:Fallback>
      </mc:AlternateContent>
      <p:cxnSp>
        <p:nvCxnSpPr>
          <p:cNvPr id="255" name="Straight Arrow Connector 254">
            <a:extLst>
              <a:ext uri="{FF2B5EF4-FFF2-40B4-BE49-F238E27FC236}">
                <a16:creationId xmlns:a16="http://schemas.microsoft.com/office/drawing/2014/main" id="{7BFDAD2F-1CF6-A277-17D0-D01A10456FA2}"/>
              </a:ext>
            </a:extLst>
          </p:cNvPr>
          <p:cNvCxnSpPr>
            <a:cxnSpLocks/>
            <a:stCxn id="172" idx="0"/>
            <a:endCxn id="154" idx="2"/>
          </p:cNvCxnSpPr>
          <p:nvPr/>
        </p:nvCxnSpPr>
        <p:spPr>
          <a:xfrm flipV="1">
            <a:off x="6096000" y="1142263"/>
            <a:ext cx="0" cy="455875"/>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270" name="Straight Arrow Connector 269">
            <a:extLst>
              <a:ext uri="{FF2B5EF4-FFF2-40B4-BE49-F238E27FC236}">
                <a16:creationId xmlns:a16="http://schemas.microsoft.com/office/drawing/2014/main" id="{CAF13773-AD3D-110A-0D74-CA0126794782}"/>
              </a:ext>
            </a:extLst>
          </p:cNvPr>
          <p:cNvCxnSpPr>
            <a:cxnSpLocks/>
            <a:stCxn id="172" idx="1"/>
            <a:endCxn id="17" idx="3"/>
          </p:cNvCxnSpPr>
          <p:nvPr/>
        </p:nvCxnSpPr>
        <p:spPr>
          <a:xfrm flipH="1" flipV="1">
            <a:off x="3728607" y="2183460"/>
            <a:ext cx="1236535" cy="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9" name="Rectangle 268">
                <a:extLst>
                  <a:ext uri="{FF2B5EF4-FFF2-40B4-BE49-F238E27FC236}">
                    <a16:creationId xmlns:a16="http://schemas.microsoft.com/office/drawing/2014/main" id="{5B0866A7-1BE2-83F5-CD46-FEC963D659B8}"/>
                  </a:ext>
                </a:extLst>
              </p:cNvPr>
              <p:cNvSpPr/>
              <p:nvPr/>
            </p:nvSpPr>
            <p:spPr>
              <a:xfrm>
                <a:off x="4101692" y="2024260"/>
                <a:ext cx="432955"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14:m>
                  <m:oMath xmlns:m="http://schemas.openxmlformats.org/officeDocument/2006/math">
                    <m:r>
                      <a:rPr lang="en-US" sz="800" b="1" i="1" dirty="0" smtClean="0">
                        <a:solidFill>
                          <a:schemeClr val="tx1"/>
                        </a:solidFill>
                        <a:latin typeface="Cambria Math" panose="02040503050406030204" pitchFamily="18" charset="0"/>
                      </a:rPr>
                      <m:t>𝜼</m:t>
                    </m:r>
                  </m:oMath>
                </a14:m>
                <a:endParaRPr lang="en-US" sz="800" b="1" dirty="0">
                  <a:solidFill>
                    <a:schemeClr val="tx1"/>
                  </a:solidFill>
                </a:endParaRPr>
              </a:p>
            </p:txBody>
          </p:sp>
        </mc:Choice>
        <mc:Fallback xmlns="">
          <p:sp>
            <p:nvSpPr>
              <p:cNvPr id="269" name="Rectangle 268">
                <a:extLst>
                  <a:ext uri="{FF2B5EF4-FFF2-40B4-BE49-F238E27FC236}">
                    <a16:creationId xmlns:a16="http://schemas.microsoft.com/office/drawing/2014/main" id="{5B0866A7-1BE2-83F5-CD46-FEC963D659B8}"/>
                  </a:ext>
                </a:extLst>
              </p:cNvPr>
              <p:cNvSpPr>
                <a:spLocks noRot="1" noChangeAspect="1" noMove="1" noResize="1" noEditPoints="1" noAdjustHandles="1" noChangeArrowheads="1" noChangeShapeType="1" noTextEdit="1"/>
              </p:cNvSpPr>
              <p:nvPr/>
            </p:nvSpPr>
            <p:spPr>
              <a:xfrm>
                <a:off x="4101692" y="2024260"/>
                <a:ext cx="432955" cy="318400"/>
              </a:xfrm>
              <a:prstGeom prst="rect">
                <a:avLst/>
              </a:prstGeom>
              <a:blipFill>
                <a:blip r:embed="rId3"/>
                <a:stretch>
                  <a:fillRect/>
                </a:stretch>
              </a:blipFill>
              <a:ln w="3175">
                <a:solidFill>
                  <a:schemeClr val="tx1"/>
                </a:solidFill>
                <a:prstDash val="sysDot"/>
              </a:ln>
            </p:spPr>
            <p:txBody>
              <a:bodyPr/>
              <a:lstStyle/>
              <a:p>
                <a:r>
                  <a:rPr lang="en-US">
                    <a:noFill/>
                  </a:rPr>
                  <a:t> </a:t>
                </a:r>
              </a:p>
            </p:txBody>
          </p:sp>
        </mc:Fallback>
      </mc:AlternateContent>
      <p:cxnSp>
        <p:nvCxnSpPr>
          <p:cNvPr id="318" name="Straight Arrow Connector 317">
            <a:extLst>
              <a:ext uri="{FF2B5EF4-FFF2-40B4-BE49-F238E27FC236}">
                <a16:creationId xmlns:a16="http://schemas.microsoft.com/office/drawing/2014/main" id="{FD8CABCD-CBCE-4F82-9F34-1655F177DD24}"/>
              </a:ext>
            </a:extLst>
          </p:cNvPr>
          <p:cNvCxnSpPr>
            <a:cxnSpLocks/>
            <a:stCxn id="51" idx="0"/>
            <a:endCxn id="172" idx="2"/>
          </p:cNvCxnSpPr>
          <p:nvPr/>
        </p:nvCxnSpPr>
        <p:spPr>
          <a:xfrm flipV="1">
            <a:off x="6096000" y="2768783"/>
            <a:ext cx="0" cy="1753235"/>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322" name="Straight Arrow Connector 321">
            <a:extLst>
              <a:ext uri="{FF2B5EF4-FFF2-40B4-BE49-F238E27FC236}">
                <a16:creationId xmlns:a16="http://schemas.microsoft.com/office/drawing/2014/main" id="{DCB70C34-8765-C935-118D-CA888DB1F9F7}"/>
              </a:ext>
            </a:extLst>
          </p:cNvPr>
          <p:cNvCxnSpPr>
            <a:cxnSpLocks/>
            <a:stCxn id="51" idx="1"/>
            <a:endCxn id="16" idx="3"/>
          </p:cNvCxnSpPr>
          <p:nvPr/>
        </p:nvCxnSpPr>
        <p:spPr>
          <a:xfrm flipH="1">
            <a:off x="3884156" y="5107341"/>
            <a:ext cx="1130858" cy="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335" name="Rectangle 334">
            <a:extLst>
              <a:ext uri="{FF2B5EF4-FFF2-40B4-BE49-F238E27FC236}">
                <a16:creationId xmlns:a16="http://schemas.microsoft.com/office/drawing/2014/main" id="{6BBB3A3E-0107-92AF-3AE4-01C4C4E7DE2F}"/>
              </a:ext>
            </a:extLst>
          </p:cNvPr>
          <p:cNvSpPr/>
          <p:nvPr/>
        </p:nvSpPr>
        <p:spPr>
          <a:xfrm>
            <a:off x="5809636" y="3429000"/>
            <a:ext cx="572729" cy="231878"/>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b="1" dirty="0">
                <a:solidFill>
                  <a:schemeClr val="tx1"/>
                </a:solidFill>
              </a:rPr>
              <a:t>grid</a:t>
            </a:r>
          </a:p>
        </p:txBody>
      </p:sp>
      <p:cxnSp>
        <p:nvCxnSpPr>
          <p:cNvPr id="336" name="Straight Arrow Connector 335">
            <a:extLst>
              <a:ext uri="{FF2B5EF4-FFF2-40B4-BE49-F238E27FC236}">
                <a16:creationId xmlns:a16="http://schemas.microsoft.com/office/drawing/2014/main" id="{1EBE50F3-FA3A-E57C-2B67-EFE53199912B}"/>
              </a:ext>
            </a:extLst>
          </p:cNvPr>
          <p:cNvCxnSpPr>
            <a:cxnSpLocks/>
            <a:stCxn id="221" idx="0"/>
            <a:endCxn id="51" idx="2"/>
          </p:cNvCxnSpPr>
          <p:nvPr/>
        </p:nvCxnSpPr>
        <p:spPr>
          <a:xfrm flipH="1" flipV="1">
            <a:off x="6096000" y="5692664"/>
            <a:ext cx="1" cy="479194"/>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340" name="Rectangle: Rounded Corners 339">
            <a:extLst>
              <a:ext uri="{FF2B5EF4-FFF2-40B4-BE49-F238E27FC236}">
                <a16:creationId xmlns:a16="http://schemas.microsoft.com/office/drawing/2014/main" id="{E94C595A-6767-3F7F-7670-FF9D9BB32123}"/>
              </a:ext>
            </a:extLst>
          </p:cNvPr>
          <p:cNvSpPr/>
          <p:nvPr/>
        </p:nvSpPr>
        <p:spPr>
          <a:xfrm>
            <a:off x="8733661" y="1292777"/>
            <a:ext cx="2255736" cy="178136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plot_element_displacement</a:t>
            </a:r>
            <a:endParaRPr lang="en-US" sz="1000" b="1" dirty="0">
              <a:solidFill>
                <a:schemeClr val="tx1"/>
              </a:solidFill>
            </a:endParaRPr>
          </a:p>
          <a:p>
            <a:endParaRPr lang="en-US" sz="1000" dirty="0">
              <a:solidFill>
                <a:schemeClr val="tx1"/>
              </a:solidFill>
            </a:endParaRPr>
          </a:p>
          <a:p>
            <a:r>
              <a:rPr lang="en-US" sz="1000" dirty="0">
                <a:solidFill>
                  <a:schemeClr val="tx1"/>
                </a:solidFill>
              </a:rPr>
              <a:t>Make a grid of plots for displacements on the element, one for each component</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pt-BR" sz="1000" dirty="0">
                <a:solidFill>
                  <a:schemeClr val="tx1"/>
                </a:solidFill>
              </a:rPr>
              <a:t>u: ndarray (n x m x nnodes*2 x 1)</a:t>
            </a:r>
          </a:p>
          <a:p>
            <a:pPr marL="171450" indent="-171450">
              <a:buFont typeface="Arial" panose="020B0604020202020204" pitchFamily="34" charset="0"/>
              <a:buChar char="•"/>
            </a:pPr>
            <a:r>
              <a:rPr lang="en-US" sz="1000" dirty="0">
                <a:solidFill>
                  <a:schemeClr val="tx1"/>
                </a:solidFill>
              </a:rPr>
              <a:t>grid: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Figures</a:t>
            </a:r>
          </a:p>
        </p:txBody>
      </p:sp>
      <p:cxnSp>
        <p:nvCxnSpPr>
          <p:cNvPr id="341" name="Straight Arrow Connector 340">
            <a:extLst>
              <a:ext uri="{FF2B5EF4-FFF2-40B4-BE49-F238E27FC236}">
                <a16:creationId xmlns:a16="http://schemas.microsoft.com/office/drawing/2014/main" id="{A58A236D-9590-D690-6900-77920C5DE9C4}"/>
              </a:ext>
            </a:extLst>
          </p:cNvPr>
          <p:cNvCxnSpPr>
            <a:cxnSpLocks/>
            <a:stCxn id="346" idx="0"/>
            <a:endCxn id="340" idx="2"/>
          </p:cNvCxnSpPr>
          <p:nvPr/>
        </p:nvCxnSpPr>
        <p:spPr>
          <a:xfrm flipV="1">
            <a:off x="9861529" y="3074144"/>
            <a:ext cx="0" cy="405218"/>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346" name="Oval 345">
            <a:extLst>
              <a:ext uri="{FF2B5EF4-FFF2-40B4-BE49-F238E27FC236}">
                <a16:creationId xmlns:a16="http://schemas.microsoft.com/office/drawing/2014/main" id="{226219DA-D949-821C-2DDF-FBAEBC787BB6}"/>
              </a:ext>
            </a:extLst>
          </p:cNvPr>
          <p:cNvSpPr/>
          <p:nvPr/>
        </p:nvSpPr>
        <p:spPr>
          <a:xfrm>
            <a:off x="9245172" y="3479362"/>
            <a:ext cx="1232713"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Figures</a:t>
            </a:r>
          </a:p>
        </p:txBody>
      </p:sp>
      <p:cxnSp>
        <p:nvCxnSpPr>
          <p:cNvPr id="348" name="Straight Arrow Connector 347">
            <a:extLst>
              <a:ext uri="{FF2B5EF4-FFF2-40B4-BE49-F238E27FC236}">
                <a16:creationId xmlns:a16="http://schemas.microsoft.com/office/drawing/2014/main" id="{C5EAC759-6636-184E-DA6E-1733CCEA6574}"/>
              </a:ext>
            </a:extLst>
          </p:cNvPr>
          <p:cNvCxnSpPr>
            <a:cxnSpLocks/>
            <a:stCxn id="340" idx="1"/>
            <a:endCxn id="172" idx="3"/>
          </p:cNvCxnSpPr>
          <p:nvPr/>
        </p:nvCxnSpPr>
        <p:spPr>
          <a:xfrm flipH="1">
            <a:off x="7226858" y="2183461"/>
            <a:ext cx="1506803"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AD27CE7E-B12D-0349-659E-347F1D2E8EE6}"/>
              </a:ext>
            </a:extLst>
          </p:cNvPr>
          <p:cNvSpPr/>
          <p:nvPr/>
        </p:nvSpPr>
        <p:spPr>
          <a:xfrm>
            <a:off x="7657042" y="2011524"/>
            <a:ext cx="572729" cy="343872"/>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b="1" dirty="0">
                <a:solidFill>
                  <a:schemeClr val="tx1"/>
                </a:solidFill>
              </a:rPr>
              <a:t>u</a:t>
            </a:r>
          </a:p>
          <a:p>
            <a:pPr marL="171450" indent="-171450">
              <a:buFont typeface="Arial" panose="020B0604020202020204" pitchFamily="34" charset="0"/>
              <a:buChar char="•"/>
            </a:pPr>
            <a:r>
              <a:rPr lang="en-US" sz="800" b="1" dirty="0">
                <a:solidFill>
                  <a:schemeClr val="tx1"/>
                </a:solidFill>
              </a:rPr>
              <a:t>grid</a:t>
            </a:r>
          </a:p>
        </p:txBody>
      </p:sp>
      <p:cxnSp>
        <p:nvCxnSpPr>
          <p:cNvPr id="354" name="Straight Arrow Connector 353">
            <a:extLst>
              <a:ext uri="{FF2B5EF4-FFF2-40B4-BE49-F238E27FC236}">
                <a16:creationId xmlns:a16="http://schemas.microsoft.com/office/drawing/2014/main" id="{27E7D0D8-3240-C1F4-6C8B-C9178EC0DF76}"/>
              </a:ext>
            </a:extLst>
          </p:cNvPr>
          <p:cNvCxnSpPr>
            <a:cxnSpLocks/>
          </p:cNvCxnSpPr>
          <p:nvPr/>
        </p:nvCxnSpPr>
        <p:spPr>
          <a:xfrm flipH="1">
            <a:off x="3741979" y="2895635"/>
            <a:ext cx="1422489" cy="1555223"/>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376" name="Straight Arrow Connector 375">
            <a:extLst>
              <a:ext uri="{FF2B5EF4-FFF2-40B4-BE49-F238E27FC236}">
                <a16:creationId xmlns:a16="http://schemas.microsoft.com/office/drawing/2014/main" id="{A01A5418-8827-9E33-FD20-38CC5CA042D7}"/>
              </a:ext>
            </a:extLst>
          </p:cNvPr>
          <p:cNvCxnSpPr>
            <a:cxnSpLocks/>
          </p:cNvCxnSpPr>
          <p:nvPr/>
        </p:nvCxnSpPr>
        <p:spPr>
          <a:xfrm flipH="1">
            <a:off x="3307257" y="2842146"/>
            <a:ext cx="1422489" cy="1555223"/>
          </a:xfrm>
          <a:prstGeom prst="straightConnector1">
            <a:avLst/>
          </a:prstGeom>
          <a:ln cmpd="dbl">
            <a:solidFill>
              <a:schemeClr val="tx1"/>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8" name="Rectangle 357">
                <a:extLst>
                  <a:ext uri="{FF2B5EF4-FFF2-40B4-BE49-F238E27FC236}">
                    <a16:creationId xmlns:a16="http://schemas.microsoft.com/office/drawing/2014/main" id="{0A659CB2-118D-8AB6-ABC3-E7124D04B9A7}"/>
                  </a:ext>
                </a:extLst>
              </p:cNvPr>
              <p:cNvSpPr/>
              <p:nvPr/>
            </p:nvSpPr>
            <p:spPr>
              <a:xfrm>
                <a:off x="3728607" y="3492865"/>
                <a:ext cx="432955"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14:m>
                  <m:oMath xmlns:m="http://schemas.openxmlformats.org/officeDocument/2006/math">
                    <m:r>
                      <a:rPr lang="en-US" sz="800" b="1" i="1" dirty="0" smtClean="0">
                        <a:solidFill>
                          <a:schemeClr val="tx1"/>
                        </a:solidFill>
                        <a:latin typeface="Cambria Math" panose="02040503050406030204" pitchFamily="18" charset="0"/>
                      </a:rPr>
                      <m:t>𝜼</m:t>
                    </m:r>
                  </m:oMath>
                </a14:m>
                <a:endParaRPr lang="en-US" sz="800" b="1" dirty="0">
                  <a:solidFill>
                    <a:schemeClr val="tx1"/>
                  </a:solidFill>
                </a:endParaRPr>
              </a:p>
            </p:txBody>
          </p:sp>
        </mc:Choice>
        <mc:Fallback xmlns="">
          <p:sp>
            <p:nvSpPr>
              <p:cNvPr id="358" name="Rectangle 357">
                <a:extLst>
                  <a:ext uri="{FF2B5EF4-FFF2-40B4-BE49-F238E27FC236}">
                    <a16:creationId xmlns:a16="http://schemas.microsoft.com/office/drawing/2014/main" id="{0A659CB2-118D-8AB6-ABC3-E7124D04B9A7}"/>
                  </a:ext>
                </a:extLst>
              </p:cNvPr>
              <p:cNvSpPr>
                <a:spLocks noRot="1" noChangeAspect="1" noMove="1" noResize="1" noEditPoints="1" noAdjustHandles="1" noChangeArrowheads="1" noChangeShapeType="1" noTextEdit="1"/>
              </p:cNvSpPr>
              <p:nvPr/>
            </p:nvSpPr>
            <p:spPr>
              <a:xfrm>
                <a:off x="3728607" y="3492865"/>
                <a:ext cx="432955" cy="318400"/>
              </a:xfrm>
              <a:prstGeom prst="rect">
                <a:avLst/>
              </a:prstGeom>
              <a:blipFill>
                <a:blip r:embed="rId3"/>
                <a:stretch>
                  <a:fillRect/>
                </a:stretch>
              </a:blipFill>
              <a:ln w="3175">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9" name="Rectangle 358">
                <a:extLst>
                  <a:ext uri="{FF2B5EF4-FFF2-40B4-BE49-F238E27FC236}">
                    <a16:creationId xmlns:a16="http://schemas.microsoft.com/office/drawing/2014/main" id="{DE0C79E7-6D62-25AC-6B0E-432759E50377}"/>
                  </a:ext>
                </a:extLst>
              </p:cNvPr>
              <p:cNvSpPr/>
              <p:nvPr/>
            </p:nvSpPr>
            <p:spPr>
              <a:xfrm>
                <a:off x="4470760" y="3327996"/>
                <a:ext cx="494382"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14:m>
                  <m:oMath xmlns:m="http://schemas.openxmlformats.org/officeDocument/2006/math">
                    <m:r>
                      <a:rPr lang="en-US" sz="800" b="1" i="1" dirty="0">
                        <a:solidFill>
                          <a:schemeClr val="tx1"/>
                        </a:solidFill>
                        <a:latin typeface="Cambria Math" panose="02040503050406030204" pitchFamily="18" charset="0"/>
                      </a:rPr>
                      <m:t>[</m:t>
                    </m:r>
                    <m:r>
                      <a:rPr lang="en-US" sz="800" b="1" i="1" dirty="0">
                        <a:solidFill>
                          <a:schemeClr val="tx1"/>
                        </a:solidFill>
                        <a:latin typeface="Cambria Math" panose="02040503050406030204" pitchFamily="18" charset="0"/>
                      </a:rPr>
                      <m:t>𝑵</m:t>
                    </m:r>
                    <m:r>
                      <a:rPr lang="en-US" sz="800" b="1" i="1" dirty="0">
                        <a:solidFill>
                          <a:schemeClr val="tx1"/>
                        </a:solidFill>
                        <a:latin typeface="Cambria Math" panose="02040503050406030204" pitchFamily="18" charset="0"/>
                      </a:rPr>
                      <m:t>]</m:t>
                    </m:r>
                  </m:oMath>
                </a14:m>
                <a:endParaRPr lang="en-US" sz="800" b="1" i="1" dirty="0">
                  <a:solidFill>
                    <a:schemeClr val="tx1"/>
                  </a:solidFill>
                  <a:latin typeface="Cambria Math" panose="02040503050406030204" pitchFamily="18" charset="0"/>
                </a:endParaRPr>
              </a:p>
            </p:txBody>
          </p:sp>
        </mc:Choice>
        <mc:Fallback xmlns="">
          <p:sp>
            <p:nvSpPr>
              <p:cNvPr id="359" name="Rectangle 358">
                <a:extLst>
                  <a:ext uri="{FF2B5EF4-FFF2-40B4-BE49-F238E27FC236}">
                    <a16:creationId xmlns:a16="http://schemas.microsoft.com/office/drawing/2014/main" id="{DE0C79E7-6D62-25AC-6B0E-432759E50377}"/>
                  </a:ext>
                </a:extLst>
              </p:cNvPr>
              <p:cNvSpPr>
                <a:spLocks noRot="1" noChangeAspect="1" noMove="1" noResize="1" noEditPoints="1" noAdjustHandles="1" noChangeArrowheads="1" noChangeShapeType="1" noTextEdit="1"/>
              </p:cNvSpPr>
              <p:nvPr/>
            </p:nvSpPr>
            <p:spPr>
              <a:xfrm>
                <a:off x="4470760" y="3327996"/>
                <a:ext cx="494382" cy="318400"/>
              </a:xfrm>
              <a:prstGeom prst="rect">
                <a:avLst/>
              </a:prstGeom>
              <a:blipFill>
                <a:blip r:embed="rId4"/>
                <a:stretch>
                  <a:fillRect/>
                </a:stretch>
              </a:blipFill>
              <a:ln w="3175">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1" name="Rectangle 250">
                <a:extLst>
                  <a:ext uri="{FF2B5EF4-FFF2-40B4-BE49-F238E27FC236}">
                    <a16:creationId xmlns:a16="http://schemas.microsoft.com/office/drawing/2014/main" id="{2A0D7764-D67F-F4A4-F35D-ECDA279A646E}"/>
                  </a:ext>
                </a:extLst>
              </p:cNvPr>
              <p:cNvSpPr/>
              <p:nvPr/>
            </p:nvSpPr>
            <p:spPr>
              <a:xfrm>
                <a:off x="4168111" y="4948141"/>
                <a:ext cx="494382"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14:m>
                  <m:oMath xmlns:m="http://schemas.openxmlformats.org/officeDocument/2006/math">
                    <m:r>
                      <a:rPr lang="en-US" sz="800" b="1" i="1" dirty="0">
                        <a:solidFill>
                          <a:schemeClr val="tx1"/>
                        </a:solidFill>
                        <a:latin typeface="Cambria Math" panose="02040503050406030204" pitchFamily="18" charset="0"/>
                      </a:rPr>
                      <m:t>[</m:t>
                    </m:r>
                    <m:r>
                      <a:rPr lang="en-US" sz="800" b="1" i="1" dirty="0">
                        <a:solidFill>
                          <a:schemeClr val="tx1"/>
                        </a:solidFill>
                        <a:latin typeface="Cambria Math" panose="02040503050406030204" pitchFamily="18" charset="0"/>
                      </a:rPr>
                      <m:t>𝑵</m:t>
                    </m:r>
                    <m:r>
                      <a:rPr lang="en-US" sz="800" b="1" i="1" dirty="0">
                        <a:solidFill>
                          <a:schemeClr val="tx1"/>
                        </a:solidFill>
                        <a:latin typeface="Cambria Math" panose="02040503050406030204" pitchFamily="18" charset="0"/>
                      </a:rPr>
                      <m:t>]</m:t>
                    </m:r>
                  </m:oMath>
                </a14:m>
                <a:endParaRPr lang="en-US" sz="800" b="1" i="1" dirty="0">
                  <a:solidFill>
                    <a:schemeClr val="tx1"/>
                  </a:solidFill>
                  <a:latin typeface="Cambria Math" panose="02040503050406030204" pitchFamily="18" charset="0"/>
                </a:endParaRPr>
              </a:p>
            </p:txBody>
          </p:sp>
        </mc:Choice>
        <mc:Fallback xmlns="">
          <p:sp>
            <p:nvSpPr>
              <p:cNvPr id="251" name="Rectangle 250">
                <a:extLst>
                  <a:ext uri="{FF2B5EF4-FFF2-40B4-BE49-F238E27FC236}">
                    <a16:creationId xmlns:a16="http://schemas.microsoft.com/office/drawing/2014/main" id="{2A0D7764-D67F-F4A4-F35D-ECDA279A646E}"/>
                  </a:ext>
                </a:extLst>
              </p:cNvPr>
              <p:cNvSpPr>
                <a:spLocks noRot="1" noChangeAspect="1" noMove="1" noResize="1" noEditPoints="1" noAdjustHandles="1" noChangeArrowheads="1" noChangeShapeType="1" noTextEdit="1"/>
              </p:cNvSpPr>
              <p:nvPr/>
            </p:nvSpPr>
            <p:spPr>
              <a:xfrm>
                <a:off x="4168111" y="4948141"/>
                <a:ext cx="494382" cy="318400"/>
              </a:xfrm>
              <a:prstGeom prst="rect">
                <a:avLst/>
              </a:prstGeom>
              <a:blipFill>
                <a:blip r:embed="rId4"/>
                <a:stretch>
                  <a:fillRect/>
                </a:stretch>
              </a:blipFill>
              <a:ln w="3175">
                <a:solidFill>
                  <a:schemeClr val="tx1"/>
                </a:solidFill>
                <a:prstDash val="sysDot"/>
              </a:ln>
            </p:spPr>
            <p:txBody>
              <a:bodyPr/>
              <a:lstStyle/>
              <a:p>
                <a:r>
                  <a:rPr lang="en-US">
                    <a:noFill/>
                  </a:rPr>
                  <a:t> </a:t>
                </a:r>
              </a:p>
            </p:txBody>
          </p:sp>
        </mc:Fallback>
      </mc:AlternateContent>
      <p:sp>
        <p:nvSpPr>
          <p:cNvPr id="386" name="TextBox 385">
            <a:extLst>
              <a:ext uri="{FF2B5EF4-FFF2-40B4-BE49-F238E27FC236}">
                <a16:creationId xmlns:a16="http://schemas.microsoft.com/office/drawing/2014/main" id="{CA6CDC21-8C30-C53D-C3D0-D04FB12A6889}"/>
              </a:ext>
            </a:extLst>
          </p:cNvPr>
          <p:cNvSpPr txBox="1"/>
          <p:nvPr/>
        </p:nvSpPr>
        <p:spPr>
          <a:xfrm>
            <a:off x="192467" y="342418"/>
            <a:ext cx="2890193" cy="707886"/>
          </a:xfrm>
          <a:prstGeom prst="rect">
            <a:avLst/>
          </a:prstGeom>
          <a:noFill/>
        </p:spPr>
        <p:txBody>
          <a:bodyPr wrap="square" rtlCol="0">
            <a:spAutoFit/>
          </a:bodyPr>
          <a:lstStyle/>
          <a:p>
            <a:r>
              <a:rPr lang="en-US" sz="2000" b="1" dirty="0">
                <a:solidFill>
                  <a:schemeClr val="bg1"/>
                </a:solidFill>
              </a:rPr>
              <a:t>Bubble charts</a:t>
            </a:r>
          </a:p>
          <a:p>
            <a:r>
              <a:rPr lang="en-US" sz="2000" b="1" dirty="0">
                <a:solidFill>
                  <a:schemeClr val="bg1"/>
                </a:solidFill>
              </a:rPr>
              <a:t>HW2</a:t>
            </a:r>
          </a:p>
        </p:txBody>
      </p:sp>
    </p:spTree>
    <p:extLst>
      <p:ext uri="{BB962C8B-B14F-4D97-AF65-F5344CB8AC3E}">
        <p14:creationId xmlns:p14="http://schemas.microsoft.com/office/powerpoint/2010/main" val="15825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235319E-87AB-5064-2580-D45C4754C366}"/>
              </a:ext>
            </a:extLst>
          </p:cNvPr>
          <p:cNvSpPr txBox="1"/>
          <p:nvPr/>
        </p:nvSpPr>
        <p:spPr>
          <a:xfrm>
            <a:off x="192466" y="342418"/>
            <a:ext cx="3033333" cy="707886"/>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Key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HW3</a:t>
            </a: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9119D2C3-3F0B-2303-2B75-D823D73FA709}"/>
                  </a:ext>
                </a:extLst>
              </p:cNvPr>
              <p:cNvSpPr/>
              <p:nvPr/>
            </p:nvSpPr>
            <p:spPr>
              <a:xfrm>
                <a:off x="8890816" y="3642476"/>
                <a:ext cx="2466874" cy="191055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compute_stress</a:t>
                </a:r>
                <a:endParaRPr lang="en-US" sz="1000" b="1" dirty="0">
                  <a:solidFill>
                    <a:schemeClr val="tx1"/>
                  </a:solidFill>
                </a:endParaRPr>
              </a:p>
              <a:p>
                <a:pPr algn="ctr"/>
                <a:endParaRPr lang="en-US" sz="1000" dirty="0">
                  <a:solidFill>
                    <a:schemeClr val="tx1"/>
                  </a:solidFill>
                </a:endParaRPr>
              </a:p>
              <a:p>
                <a:r>
                  <a:rPr lang="en-US" sz="1000" dirty="0">
                    <a:solidFill>
                      <a:schemeClr val="tx1"/>
                    </a:solidFill>
                  </a:rPr>
                  <a:t>Compute the strains for a 2D element.</a:t>
                </a:r>
              </a:p>
              <a:p>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𝝈</m:t>
                      </m:r>
                      <m:r>
                        <a:rPr lang="en-US" sz="1000" b="1" i="1" smtClean="0">
                          <a:solidFill>
                            <a:schemeClr val="tx1"/>
                          </a:solidFill>
                          <a:latin typeface="Cambria Math" panose="02040503050406030204" pitchFamily="18" charset="0"/>
                        </a:rPr>
                        <m:t>]=</m:t>
                      </m:r>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𝑫</m:t>
                          </m:r>
                        </m:e>
                      </m:d>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𝜺</m:t>
                      </m:r>
                      <m:r>
                        <a:rPr lang="en-US" sz="1000" b="1" i="1" smtClean="0">
                          <a:solidFill>
                            <a:schemeClr val="tx1"/>
                          </a:solidFill>
                          <a:latin typeface="Cambria Math" panose="02040503050406030204" pitchFamily="18" charset="0"/>
                        </a:rPr>
                        <m:t>]</m:t>
                      </m:r>
                    </m:oMath>
                  </m:oMathPara>
                </a14:m>
                <a:endParaRPr lang="en-US" sz="1000" dirty="0">
                  <a:solidFill>
                    <a:schemeClr val="tx1"/>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D: </a:t>
                </a:r>
                <a:r>
                  <a:rPr lang="en-US" sz="1000" dirty="0" err="1">
                    <a:solidFill>
                      <a:schemeClr val="tx1"/>
                    </a:solidFill>
                  </a:rPr>
                  <a:t>ndarray</a:t>
                </a:r>
                <a:r>
                  <a:rPr lang="en-US" sz="1000" dirty="0">
                    <a:solidFill>
                      <a:schemeClr val="tx1"/>
                    </a:solidFill>
                  </a:rPr>
                  <a:t> (n x m x 3 x 3)</a:t>
                </a:r>
              </a:p>
              <a:p>
                <a:pPr marL="171450" indent="-171450">
                  <a:buFont typeface="Arial" panose="020B0604020202020204" pitchFamily="34" charset="0"/>
                  <a:buChar char="•"/>
                </a:pPr>
                <a:r>
                  <a:rPr lang="en-US" sz="1000" dirty="0">
                    <a:solidFill>
                      <a:schemeClr val="tx1"/>
                    </a:solidFill>
                  </a:rPr>
                  <a:t>eps: </a:t>
                </a:r>
                <a:r>
                  <a:rPr lang="en-US" sz="1000" dirty="0" err="1">
                    <a:solidFill>
                      <a:schemeClr val="tx1"/>
                    </a:solidFill>
                  </a:rPr>
                  <a:t>ndarray</a:t>
                </a:r>
                <a:r>
                  <a:rPr lang="en-US" sz="1000" dirty="0">
                    <a:solidFill>
                      <a:schemeClr val="tx1"/>
                    </a:solidFill>
                  </a:rPr>
                  <a:t> (n x m x 3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3 x 1)</a:t>
                </a:r>
              </a:p>
            </p:txBody>
          </p:sp>
        </mc:Choice>
        <mc:Fallback xmlns="">
          <p:sp>
            <p:nvSpPr>
              <p:cNvPr id="3" name="Rectangle: Rounded Corners 2">
                <a:extLst>
                  <a:ext uri="{FF2B5EF4-FFF2-40B4-BE49-F238E27FC236}">
                    <a16:creationId xmlns:a16="http://schemas.microsoft.com/office/drawing/2014/main" id="{9119D2C3-3F0B-2303-2B75-D823D73FA709}"/>
                  </a:ext>
                </a:extLst>
              </p:cNvPr>
              <p:cNvSpPr>
                <a:spLocks noRot="1" noChangeAspect="1" noMove="1" noResize="1" noEditPoints="1" noAdjustHandles="1" noChangeArrowheads="1" noChangeShapeType="1" noTextEdit="1"/>
              </p:cNvSpPr>
              <p:nvPr/>
            </p:nvSpPr>
            <p:spPr>
              <a:xfrm>
                <a:off x="8890816" y="3642476"/>
                <a:ext cx="2466874" cy="1910557"/>
              </a:xfrm>
              <a:prstGeom prst="roundRect">
                <a:avLst>
                  <a:gd name="adj" fmla="val 1821"/>
                </a:avLst>
              </a:prstGeom>
              <a:blipFill>
                <a:blip r:embed="rId2"/>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F26DC90D-D794-DC17-331C-49E3293F157E}"/>
                  </a:ext>
                </a:extLst>
              </p:cNvPr>
              <p:cNvSpPr/>
              <p:nvPr/>
            </p:nvSpPr>
            <p:spPr>
              <a:xfrm>
                <a:off x="4056869" y="1148589"/>
                <a:ext cx="2328607" cy="227322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rgbClr val="FF0000"/>
                    </a:solidFill>
                  </a:rPr>
                  <a:t>compute_dN</a:t>
                </a:r>
                <a:endParaRPr lang="en-US" sz="1000" b="1" dirty="0">
                  <a:solidFill>
                    <a:srgbClr val="FF0000"/>
                  </a:solidFill>
                </a:endParaRPr>
              </a:p>
              <a:p>
                <a:pPr algn="ctr"/>
                <a:endParaRPr lang="en-US" sz="1000" dirty="0">
                  <a:solidFill>
                    <a:schemeClr val="tx1"/>
                  </a:solidFill>
                </a:endParaRPr>
              </a:p>
              <a:p>
                <a:r>
                  <a:rPr lang="en-US" sz="1000" dirty="0">
                    <a:solidFill>
                      <a:schemeClr val="tx1"/>
                    </a:solidFill>
                  </a:rPr>
                  <a:t>Compute the shape function derivative matrix </a:t>
                </a:r>
                <a14:m>
                  <m:oMath xmlns:m="http://schemas.openxmlformats.org/officeDocument/2006/math">
                    <m:f>
                      <m:fPr>
                        <m:ctrlPr>
                          <a:rPr lang="en-US" sz="1000" b="1" i="1" smtClean="0">
                            <a:solidFill>
                              <a:schemeClr val="tx1"/>
                            </a:solidFill>
                            <a:latin typeface="Cambria Math" panose="02040503050406030204" pitchFamily="18" charset="0"/>
                          </a:rPr>
                        </m:ctrlPr>
                      </m:fPr>
                      <m:num>
                        <m:r>
                          <a:rPr lang="en-US" sz="1000" b="0"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𝑵</m:t>
                        </m:r>
                      </m:num>
                      <m:den>
                        <m:r>
                          <a:rPr lang="en-US" sz="1000" b="0"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𝜼</m:t>
                        </m:r>
                      </m:den>
                    </m:f>
                    <m:r>
                      <a:rPr lang="en-US" sz="1000" b="1" i="1" smtClean="0">
                        <a:solidFill>
                          <a:schemeClr val="tx1"/>
                        </a:solidFill>
                        <a:latin typeface="Cambria Math" panose="02040503050406030204" pitchFamily="18" charset="0"/>
                      </a:rPr>
                      <m:t> </m:t>
                    </m:r>
                  </m:oMath>
                </a14:m>
                <a:r>
                  <a:rPr lang="en-US" sz="1000" dirty="0">
                    <a:solidFill>
                      <a:schemeClr val="tx1"/>
                    </a:solidFill>
                  </a:rPr>
                  <a:t>for a 2D element, one for each point in the input grid of natural coordinates</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natural_grid</a:t>
                </a:r>
                <a:r>
                  <a:rPr lang="en-US" sz="1000" dirty="0">
                    <a:solidFill>
                      <a:schemeClr val="tx1"/>
                    </a:solidFill>
                  </a:rPr>
                  <a:t>: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4 x </a:t>
                </a:r>
                <a:r>
                  <a:rPr lang="en-US" sz="1000" dirty="0" err="1">
                    <a:solidFill>
                      <a:schemeClr val="tx1"/>
                    </a:solidFill>
                  </a:rPr>
                  <a:t>nnodes</a:t>
                </a:r>
                <a:r>
                  <a:rPr lang="en-US" sz="1000" dirty="0">
                    <a:solidFill>
                      <a:schemeClr val="tx1"/>
                    </a:solidFill>
                  </a:rPr>
                  <a:t>*2)</a:t>
                </a:r>
              </a:p>
            </p:txBody>
          </p:sp>
        </mc:Choice>
        <mc:Fallback xmlns="">
          <p:sp>
            <p:nvSpPr>
              <p:cNvPr id="4" name="Rectangle: Rounded Corners 3">
                <a:extLst>
                  <a:ext uri="{FF2B5EF4-FFF2-40B4-BE49-F238E27FC236}">
                    <a16:creationId xmlns:a16="http://schemas.microsoft.com/office/drawing/2014/main" id="{F26DC90D-D794-DC17-331C-49E3293F157E}"/>
                  </a:ext>
                </a:extLst>
              </p:cNvPr>
              <p:cNvSpPr>
                <a:spLocks noRot="1" noChangeAspect="1" noMove="1" noResize="1" noEditPoints="1" noAdjustHandles="1" noChangeArrowheads="1" noChangeShapeType="1" noTextEdit="1"/>
              </p:cNvSpPr>
              <p:nvPr/>
            </p:nvSpPr>
            <p:spPr>
              <a:xfrm>
                <a:off x="4056869" y="1148589"/>
                <a:ext cx="2328607" cy="2273226"/>
              </a:xfrm>
              <a:prstGeom prst="roundRect">
                <a:avLst>
                  <a:gd name="adj" fmla="val 1821"/>
                </a:avLst>
              </a:prstGeom>
              <a:blipFill>
                <a:blip r:embed="rId3"/>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A711D2E0-E4EF-AAEF-928F-8672A7596E79}"/>
                  </a:ext>
                </a:extLst>
              </p:cNvPr>
              <p:cNvSpPr/>
              <p:nvPr/>
            </p:nvSpPr>
            <p:spPr>
              <a:xfrm>
                <a:off x="6511630" y="1148588"/>
                <a:ext cx="2253032" cy="2280414"/>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rgbClr val="FF0000"/>
                    </a:solidFill>
                  </a:rPr>
                  <a:t>compute_J</a:t>
                </a:r>
                <a:endParaRPr lang="en-US" sz="1000" b="1" dirty="0">
                  <a:solidFill>
                    <a:srgbClr val="FF0000"/>
                  </a:solidFill>
                </a:endParaRPr>
              </a:p>
              <a:p>
                <a:pPr algn="ctr"/>
                <a:endParaRPr lang="en-US" sz="1000" dirty="0">
                  <a:solidFill>
                    <a:schemeClr val="tx1"/>
                  </a:solidFill>
                </a:endParaRPr>
              </a:p>
              <a:p>
                <a:r>
                  <a:rPr lang="en-US" sz="1000" dirty="0">
                    <a:solidFill>
                      <a:schemeClr val="tx1"/>
                    </a:solidFill>
                  </a:rPr>
                  <a:t>Compute the full Jacobian matrix </a:t>
                </a:r>
                <a14:m>
                  <m:oMath xmlns:m="http://schemas.openxmlformats.org/officeDocument/2006/math">
                    <m:r>
                      <a:rPr lang="en-US" sz="1000" b="1" i="1" smtClean="0">
                        <a:solidFill>
                          <a:schemeClr val="tx1"/>
                        </a:solidFill>
                        <a:latin typeface="Cambria Math" panose="02040503050406030204" pitchFamily="18" charset="0"/>
                      </a:rPr>
                      <m:t>𝑱</m:t>
                    </m:r>
                  </m:oMath>
                </a14:m>
                <a:r>
                  <a:rPr lang="en-US" sz="1000" dirty="0">
                    <a:solidFill>
                      <a:schemeClr val="tx1"/>
                    </a:solidFill>
                  </a:rPr>
                  <a:t> for a 2D element, one for each point in the input grid of shape function derivative matrices.</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dN</a:t>
                </a:r>
                <a:r>
                  <a:rPr lang="en-US" sz="1000" dirty="0">
                    <a:solidFill>
                      <a:schemeClr val="tx1"/>
                    </a:solidFill>
                  </a:rPr>
                  <a:t>: </a:t>
                </a:r>
                <a:r>
                  <a:rPr lang="en-US" sz="1000" dirty="0" err="1">
                    <a:solidFill>
                      <a:schemeClr val="tx1"/>
                    </a:solidFill>
                  </a:rPr>
                  <a:t>ndarray</a:t>
                </a:r>
                <a:r>
                  <a:rPr lang="en-US" sz="1000" dirty="0">
                    <a:solidFill>
                      <a:schemeClr val="tx1"/>
                    </a:solidFill>
                  </a:rPr>
                  <a:t> (n x m x 4 x </a:t>
                </a:r>
                <a:r>
                  <a:rPr lang="en-US" sz="1000" dirty="0" err="1">
                    <a:solidFill>
                      <a:schemeClr val="tx1"/>
                    </a:solidFill>
                  </a:rPr>
                  <a:t>nnodes</a:t>
                </a:r>
                <a:r>
                  <a:rPr lang="en-US" sz="1000" dirty="0">
                    <a:solidFill>
                      <a:schemeClr val="tx1"/>
                    </a:solidFill>
                  </a:rPr>
                  <a:t>*2) </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4 x 4)</a:t>
                </a:r>
              </a:p>
            </p:txBody>
          </p:sp>
        </mc:Choice>
        <mc:Fallback xmlns="">
          <p:sp>
            <p:nvSpPr>
              <p:cNvPr id="5" name="Rectangle: Rounded Corners 4">
                <a:extLst>
                  <a:ext uri="{FF2B5EF4-FFF2-40B4-BE49-F238E27FC236}">
                    <a16:creationId xmlns:a16="http://schemas.microsoft.com/office/drawing/2014/main" id="{A711D2E0-E4EF-AAEF-928F-8672A7596E79}"/>
                  </a:ext>
                </a:extLst>
              </p:cNvPr>
              <p:cNvSpPr>
                <a:spLocks noRot="1" noChangeAspect="1" noMove="1" noResize="1" noEditPoints="1" noAdjustHandles="1" noChangeArrowheads="1" noChangeShapeType="1" noTextEdit="1"/>
              </p:cNvSpPr>
              <p:nvPr/>
            </p:nvSpPr>
            <p:spPr>
              <a:xfrm>
                <a:off x="6511630" y="1148588"/>
                <a:ext cx="2253032" cy="2280414"/>
              </a:xfrm>
              <a:prstGeom prst="roundRect">
                <a:avLst>
                  <a:gd name="adj" fmla="val 1821"/>
                </a:avLst>
              </a:prstGeom>
              <a:blipFill>
                <a:blip r:embed="rId4"/>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D5EC9FAF-F704-79FC-E0AE-BAD22B3E3C39}"/>
                  </a:ext>
                </a:extLst>
              </p:cNvPr>
              <p:cNvSpPr/>
              <p:nvPr/>
            </p:nvSpPr>
            <p:spPr>
              <a:xfrm>
                <a:off x="8890816" y="1148587"/>
                <a:ext cx="2466875" cy="227322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rgbClr val="FF0000"/>
                    </a:solidFill>
                  </a:rPr>
                  <a:t>compute_B</a:t>
                </a:r>
                <a:endParaRPr lang="en-US" sz="1000" b="1" dirty="0">
                  <a:solidFill>
                    <a:srgbClr val="FF0000"/>
                  </a:solidFill>
                </a:endParaRPr>
              </a:p>
              <a:p>
                <a:pPr algn="ctr"/>
                <a:endParaRPr lang="en-US" sz="1000" dirty="0">
                  <a:solidFill>
                    <a:schemeClr val="tx1"/>
                  </a:solidFill>
                </a:endParaRPr>
              </a:p>
              <a:p>
                <a:r>
                  <a:rPr lang="en-US" sz="1000" dirty="0">
                    <a:solidFill>
                      <a:schemeClr val="tx1"/>
                    </a:solidFill>
                  </a:rPr>
                  <a:t>Compute the </a:t>
                </a:r>
                <a14:m>
                  <m:oMath xmlns:m="http://schemas.openxmlformats.org/officeDocument/2006/math">
                    <m:r>
                      <a:rPr lang="en-US" sz="1000" b="1" i="1" smtClean="0">
                        <a:solidFill>
                          <a:schemeClr val="tx1"/>
                        </a:solidFill>
                        <a:latin typeface="Cambria Math" panose="02040503050406030204" pitchFamily="18" charset="0"/>
                      </a:rPr>
                      <m:t>𝑩</m:t>
                    </m:r>
                  </m:oMath>
                </a14:m>
                <a:r>
                  <a:rPr lang="en-US" sz="1000" b="1" dirty="0">
                    <a:solidFill>
                      <a:schemeClr val="tx1"/>
                    </a:solidFill>
                  </a:rPr>
                  <a:t> </a:t>
                </a:r>
                <a:r>
                  <a:rPr lang="en-US" sz="1000" dirty="0">
                    <a:solidFill>
                      <a:schemeClr val="tx1"/>
                    </a:solidFill>
                  </a:rPr>
                  <a:t>matrix for a 2D element, one for each point in the one for each point in the input grid of shape function derivative/full Jacobian matrices.</a:t>
                </a:r>
              </a:p>
              <a:p>
                <a:pPr/>
                <a14:m>
                  <m:oMathPara xmlns:m="http://schemas.openxmlformats.org/officeDocument/2006/math">
                    <m:oMathParaPr>
                      <m:jc m:val="centerGroup"/>
                    </m:oMathParaPr>
                    <m:oMath xmlns:m="http://schemas.openxmlformats.org/officeDocument/2006/math">
                      <m:d>
                        <m:dPr>
                          <m:begChr m:val="["/>
                          <m:endChr m:val="]"/>
                          <m:ctrlPr>
                            <a:rPr lang="en-US" sz="1000" b="0"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𝑩</m:t>
                          </m:r>
                        </m:e>
                      </m:d>
                      <m:r>
                        <a:rPr lang="en-US" sz="1000" b="1" i="1" smtClean="0">
                          <a:solidFill>
                            <a:schemeClr val="tx1"/>
                          </a:solidFill>
                          <a:latin typeface="Cambria Math" panose="02040503050406030204" pitchFamily="18" charset="0"/>
                        </a:rPr>
                        <m:t>=</m:t>
                      </m:r>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𝑨</m:t>
                          </m:r>
                        </m:e>
                      </m:d>
                      <m:sSup>
                        <m:sSupPr>
                          <m:ctrlPr>
                            <a:rPr lang="en-US" sz="1000" b="1" i="1" smtClean="0">
                              <a:solidFill>
                                <a:schemeClr val="tx1"/>
                              </a:solidFill>
                              <a:latin typeface="Cambria Math" panose="02040503050406030204" pitchFamily="18" charset="0"/>
                            </a:rPr>
                          </m:ctrlPr>
                        </m:sSupPr>
                        <m:e>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𝑱</m:t>
                              </m:r>
                            </m:e>
                          </m:d>
                        </m:e>
                        <m:sup>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𝟏</m:t>
                          </m:r>
                        </m:sup>
                      </m:sSup>
                      <m:r>
                        <a:rPr lang="en-US" sz="1000" b="1" i="1" smtClean="0">
                          <a:solidFill>
                            <a:schemeClr val="tx1"/>
                          </a:solidFill>
                          <a:latin typeface="Cambria Math" panose="02040503050406030204" pitchFamily="18" charset="0"/>
                        </a:rPr>
                        <m:t>[</m:t>
                      </m:r>
                      <m:f>
                        <m:fPr>
                          <m:ctrlPr>
                            <a:rPr lang="en-US" sz="1000" b="1" i="1">
                              <a:solidFill>
                                <a:schemeClr val="tx1"/>
                              </a:solidFill>
                              <a:latin typeface="Cambria Math" panose="02040503050406030204" pitchFamily="18" charset="0"/>
                            </a:rPr>
                          </m:ctrlPr>
                        </m:fPr>
                        <m:num>
                          <m:r>
                            <a:rPr lang="en-US" sz="1000" i="1">
                              <a:solidFill>
                                <a:schemeClr val="tx1"/>
                              </a:solidFill>
                              <a:latin typeface="Cambria Math" panose="02040503050406030204" pitchFamily="18" charset="0"/>
                            </a:rPr>
                            <m:t>𝜕</m:t>
                          </m:r>
                          <m:r>
                            <a:rPr lang="en-US" sz="1000" b="1" i="1">
                              <a:solidFill>
                                <a:schemeClr val="tx1"/>
                              </a:solidFill>
                              <a:latin typeface="Cambria Math" panose="02040503050406030204" pitchFamily="18" charset="0"/>
                            </a:rPr>
                            <m:t>𝑵</m:t>
                          </m:r>
                        </m:num>
                        <m:den>
                          <m:r>
                            <a:rPr lang="en-US" sz="1000" b="0" i="1">
                              <a:solidFill>
                                <a:schemeClr val="tx1"/>
                              </a:solidFill>
                              <a:latin typeface="Cambria Math" panose="02040503050406030204" pitchFamily="18" charset="0"/>
                            </a:rPr>
                            <m:t>𝜕</m:t>
                          </m:r>
                          <m:r>
                            <a:rPr lang="en-US" sz="1000" b="1" i="1">
                              <a:solidFill>
                                <a:schemeClr val="tx1"/>
                              </a:solidFill>
                              <a:latin typeface="Cambria Math" panose="02040503050406030204" pitchFamily="18" charset="0"/>
                            </a:rPr>
                            <m:t>𝜼</m:t>
                          </m:r>
                        </m:den>
                      </m:f>
                      <m:r>
                        <a:rPr lang="en-US" sz="1000" b="1" i="1" smtClean="0">
                          <a:solidFill>
                            <a:schemeClr val="tx1"/>
                          </a:solidFill>
                          <a:latin typeface="Cambria Math" panose="02040503050406030204" pitchFamily="18" charset="0"/>
                        </a:rPr>
                        <m:t>]</m:t>
                      </m:r>
                    </m:oMath>
                  </m:oMathPara>
                </a14:m>
                <a:endParaRPr lang="en-US" sz="1000" b="1" dirty="0">
                  <a:solidFill>
                    <a:schemeClr val="tx1"/>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dN</a:t>
                </a:r>
                <a:r>
                  <a:rPr lang="en-US" sz="1000" dirty="0">
                    <a:solidFill>
                      <a:schemeClr val="tx1"/>
                    </a:solidFill>
                  </a:rPr>
                  <a:t>: </a:t>
                </a:r>
                <a:r>
                  <a:rPr lang="en-US" sz="1000" dirty="0" err="1">
                    <a:solidFill>
                      <a:schemeClr val="tx1"/>
                    </a:solidFill>
                  </a:rPr>
                  <a:t>ndarray</a:t>
                </a:r>
                <a:r>
                  <a:rPr lang="en-US" sz="1000" dirty="0">
                    <a:solidFill>
                      <a:schemeClr val="tx1"/>
                    </a:solidFill>
                  </a:rPr>
                  <a:t> (n x m x 4 x </a:t>
                </a:r>
                <a:r>
                  <a:rPr lang="en-US" sz="1000" dirty="0" err="1">
                    <a:solidFill>
                      <a:schemeClr val="tx1"/>
                    </a:solidFill>
                  </a:rPr>
                  <a:t>nnodes</a:t>
                </a:r>
                <a:r>
                  <a:rPr lang="en-US" sz="1000" dirty="0">
                    <a:solidFill>
                      <a:schemeClr val="tx1"/>
                    </a:solidFill>
                  </a:rPr>
                  <a:t>*2) </a:t>
                </a:r>
              </a:p>
              <a:p>
                <a:pPr marL="171450" indent="-171450">
                  <a:buFont typeface="Arial" panose="020B0604020202020204" pitchFamily="34" charset="0"/>
                  <a:buChar char="•"/>
                </a:pPr>
                <a:r>
                  <a:rPr lang="en-US" sz="1000" dirty="0">
                    <a:solidFill>
                      <a:schemeClr val="tx1"/>
                    </a:solidFill>
                  </a:rPr>
                  <a:t>J: </a:t>
                </a:r>
                <a:r>
                  <a:rPr lang="en-US" sz="1000" dirty="0" err="1">
                    <a:solidFill>
                      <a:schemeClr val="tx1"/>
                    </a:solidFill>
                  </a:rPr>
                  <a:t>ndarray</a:t>
                </a:r>
                <a:r>
                  <a:rPr lang="en-US" sz="1000" dirty="0">
                    <a:solidFill>
                      <a:schemeClr val="tx1"/>
                    </a:solidFill>
                  </a:rPr>
                  <a:t> (n x m x 4 x 4)</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3 x </a:t>
                </a:r>
                <a:r>
                  <a:rPr lang="en-US" sz="1000" dirty="0" err="1">
                    <a:solidFill>
                      <a:schemeClr val="tx1"/>
                    </a:solidFill>
                  </a:rPr>
                  <a:t>nnodes</a:t>
                </a:r>
                <a:r>
                  <a:rPr lang="en-US" sz="1000" dirty="0">
                    <a:solidFill>
                      <a:schemeClr val="tx1"/>
                    </a:solidFill>
                  </a:rPr>
                  <a:t>*2)</a:t>
                </a:r>
              </a:p>
            </p:txBody>
          </p:sp>
        </mc:Choice>
        <mc:Fallback xmlns="">
          <p:sp>
            <p:nvSpPr>
              <p:cNvPr id="6" name="Rectangle: Rounded Corners 5">
                <a:extLst>
                  <a:ext uri="{FF2B5EF4-FFF2-40B4-BE49-F238E27FC236}">
                    <a16:creationId xmlns:a16="http://schemas.microsoft.com/office/drawing/2014/main" id="{D5EC9FAF-F704-79FC-E0AE-BAD22B3E3C39}"/>
                  </a:ext>
                </a:extLst>
              </p:cNvPr>
              <p:cNvSpPr>
                <a:spLocks noRot="1" noChangeAspect="1" noMove="1" noResize="1" noEditPoints="1" noAdjustHandles="1" noChangeArrowheads="1" noChangeShapeType="1" noTextEdit="1"/>
              </p:cNvSpPr>
              <p:nvPr/>
            </p:nvSpPr>
            <p:spPr>
              <a:xfrm>
                <a:off x="8890816" y="1148587"/>
                <a:ext cx="2466875" cy="2273226"/>
              </a:xfrm>
              <a:prstGeom prst="roundRect">
                <a:avLst>
                  <a:gd name="adj" fmla="val 1821"/>
                </a:avLst>
              </a:prstGeom>
              <a:blipFill>
                <a:blip r:embed="rId5"/>
                <a:stretch>
                  <a:fillRect b="-267"/>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5EA370B9-E765-213A-D321-ECBE850A4636}"/>
                  </a:ext>
                </a:extLst>
              </p:cNvPr>
              <p:cNvSpPr/>
              <p:nvPr/>
            </p:nvSpPr>
            <p:spPr>
              <a:xfrm>
                <a:off x="4063288" y="3642477"/>
                <a:ext cx="2496939" cy="191055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compute_D_isotropic_plane_stress</a:t>
                </a:r>
                <a:endParaRPr lang="en-US" sz="1000" b="1" dirty="0">
                  <a:solidFill>
                    <a:schemeClr val="tx1"/>
                  </a:solidFill>
                </a:endParaRPr>
              </a:p>
              <a:p>
                <a:pPr algn="ctr"/>
                <a:endParaRPr lang="en-US" sz="1000" dirty="0">
                  <a:solidFill>
                    <a:schemeClr val="tx1"/>
                  </a:solidFill>
                </a:endParaRPr>
              </a:p>
              <a:p>
                <a:r>
                  <a:rPr lang="en-US" sz="1000" dirty="0">
                    <a:solidFill>
                      <a:schemeClr val="tx1"/>
                    </a:solidFill>
                  </a:rPr>
                  <a:t>Compute the 2D stiffness matrix </a:t>
                </a:r>
                <a14:m>
                  <m:oMath xmlns:m="http://schemas.openxmlformats.org/officeDocument/2006/math">
                    <m:r>
                      <a:rPr lang="en-US" sz="1000" b="1" i="1" smtClean="0">
                        <a:solidFill>
                          <a:schemeClr val="tx1"/>
                        </a:solidFill>
                        <a:latin typeface="Cambria Math" panose="02040503050406030204" pitchFamily="18" charset="0"/>
                      </a:rPr>
                      <m:t>𝑫</m:t>
                    </m:r>
                  </m:oMath>
                </a14:m>
                <a:r>
                  <a:rPr lang="en-US" sz="1000" b="1" dirty="0">
                    <a:solidFill>
                      <a:schemeClr val="tx1"/>
                    </a:solidFill>
                  </a:rPr>
                  <a:t> </a:t>
                </a:r>
                <a:r>
                  <a:rPr lang="en-US" sz="1000" dirty="0">
                    <a:solidFill>
                      <a:schemeClr val="tx1"/>
                    </a:solidFill>
                  </a:rPr>
                  <a:t>for an isotropic material assuming plane stress.</a:t>
                </a: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E: float</a:t>
                </a:r>
              </a:p>
              <a:p>
                <a:pPr marL="171450" indent="-171450">
                  <a:buFont typeface="Arial" panose="020B0604020202020204" pitchFamily="34" charset="0"/>
                  <a:buChar char="•"/>
                </a:pPr>
                <a:r>
                  <a:rPr lang="en-US" sz="1000" dirty="0">
                    <a:solidFill>
                      <a:schemeClr val="tx1"/>
                    </a:solidFill>
                  </a:rPr>
                  <a:t>nu: float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(3 x 3)</a:t>
                </a:r>
              </a:p>
            </p:txBody>
          </p:sp>
        </mc:Choice>
        <mc:Fallback xmlns="">
          <p:sp>
            <p:nvSpPr>
              <p:cNvPr id="9" name="Rectangle: Rounded Corners 8">
                <a:extLst>
                  <a:ext uri="{FF2B5EF4-FFF2-40B4-BE49-F238E27FC236}">
                    <a16:creationId xmlns:a16="http://schemas.microsoft.com/office/drawing/2014/main" id="{5EA370B9-E765-213A-D321-ECBE850A4636}"/>
                  </a:ext>
                </a:extLst>
              </p:cNvPr>
              <p:cNvSpPr>
                <a:spLocks noRot="1" noChangeAspect="1" noMove="1" noResize="1" noEditPoints="1" noAdjustHandles="1" noChangeArrowheads="1" noChangeShapeType="1" noTextEdit="1"/>
              </p:cNvSpPr>
              <p:nvPr/>
            </p:nvSpPr>
            <p:spPr>
              <a:xfrm>
                <a:off x="4063288" y="3642477"/>
                <a:ext cx="2496939" cy="1910557"/>
              </a:xfrm>
              <a:prstGeom prst="roundRect">
                <a:avLst>
                  <a:gd name="adj" fmla="val 1821"/>
                </a:avLst>
              </a:prstGeom>
              <a:blipFill>
                <a:blip r:embed="rId6"/>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FD869CC4-8FC4-9D2E-8596-BFF89B801F1A}"/>
                  </a:ext>
                </a:extLst>
              </p:cNvPr>
              <p:cNvSpPr/>
              <p:nvPr/>
            </p:nvSpPr>
            <p:spPr>
              <a:xfrm>
                <a:off x="1539824" y="3642477"/>
                <a:ext cx="2453055" cy="191055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compute_D_isotropic_plane_strain</a:t>
                </a:r>
                <a:endParaRPr lang="en-US" sz="1000" b="1" dirty="0">
                  <a:solidFill>
                    <a:schemeClr val="tx1"/>
                  </a:solidFill>
                </a:endParaRPr>
              </a:p>
              <a:p>
                <a:pPr algn="ctr"/>
                <a:endParaRPr lang="en-US" sz="1000" dirty="0">
                  <a:solidFill>
                    <a:schemeClr val="tx1"/>
                  </a:solidFill>
                </a:endParaRPr>
              </a:p>
              <a:p>
                <a:r>
                  <a:rPr lang="en-US" sz="1000" dirty="0">
                    <a:solidFill>
                      <a:schemeClr val="tx1"/>
                    </a:solidFill>
                  </a:rPr>
                  <a:t>Compute the 2D stiffness matrix </a:t>
                </a:r>
                <a14:m>
                  <m:oMath xmlns:m="http://schemas.openxmlformats.org/officeDocument/2006/math">
                    <m:r>
                      <a:rPr lang="en-US" sz="1000" b="1" i="1" smtClean="0">
                        <a:solidFill>
                          <a:schemeClr val="tx1"/>
                        </a:solidFill>
                        <a:latin typeface="Cambria Math" panose="02040503050406030204" pitchFamily="18" charset="0"/>
                      </a:rPr>
                      <m:t>𝑫</m:t>
                    </m:r>
                  </m:oMath>
                </a14:m>
                <a:r>
                  <a:rPr lang="en-US" sz="1000" b="1" dirty="0">
                    <a:solidFill>
                      <a:schemeClr val="tx1"/>
                    </a:solidFill>
                  </a:rPr>
                  <a:t> </a:t>
                </a:r>
                <a:r>
                  <a:rPr lang="en-US" sz="1000" dirty="0">
                    <a:solidFill>
                      <a:schemeClr val="tx1"/>
                    </a:solidFill>
                  </a:rPr>
                  <a:t>for an isotropic material assuming plane strain.</a:t>
                </a: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E: float</a:t>
                </a:r>
              </a:p>
              <a:p>
                <a:pPr marL="171450" indent="-171450">
                  <a:buFont typeface="Arial" panose="020B0604020202020204" pitchFamily="34" charset="0"/>
                  <a:buChar char="•"/>
                </a:pPr>
                <a:r>
                  <a:rPr lang="en-US" sz="1000" dirty="0">
                    <a:solidFill>
                      <a:schemeClr val="tx1"/>
                    </a:solidFill>
                  </a:rPr>
                  <a:t>nu: float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(3 x 3)</a:t>
                </a:r>
              </a:p>
            </p:txBody>
          </p:sp>
        </mc:Choice>
        <mc:Fallback xmlns="">
          <p:sp>
            <p:nvSpPr>
              <p:cNvPr id="12" name="Rectangle: Rounded Corners 11">
                <a:extLst>
                  <a:ext uri="{FF2B5EF4-FFF2-40B4-BE49-F238E27FC236}">
                    <a16:creationId xmlns:a16="http://schemas.microsoft.com/office/drawing/2014/main" id="{FD869CC4-8FC4-9D2E-8596-BFF89B801F1A}"/>
                  </a:ext>
                </a:extLst>
              </p:cNvPr>
              <p:cNvSpPr>
                <a:spLocks noRot="1" noChangeAspect="1" noMove="1" noResize="1" noEditPoints="1" noAdjustHandles="1" noChangeArrowheads="1" noChangeShapeType="1" noTextEdit="1"/>
              </p:cNvSpPr>
              <p:nvPr/>
            </p:nvSpPr>
            <p:spPr>
              <a:xfrm>
                <a:off x="1539824" y="3642477"/>
                <a:ext cx="2453055" cy="1910557"/>
              </a:xfrm>
              <a:prstGeom prst="roundRect">
                <a:avLst>
                  <a:gd name="adj" fmla="val 1821"/>
                </a:avLst>
              </a:prstGeom>
              <a:blipFill>
                <a:blip r:embed="rId7"/>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212D9D7D-392C-C808-5B2D-D6AC9A699591}"/>
                  </a:ext>
                </a:extLst>
              </p:cNvPr>
              <p:cNvSpPr/>
              <p:nvPr/>
            </p:nvSpPr>
            <p:spPr>
              <a:xfrm>
                <a:off x="6630636" y="3642476"/>
                <a:ext cx="2158366" cy="191055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compute_strain</a:t>
                </a:r>
                <a:endParaRPr lang="en-US" sz="1000" b="1" dirty="0">
                  <a:solidFill>
                    <a:schemeClr val="tx1"/>
                  </a:solidFill>
                </a:endParaRPr>
              </a:p>
              <a:p>
                <a:pPr algn="ctr"/>
                <a:endParaRPr lang="en-US" sz="1000" dirty="0">
                  <a:solidFill>
                    <a:schemeClr val="tx1"/>
                  </a:solidFill>
                </a:endParaRPr>
              </a:p>
              <a:p>
                <a:r>
                  <a:rPr lang="en-US" sz="1000" dirty="0">
                    <a:solidFill>
                      <a:schemeClr val="tx1"/>
                    </a:solidFill>
                  </a:rPr>
                  <a:t>Compute the strains for a 2D element.</a:t>
                </a:r>
              </a:p>
              <a:p>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𝜺</m:t>
                      </m:r>
                      <m:r>
                        <a:rPr lang="en-US" sz="1000" b="1" i="1" smtClean="0">
                          <a:solidFill>
                            <a:schemeClr val="tx1"/>
                          </a:solidFill>
                          <a:latin typeface="Cambria Math" panose="02040503050406030204" pitchFamily="18" charset="0"/>
                        </a:rPr>
                        <m:t>]=</m:t>
                      </m:r>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𝑩</m:t>
                          </m:r>
                        </m:e>
                      </m:d>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𝒒</m:t>
                      </m:r>
                      <m:r>
                        <a:rPr lang="en-US" sz="1000" b="1" i="1" smtClean="0">
                          <a:solidFill>
                            <a:schemeClr val="tx1"/>
                          </a:solidFill>
                          <a:latin typeface="Cambria Math" panose="02040503050406030204" pitchFamily="18" charset="0"/>
                        </a:rPr>
                        <m:t>]</m:t>
                      </m:r>
                    </m:oMath>
                  </m:oMathPara>
                </a14:m>
                <a:endParaRPr lang="en-US" sz="1000" dirty="0">
                  <a:solidFill>
                    <a:schemeClr val="tx1"/>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B: </a:t>
                </a:r>
                <a:r>
                  <a:rPr lang="en-US" sz="1000" dirty="0" err="1">
                    <a:solidFill>
                      <a:schemeClr val="tx1"/>
                    </a:solidFill>
                  </a:rPr>
                  <a:t>ndarray</a:t>
                </a:r>
                <a:r>
                  <a:rPr lang="en-US" sz="1000" dirty="0">
                    <a:solidFill>
                      <a:schemeClr val="tx1"/>
                    </a:solidFill>
                  </a:rPr>
                  <a:t> (n x m x 3 x </a:t>
                </a:r>
                <a:r>
                  <a:rPr lang="en-US" sz="1000" dirty="0" err="1">
                    <a:solidFill>
                      <a:schemeClr val="tx1"/>
                    </a:solidFill>
                  </a:rPr>
                  <a:t>nnodes</a:t>
                </a:r>
                <a:r>
                  <a:rPr lang="en-US" sz="1000" dirty="0">
                    <a:solidFill>
                      <a:schemeClr val="tx1"/>
                    </a:solidFill>
                  </a:rPr>
                  <a:t>*2)</a:t>
                </a:r>
              </a:p>
              <a:p>
                <a:pPr marL="171450" indent="-171450">
                  <a:buFont typeface="Arial" panose="020B0604020202020204" pitchFamily="34" charset="0"/>
                  <a:buChar char="•"/>
                </a:pPr>
                <a:r>
                  <a:rPr lang="en-US" sz="1000" dirty="0">
                    <a:solidFill>
                      <a:schemeClr val="tx1"/>
                    </a:solidFill>
                  </a:rPr>
                  <a:t>q: </a:t>
                </a:r>
                <a:r>
                  <a:rPr lang="en-US" sz="1000" dirty="0" err="1">
                    <a:solidFill>
                      <a:schemeClr val="tx1"/>
                    </a:solidFill>
                  </a:rPr>
                  <a:t>ndarray</a:t>
                </a:r>
                <a:r>
                  <a:rPr lang="en-US" sz="1000" dirty="0">
                    <a:solidFill>
                      <a:schemeClr val="tx1"/>
                    </a:solidFill>
                  </a:rPr>
                  <a:t> (n x m x </a:t>
                </a:r>
                <a:r>
                  <a:rPr lang="en-US" sz="1000" dirty="0" err="1">
                    <a:solidFill>
                      <a:schemeClr val="tx1"/>
                    </a:solidFill>
                  </a:rPr>
                  <a:t>nnodes</a:t>
                </a:r>
                <a:r>
                  <a:rPr lang="en-US" sz="1000" dirty="0">
                    <a:solidFill>
                      <a:schemeClr val="tx1"/>
                    </a:solidFill>
                  </a:rPr>
                  <a:t>*2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3 x 1)</a:t>
                </a:r>
              </a:p>
            </p:txBody>
          </p:sp>
        </mc:Choice>
        <mc:Fallback xmlns="">
          <p:sp>
            <p:nvSpPr>
              <p:cNvPr id="22" name="Rectangle: Rounded Corners 21">
                <a:extLst>
                  <a:ext uri="{FF2B5EF4-FFF2-40B4-BE49-F238E27FC236}">
                    <a16:creationId xmlns:a16="http://schemas.microsoft.com/office/drawing/2014/main" id="{212D9D7D-392C-C808-5B2D-D6AC9A699591}"/>
                  </a:ext>
                </a:extLst>
              </p:cNvPr>
              <p:cNvSpPr>
                <a:spLocks noRot="1" noChangeAspect="1" noMove="1" noResize="1" noEditPoints="1" noAdjustHandles="1" noChangeArrowheads="1" noChangeShapeType="1" noTextEdit="1"/>
              </p:cNvSpPr>
              <p:nvPr/>
            </p:nvSpPr>
            <p:spPr>
              <a:xfrm>
                <a:off x="6630636" y="3642476"/>
                <a:ext cx="2158366" cy="1910557"/>
              </a:xfrm>
              <a:prstGeom prst="roundRect">
                <a:avLst>
                  <a:gd name="adj" fmla="val 1821"/>
                </a:avLst>
              </a:prstGeom>
              <a:blipFill>
                <a:blip r:embed="rId8"/>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EC5D1B6F-D26A-D250-7FC2-7CB7D0FE3828}"/>
                  </a:ext>
                </a:extLst>
              </p:cNvPr>
              <p:cNvSpPr/>
              <p:nvPr/>
            </p:nvSpPr>
            <p:spPr>
              <a:xfrm>
                <a:off x="1539824" y="1148587"/>
                <a:ext cx="2354750" cy="2280413"/>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rgbClr val="FF0000"/>
                    </a:solidFill>
                  </a:rPr>
                  <a:t>compute</a:t>
                </a:r>
                <a:r>
                  <a:rPr lang="en-US" sz="1000" b="1" dirty="0" err="1">
                    <a:solidFill>
                      <a:srgbClr val="FF0000"/>
                    </a:solidFill>
                  </a:rPr>
                  <a:t>_N</a:t>
                </a:r>
                <a:endParaRPr lang="en-US" sz="1000" b="1" dirty="0">
                  <a:solidFill>
                    <a:srgbClr val="FF0000"/>
                  </a:solidFill>
                </a:endParaRPr>
              </a:p>
              <a:p>
                <a:endParaRPr lang="en-US" sz="1000" dirty="0">
                  <a:solidFill>
                    <a:schemeClr val="tx1"/>
                  </a:solidFill>
                </a:endParaRPr>
              </a:p>
              <a:p>
                <a:r>
                  <a:rPr lang="en-US" sz="1000" dirty="0">
                    <a:solidFill>
                      <a:schemeClr val="tx1"/>
                    </a:solidFill>
                  </a:rPr>
                  <a:t>Compute the shape function matrix </a:t>
                </a:r>
                <a14:m>
                  <m:oMath xmlns:m="http://schemas.openxmlformats.org/officeDocument/2006/math">
                    <m:r>
                      <a:rPr lang="en-US" sz="1000" b="0" i="0"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𝑵</m:t>
                    </m:r>
                    <m:r>
                      <a:rPr lang="en-US" sz="1000" b="1" i="1" smtClean="0">
                        <a:solidFill>
                          <a:schemeClr val="tx1"/>
                        </a:solidFill>
                        <a:latin typeface="Cambria Math" panose="02040503050406030204" pitchFamily="18" charset="0"/>
                      </a:rPr>
                      <m:t>]</m:t>
                    </m:r>
                  </m:oMath>
                </a14:m>
                <a:r>
                  <a:rPr lang="en-US" sz="1000" dirty="0">
                    <a:solidFill>
                      <a:schemeClr val="tx1"/>
                    </a:solidFill>
                  </a:rPr>
                  <a:t> for a 2D element, one for each point in the input grid of natural coordinates</a:t>
                </a: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natural_grid</a:t>
                </a:r>
                <a:r>
                  <a:rPr lang="en-US" sz="1000" dirty="0">
                    <a:solidFill>
                      <a:schemeClr val="tx1"/>
                    </a:solidFill>
                  </a:rPr>
                  <a:t>: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 x </a:t>
                </a:r>
                <a:r>
                  <a:rPr lang="en-US" sz="1000" dirty="0" err="1">
                    <a:solidFill>
                      <a:schemeClr val="tx1"/>
                    </a:solidFill>
                  </a:rPr>
                  <a:t>nnodes</a:t>
                </a:r>
                <a:r>
                  <a:rPr lang="en-US" sz="1000" dirty="0">
                    <a:solidFill>
                      <a:schemeClr val="tx1"/>
                    </a:solidFill>
                  </a:rPr>
                  <a:t>*2)</a:t>
                </a:r>
              </a:p>
            </p:txBody>
          </p:sp>
        </mc:Choice>
        <mc:Fallback xmlns="">
          <p:sp>
            <p:nvSpPr>
              <p:cNvPr id="23" name="Rectangle: Rounded Corners 22">
                <a:extLst>
                  <a:ext uri="{FF2B5EF4-FFF2-40B4-BE49-F238E27FC236}">
                    <a16:creationId xmlns:a16="http://schemas.microsoft.com/office/drawing/2014/main" id="{EC5D1B6F-D26A-D250-7FC2-7CB7D0FE3828}"/>
                  </a:ext>
                </a:extLst>
              </p:cNvPr>
              <p:cNvSpPr>
                <a:spLocks noRot="1" noChangeAspect="1" noMove="1" noResize="1" noEditPoints="1" noAdjustHandles="1" noChangeArrowheads="1" noChangeShapeType="1" noTextEdit="1"/>
              </p:cNvSpPr>
              <p:nvPr/>
            </p:nvSpPr>
            <p:spPr>
              <a:xfrm>
                <a:off x="1539824" y="1148587"/>
                <a:ext cx="2354750" cy="2280413"/>
              </a:xfrm>
              <a:prstGeom prst="roundRect">
                <a:avLst>
                  <a:gd name="adj" fmla="val 1821"/>
                </a:avLst>
              </a:prstGeom>
              <a:blipFill>
                <a:blip r:embed="rId9"/>
                <a:stretch>
                  <a:fillRect/>
                </a:stretch>
              </a:blipFill>
              <a:ln w="6350">
                <a:solidFill>
                  <a:schemeClr val="tx1"/>
                </a:solidFill>
              </a:ln>
            </p:spPr>
            <p:txBody>
              <a:bodyPr/>
              <a:lstStyle/>
              <a:p>
                <a:r>
                  <a:rPr lang="en-US">
                    <a:noFill/>
                  </a:rPr>
                  <a:t> </a:t>
                </a:r>
              </a:p>
            </p:txBody>
          </p:sp>
        </mc:Fallback>
      </mc:AlternateContent>
      <p:sp>
        <p:nvSpPr>
          <p:cNvPr id="24" name="Footer Placeholder 157">
            <a:extLst>
              <a:ext uri="{FF2B5EF4-FFF2-40B4-BE49-F238E27FC236}">
                <a16:creationId xmlns:a16="http://schemas.microsoft.com/office/drawing/2014/main" id="{8E4F4D80-E004-5CDB-4DF7-6BD091BA2F49}"/>
              </a:ext>
            </a:extLst>
          </p:cNvPr>
          <p:cNvSpPr>
            <a:spLocks noGrp="1"/>
          </p:cNvSpPr>
          <p:nvPr>
            <p:ph type="ftr" sz="quarter" idx="11"/>
          </p:nvPr>
        </p:nvSpPr>
        <p:spPr>
          <a:xfrm>
            <a:off x="154219" y="5878286"/>
            <a:ext cx="5508529" cy="843190"/>
          </a:xfrm>
          <a:solidFill>
            <a:srgbClr val="FFFF99"/>
          </a:solidFill>
          <a:ln>
            <a:noFill/>
          </a:ln>
        </p:spPr>
        <p:txBody>
          <a:bodyPr/>
          <a:lstStyle/>
          <a:p>
            <a:pPr algn="l"/>
            <a:r>
              <a:rPr lang="en-US" sz="1050" b="1" dirty="0">
                <a:solidFill>
                  <a:schemeClr val="tx1"/>
                </a:solidFill>
              </a:rPr>
              <a:t>Note</a:t>
            </a:r>
          </a:p>
          <a:p>
            <a:pPr algn="l"/>
            <a:endParaRPr lang="en-US" sz="1050" b="1" dirty="0">
              <a:solidFill>
                <a:schemeClr val="tx1"/>
              </a:solidFill>
            </a:endParaRPr>
          </a:p>
          <a:p>
            <a:pPr algn="l"/>
            <a:r>
              <a:rPr lang="en-US" sz="1050" dirty="0">
                <a:solidFill>
                  <a:schemeClr val="tx1"/>
                </a:solidFill>
              </a:rPr>
              <a:t>The “full” Jacobian is the matrix comprised of the 2 x 2 zero matrix in the upper right and lower quadrants, and the 2 x 2 Jacobian in the upper left and lower right quadrants.</a:t>
            </a:r>
          </a:p>
        </p:txBody>
      </p:sp>
    </p:spTree>
    <p:extLst>
      <p:ext uri="{BB962C8B-B14F-4D97-AF65-F5344CB8AC3E}">
        <p14:creationId xmlns:p14="http://schemas.microsoft.com/office/powerpoint/2010/main" val="35058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235319E-87AB-5064-2580-D45C4754C366}"/>
              </a:ext>
            </a:extLst>
          </p:cNvPr>
          <p:cNvSpPr txBox="1"/>
          <p:nvPr/>
        </p:nvSpPr>
        <p:spPr>
          <a:xfrm>
            <a:off x="192466" y="342418"/>
            <a:ext cx="2772983" cy="707886"/>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Key </a:t>
            </a:r>
            <a:r>
              <a:rPr lang="en-US" sz="2000" b="1" dirty="0">
                <a:solidFill>
                  <a:prstClr val="white"/>
                </a:solidFill>
                <a:latin typeface="Aptos" panose="02110004020202020204"/>
              </a:rPr>
              <a:t>unit test functions</a:t>
            </a:r>
            <a:endPar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HW3</a:t>
            </a:r>
          </a:p>
        </p:txBody>
      </p:sp>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E8884D0B-C7F1-BE6D-4C96-840398A68688}"/>
                  </a:ext>
                </a:extLst>
              </p:cNvPr>
              <p:cNvSpPr/>
              <p:nvPr/>
            </p:nvSpPr>
            <p:spPr>
              <a:xfrm>
                <a:off x="6505611" y="1954466"/>
                <a:ext cx="2310351" cy="1896318"/>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test_2D_shape_functions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Run tests to verify the shape function matrix </a:t>
                </a:r>
                <a14:m>
                  <m:oMath xmlns:m="http://schemas.openxmlformats.org/officeDocument/2006/math">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𝑵</m:t>
                    </m:r>
                  </m:oMath>
                </a14:m>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computations for an instantiated class of base type Element2D.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None</a:t>
                </a:r>
              </a:p>
            </p:txBody>
          </p:sp>
        </mc:Choice>
        <mc:Fallback xmlns="">
          <p:sp>
            <p:nvSpPr>
              <p:cNvPr id="13" name="Rectangle: Rounded Corners 12">
                <a:extLst>
                  <a:ext uri="{FF2B5EF4-FFF2-40B4-BE49-F238E27FC236}">
                    <a16:creationId xmlns:a16="http://schemas.microsoft.com/office/drawing/2014/main" id="{E8884D0B-C7F1-BE6D-4C96-840398A68688}"/>
                  </a:ext>
                </a:extLst>
              </p:cNvPr>
              <p:cNvSpPr>
                <a:spLocks noRot="1" noChangeAspect="1" noMove="1" noResize="1" noEditPoints="1" noAdjustHandles="1" noChangeArrowheads="1" noChangeShapeType="1" noTextEdit="1"/>
              </p:cNvSpPr>
              <p:nvPr/>
            </p:nvSpPr>
            <p:spPr>
              <a:xfrm>
                <a:off x="6505611" y="1954466"/>
                <a:ext cx="2310351" cy="1896318"/>
              </a:xfrm>
              <a:prstGeom prst="roundRect">
                <a:avLst>
                  <a:gd name="adj" fmla="val 1821"/>
                </a:avLst>
              </a:prstGeom>
              <a:blipFill>
                <a:blip r:embed="rId2"/>
                <a:stretch>
                  <a:fillRect b="-3205"/>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8714AA83-F744-0455-C78C-A0E6D5C83B1A}"/>
                  </a:ext>
                </a:extLst>
              </p:cNvPr>
              <p:cNvSpPr/>
              <p:nvPr/>
            </p:nvSpPr>
            <p:spPr>
              <a:xfrm>
                <a:off x="8858617" y="1954466"/>
                <a:ext cx="2747477" cy="1896318"/>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test_2D_shape_function_derivatives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Run tests to verify the shape function derivative matrix </a:t>
                </a:r>
                <a14:m>
                  <m:oMath xmlns:m="http://schemas.openxmlformats.org/officeDocument/2006/math">
                    <m:f>
                      <m:fPr>
                        <m:ctrlP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𝑵</m:t>
                        </m:r>
                      </m:num>
                      <m:den>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𝝏𝜼</m:t>
                        </m:r>
                      </m:den>
                    </m:f>
                  </m:oMath>
                </a14:m>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computations for an instantiated class of base type Element2D.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None</a:t>
                </a:r>
              </a:p>
            </p:txBody>
          </p:sp>
        </mc:Choice>
        <mc:Fallback xmlns="">
          <p:sp>
            <p:nvSpPr>
              <p:cNvPr id="14" name="Rectangle: Rounded Corners 13">
                <a:extLst>
                  <a:ext uri="{FF2B5EF4-FFF2-40B4-BE49-F238E27FC236}">
                    <a16:creationId xmlns:a16="http://schemas.microsoft.com/office/drawing/2014/main" id="{8714AA83-F744-0455-C78C-A0E6D5C83B1A}"/>
                  </a:ext>
                </a:extLst>
              </p:cNvPr>
              <p:cNvSpPr>
                <a:spLocks noRot="1" noChangeAspect="1" noMove="1" noResize="1" noEditPoints="1" noAdjustHandles="1" noChangeArrowheads="1" noChangeShapeType="1" noTextEdit="1"/>
              </p:cNvSpPr>
              <p:nvPr/>
            </p:nvSpPr>
            <p:spPr>
              <a:xfrm>
                <a:off x="8858617" y="1954466"/>
                <a:ext cx="2747477" cy="1896318"/>
              </a:xfrm>
              <a:prstGeom prst="roundRect">
                <a:avLst>
                  <a:gd name="adj" fmla="val 1821"/>
                </a:avLst>
              </a:prstGeom>
              <a:blipFill>
                <a:blip r:embed="rId3"/>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756B71D0-BB29-2EA6-E4F3-23696B4E92A6}"/>
                  </a:ext>
                </a:extLst>
              </p:cNvPr>
              <p:cNvSpPr/>
              <p:nvPr/>
            </p:nvSpPr>
            <p:spPr>
              <a:xfrm>
                <a:off x="1362471" y="1954466"/>
                <a:ext cx="2310351" cy="1896319"/>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test_2D_jacobian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Run tests to verify the full Jacobian matrix </a:t>
                </a:r>
                <a14:m>
                  <m:oMath xmlns:m="http://schemas.openxmlformats.org/officeDocument/2006/math">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𝑱</m:t>
                    </m:r>
                  </m:oMath>
                </a14:m>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computations for an instantiated class of base type Element2D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None</a:t>
                </a:r>
              </a:p>
            </p:txBody>
          </p:sp>
        </mc:Choice>
        <mc:Fallback xmlns="">
          <p:sp>
            <p:nvSpPr>
              <p:cNvPr id="16" name="Rectangle: Rounded Corners 15">
                <a:extLst>
                  <a:ext uri="{FF2B5EF4-FFF2-40B4-BE49-F238E27FC236}">
                    <a16:creationId xmlns:a16="http://schemas.microsoft.com/office/drawing/2014/main" id="{756B71D0-BB29-2EA6-E4F3-23696B4E92A6}"/>
                  </a:ext>
                </a:extLst>
              </p:cNvPr>
              <p:cNvSpPr>
                <a:spLocks noRot="1" noChangeAspect="1" noMove="1" noResize="1" noEditPoints="1" noAdjustHandles="1" noChangeArrowheads="1" noChangeShapeType="1" noTextEdit="1"/>
              </p:cNvSpPr>
              <p:nvPr/>
            </p:nvSpPr>
            <p:spPr>
              <a:xfrm>
                <a:off x="1362471" y="1954466"/>
                <a:ext cx="2310351" cy="1896319"/>
              </a:xfrm>
              <a:prstGeom prst="roundRect">
                <a:avLst>
                  <a:gd name="adj" fmla="val 1821"/>
                </a:avLst>
              </a:prstGeom>
              <a:blipFill>
                <a:blip r:embed="rId4"/>
                <a:stretch>
                  <a:fillRect b="-3205"/>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37A3FAEE-E6D9-E641-0B7C-2A66F7055083}"/>
                  </a:ext>
                </a:extLst>
              </p:cNvPr>
              <p:cNvSpPr/>
              <p:nvPr/>
            </p:nvSpPr>
            <p:spPr>
              <a:xfrm>
                <a:off x="3715478" y="1954466"/>
                <a:ext cx="2747477" cy="1896318"/>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test_2D_B_matrix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Run tests to verify the full </a:t>
                </a:r>
                <a14:m>
                  <m:oMath xmlns:m="http://schemas.openxmlformats.org/officeDocument/2006/math">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𝑩</m:t>
                    </m:r>
                  </m:oMath>
                </a14:m>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matrix computations for an instantiated class of base type Element2D.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None</a:t>
                </a:r>
              </a:p>
            </p:txBody>
          </p:sp>
        </mc:Choice>
        <mc:Fallback xmlns="">
          <p:sp>
            <p:nvSpPr>
              <p:cNvPr id="18" name="Rectangle: Rounded Corners 17">
                <a:extLst>
                  <a:ext uri="{FF2B5EF4-FFF2-40B4-BE49-F238E27FC236}">
                    <a16:creationId xmlns:a16="http://schemas.microsoft.com/office/drawing/2014/main" id="{37A3FAEE-E6D9-E641-0B7C-2A66F7055083}"/>
                  </a:ext>
                </a:extLst>
              </p:cNvPr>
              <p:cNvSpPr>
                <a:spLocks noRot="1" noChangeAspect="1" noMove="1" noResize="1" noEditPoints="1" noAdjustHandles="1" noChangeArrowheads="1" noChangeShapeType="1" noTextEdit="1"/>
              </p:cNvSpPr>
              <p:nvPr/>
            </p:nvSpPr>
            <p:spPr>
              <a:xfrm>
                <a:off x="3715478" y="1954466"/>
                <a:ext cx="2747477" cy="1896318"/>
              </a:xfrm>
              <a:prstGeom prst="roundRect">
                <a:avLst>
                  <a:gd name="adj" fmla="val 1821"/>
                </a:avLst>
              </a:prstGeom>
              <a:blipFill>
                <a:blip r:embed="rId5"/>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58ECD200-FF0F-0BD3-2916-7B7C618DC33D}"/>
                  </a:ext>
                </a:extLst>
              </p:cNvPr>
              <p:cNvSpPr/>
              <p:nvPr/>
            </p:nvSpPr>
            <p:spPr>
              <a:xfrm>
                <a:off x="1362471" y="3918820"/>
                <a:ext cx="10243624" cy="198576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inspect_2D_element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Given a 2D element, 2D stiffness matrix </a:t>
                </a:r>
                <a14:m>
                  <m:oMath xmlns:m="http://schemas.openxmlformats.org/officeDocument/2006/math">
                    <m:r>
                      <a:rPr kumimoji="0" lang="en-US" sz="10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𝑫</m:t>
                    </m:r>
                  </m:oMath>
                </a14:m>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and nodal displacements, compute the stresses and strains on the element for a grid of points in both the local element and natural coordinate systems. Generate a collection of contours for the element: 1) shape functions, 2) displacements, 3) Jacobian, 4) stresses and strains</a:t>
                </a: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D: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(3 x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q: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*2 x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Figures</a:t>
                </a:r>
              </a:p>
            </p:txBody>
          </p:sp>
        </mc:Choice>
        <mc:Fallback xmlns="">
          <p:sp>
            <p:nvSpPr>
              <p:cNvPr id="19" name="Rectangle: Rounded Corners 18">
                <a:extLst>
                  <a:ext uri="{FF2B5EF4-FFF2-40B4-BE49-F238E27FC236}">
                    <a16:creationId xmlns:a16="http://schemas.microsoft.com/office/drawing/2014/main" id="{58ECD200-FF0F-0BD3-2916-7B7C618DC33D}"/>
                  </a:ext>
                </a:extLst>
              </p:cNvPr>
              <p:cNvSpPr>
                <a:spLocks noRot="1" noChangeAspect="1" noMove="1" noResize="1" noEditPoints="1" noAdjustHandles="1" noChangeArrowheads="1" noChangeShapeType="1" noTextEdit="1"/>
              </p:cNvSpPr>
              <p:nvPr/>
            </p:nvSpPr>
            <p:spPr>
              <a:xfrm>
                <a:off x="1362471" y="3918820"/>
                <a:ext cx="10243624" cy="1985762"/>
              </a:xfrm>
              <a:prstGeom prst="roundRect">
                <a:avLst>
                  <a:gd name="adj" fmla="val 1821"/>
                </a:avLst>
              </a:prstGeom>
              <a:blipFill>
                <a:blip r:embed="rId6"/>
                <a:stretch>
                  <a:fillRect/>
                </a:stretch>
              </a:blipFill>
              <a:ln w="63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0918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cxnSp>
        <p:nvCxnSpPr>
          <p:cNvPr id="286" name="Straight Arrow Connector 285">
            <a:extLst>
              <a:ext uri="{FF2B5EF4-FFF2-40B4-BE49-F238E27FC236}">
                <a16:creationId xmlns:a16="http://schemas.microsoft.com/office/drawing/2014/main" id="{A7711AF4-BA27-24A8-AF83-C48DB01F5A1D}"/>
              </a:ext>
            </a:extLst>
          </p:cNvPr>
          <p:cNvCxnSpPr>
            <a:cxnSpLocks/>
            <a:stCxn id="17" idx="2"/>
            <a:endCxn id="2" idx="0"/>
          </p:cNvCxnSpPr>
          <p:nvPr/>
        </p:nvCxnSpPr>
        <p:spPr>
          <a:xfrm>
            <a:off x="2160556" y="2686531"/>
            <a:ext cx="1" cy="1484940"/>
          </a:xfrm>
          <a:prstGeom prst="straightConnector1">
            <a:avLst/>
          </a:prstGeom>
          <a:ln cmpd="dbl">
            <a:solidFill>
              <a:schemeClr val="tx1"/>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B81A5D00-C373-14B9-D78F-72F076C07DE3}"/>
              </a:ext>
            </a:extLst>
          </p:cNvPr>
          <p:cNvSpPr/>
          <p:nvPr/>
        </p:nvSpPr>
        <p:spPr>
          <a:xfrm>
            <a:off x="215869" y="2024260"/>
            <a:ext cx="686976"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err="1">
                <a:ln>
                  <a:noFill/>
                </a:ln>
                <a:solidFill>
                  <a:prstClr val="black"/>
                </a:solidFill>
                <a:effectLst/>
                <a:uLnTx/>
                <a:uFillTx/>
                <a:latin typeface="Aptos" panose="02110004020202020204"/>
                <a:ea typeface="+mn-ea"/>
                <a:cs typeface="+mn-cs"/>
              </a:rPr>
              <a:t>ngrid</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7" name="Rectangle: Rounded Corners 16">
            <a:extLst>
              <a:ext uri="{FF2B5EF4-FFF2-40B4-BE49-F238E27FC236}">
                <a16:creationId xmlns:a16="http://schemas.microsoft.com/office/drawing/2014/main" id="{98C62ADD-E16D-6B0A-5041-7E6A2558BDB1}"/>
              </a:ext>
            </a:extLst>
          </p:cNvPr>
          <p:cNvSpPr/>
          <p:nvPr/>
        </p:nvSpPr>
        <p:spPr>
          <a:xfrm>
            <a:off x="1185247" y="1680389"/>
            <a:ext cx="1950618" cy="100614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a:ln>
                  <a:noFill/>
                </a:ln>
                <a:solidFill>
                  <a:prstClr val="black"/>
                </a:solidFill>
                <a:effectLst/>
                <a:uLnTx/>
                <a:uFillTx/>
                <a:latin typeface="Aptos" panose="02110004020202020204"/>
                <a:ea typeface="+mn-ea"/>
                <a:cs typeface="+mn-cs"/>
              </a:rPr>
              <a:t>make_natural_grid</a:t>
            </a: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x 2 x 1)</a:t>
            </a:r>
          </a:p>
        </p:txBody>
      </p:sp>
      <mc:AlternateContent xmlns:mc="http://schemas.openxmlformats.org/markup-compatibility/2006" xmlns:a14="http://schemas.microsoft.com/office/drawing/2010/main">
        <mc:Choice Requires="a14">
          <p:sp>
            <p:nvSpPr>
              <p:cNvPr id="154" name="Rectangle 153">
                <a:extLst>
                  <a:ext uri="{FF2B5EF4-FFF2-40B4-BE49-F238E27FC236}">
                    <a16:creationId xmlns:a16="http://schemas.microsoft.com/office/drawing/2014/main" id="{3B9FAFCD-805C-9E5A-10F2-74DCB8B50B8F}"/>
                  </a:ext>
                </a:extLst>
              </p:cNvPr>
              <p:cNvSpPr/>
              <p:nvPr/>
            </p:nvSpPr>
            <p:spPr>
              <a:xfrm>
                <a:off x="9576437" y="268031"/>
                <a:ext cx="446744"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acc>
                      <m:accPr>
                        <m:chr m:val="̂"/>
                        <m:ctrlP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𝒖</m:t>
                        </m:r>
                      </m:e>
                    </m:acc>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xmlns="">
          <p:sp>
            <p:nvSpPr>
              <p:cNvPr id="154" name="Rectangle 153">
                <a:extLst>
                  <a:ext uri="{FF2B5EF4-FFF2-40B4-BE49-F238E27FC236}">
                    <a16:creationId xmlns:a16="http://schemas.microsoft.com/office/drawing/2014/main" id="{3B9FAFCD-805C-9E5A-10F2-74DCB8B50B8F}"/>
                  </a:ext>
                </a:extLst>
              </p:cNvPr>
              <p:cNvSpPr>
                <a:spLocks noRot="1" noChangeAspect="1" noMove="1" noResize="1" noEditPoints="1" noAdjustHandles="1" noChangeArrowheads="1" noChangeShapeType="1" noTextEdit="1"/>
              </p:cNvSpPr>
              <p:nvPr/>
            </p:nvSpPr>
            <p:spPr>
              <a:xfrm>
                <a:off x="9576437" y="268031"/>
                <a:ext cx="446744" cy="318400"/>
              </a:xfrm>
              <a:prstGeom prst="rect">
                <a:avLst/>
              </a:prstGeom>
              <a:blipFill>
                <a:blip r:embed="rId2"/>
                <a:stretch>
                  <a:fillRect r="-20270"/>
                </a:stretch>
              </a:blipFill>
              <a:ln w="3175">
                <a:solidFill>
                  <a:schemeClr val="tx1"/>
                </a:solidFill>
                <a:prstDash val="sysDot"/>
              </a:ln>
            </p:spPr>
            <p:txBody>
              <a:bodyPr/>
              <a:lstStyle/>
              <a:p>
                <a:r>
                  <a:rPr lang="en-US">
                    <a:noFill/>
                  </a:rPr>
                  <a:t> </a:t>
                </a:r>
              </a:p>
            </p:txBody>
          </p:sp>
        </mc:Fallback>
      </mc:AlternateContent>
      <p:cxnSp>
        <p:nvCxnSpPr>
          <p:cNvPr id="235" name="Straight Arrow Connector 234">
            <a:extLst>
              <a:ext uri="{FF2B5EF4-FFF2-40B4-BE49-F238E27FC236}">
                <a16:creationId xmlns:a16="http://schemas.microsoft.com/office/drawing/2014/main" id="{6DF8FF1D-1636-4CCE-F9B0-6A95538240CF}"/>
              </a:ext>
            </a:extLst>
          </p:cNvPr>
          <p:cNvCxnSpPr>
            <a:cxnSpLocks/>
            <a:stCxn id="17" idx="1"/>
            <a:endCxn id="94" idx="3"/>
          </p:cNvCxnSpPr>
          <p:nvPr/>
        </p:nvCxnSpPr>
        <p:spPr>
          <a:xfrm flipH="1">
            <a:off x="902845" y="2183460"/>
            <a:ext cx="282402"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0" name="Rectangle 249">
                <a:extLst>
                  <a:ext uri="{FF2B5EF4-FFF2-40B4-BE49-F238E27FC236}">
                    <a16:creationId xmlns:a16="http://schemas.microsoft.com/office/drawing/2014/main" id="{24893191-DFFD-D543-5F9E-307F442A21AE}"/>
                  </a:ext>
                </a:extLst>
              </p:cNvPr>
              <p:cNvSpPr/>
              <p:nvPr/>
            </p:nvSpPr>
            <p:spPr>
              <a:xfrm>
                <a:off x="1944079" y="3417584"/>
                <a:ext cx="432955"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𝜼</m:t>
                    </m:r>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xmlns="">
          <p:sp>
            <p:nvSpPr>
              <p:cNvPr id="250" name="Rectangle 249">
                <a:extLst>
                  <a:ext uri="{FF2B5EF4-FFF2-40B4-BE49-F238E27FC236}">
                    <a16:creationId xmlns:a16="http://schemas.microsoft.com/office/drawing/2014/main" id="{24893191-DFFD-D543-5F9E-307F442A21AE}"/>
                  </a:ext>
                </a:extLst>
              </p:cNvPr>
              <p:cNvSpPr>
                <a:spLocks noRot="1" noChangeAspect="1" noMove="1" noResize="1" noEditPoints="1" noAdjustHandles="1" noChangeArrowheads="1" noChangeShapeType="1" noTextEdit="1"/>
              </p:cNvSpPr>
              <p:nvPr/>
            </p:nvSpPr>
            <p:spPr>
              <a:xfrm>
                <a:off x="1944079" y="3417584"/>
                <a:ext cx="432955" cy="318400"/>
              </a:xfrm>
              <a:prstGeom prst="rect">
                <a:avLst/>
              </a:prstGeom>
              <a:blipFill>
                <a:blip r:embed="rId3"/>
                <a:stretch>
                  <a:fillRect/>
                </a:stretch>
              </a:blipFill>
              <a:ln w="3175">
                <a:solidFill>
                  <a:schemeClr val="tx1"/>
                </a:solidFill>
                <a:prstDash val="sysDot"/>
              </a:ln>
            </p:spPr>
            <p:txBody>
              <a:bodyPr/>
              <a:lstStyle/>
              <a:p>
                <a:r>
                  <a:rPr lang="en-US">
                    <a:noFill/>
                  </a:rPr>
                  <a:t> </a:t>
                </a:r>
              </a:p>
            </p:txBody>
          </p:sp>
        </mc:Fallback>
      </mc:AlternateContent>
      <p:cxnSp>
        <p:nvCxnSpPr>
          <p:cNvPr id="322" name="Straight Arrow Connector 321">
            <a:extLst>
              <a:ext uri="{FF2B5EF4-FFF2-40B4-BE49-F238E27FC236}">
                <a16:creationId xmlns:a16="http://schemas.microsoft.com/office/drawing/2014/main" id="{DCB70C34-8765-C935-118D-CA888DB1F9F7}"/>
              </a:ext>
            </a:extLst>
          </p:cNvPr>
          <p:cNvCxnSpPr>
            <a:cxnSpLocks/>
            <a:stCxn id="359" idx="1"/>
            <a:endCxn id="2" idx="3"/>
          </p:cNvCxnSpPr>
          <p:nvPr/>
        </p:nvCxnSpPr>
        <p:spPr>
          <a:xfrm flipH="1">
            <a:off x="3324860" y="4703799"/>
            <a:ext cx="234475" cy="1527"/>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9" name="Rectangle 358">
                <a:extLst>
                  <a:ext uri="{FF2B5EF4-FFF2-40B4-BE49-F238E27FC236}">
                    <a16:creationId xmlns:a16="http://schemas.microsoft.com/office/drawing/2014/main" id="{DE0C79E7-6D62-25AC-6B0E-432759E50377}"/>
                  </a:ext>
                </a:extLst>
              </p:cNvPr>
              <p:cNvSpPr/>
              <p:nvPr/>
            </p:nvSpPr>
            <p:spPr>
              <a:xfrm>
                <a:off x="3559335" y="4544599"/>
                <a:ext cx="502966"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f>
                      <m:fPr>
                        <m:ctrlPr>
                          <a:rPr lang="en-US" sz="800" b="1" i="1">
                            <a:solidFill>
                              <a:schemeClr val="tx1"/>
                            </a:solidFill>
                            <a:latin typeface="Cambria Math" panose="02040503050406030204" pitchFamily="18" charset="0"/>
                          </a:rPr>
                        </m:ctrlPr>
                      </m:fPr>
                      <m:num>
                        <m:r>
                          <a:rPr lang="en-US" sz="800" i="1">
                            <a:solidFill>
                              <a:schemeClr val="tx1"/>
                            </a:solidFill>
                            <a:latin typeface="Cambria Math" panose="02040503050406030204" pitchFamily="18" charset="0"/>
                          </a:rPr>
                          <m:t>𝜕</m:t>
                        </m:r>
                        <m:r>
                          <a:rPr lang="en-US" sz="800" b="1" i="1">
                            <a:solidFill>
                              <a:schemeClr val="tx1"/>
                            </a:solidFill>
                            <a:latin typeface="Cambria Math" panose="02040503050406030204" pitchFamily="18" charset="0"/>
                          </a:rPr>
                          <m:t>𝑵</m:t>
                        </m:r>
                      </m:num>
                      <m:den>
                        <m:r>
                          <a:rPr lang="en-US" sz="800" b="1" i="1">
                            <a:solidFill>
                              <a:schemeClr val="tx1"/>
                            </a:solidFill>
                            <a:latin typeface="Cambria Math" panose="02040503050406030204" pitchFamily="18" charset="0"/>
                          </a:rPr>
                          <m:t>𝝏𝜼</m:t>
                        </m:r>
                      </m:den>
                    </m:f>
                    <m:r>
                      <a:rPr kumimoji="0" lang="en-US" sz="8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m:t>
                    </m:r>
                  </m:oMath>
                </a14:m>
                <a:endParaRPr kumimoji="0" lang="en-US" sz="8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359" name="Rectangle 358">
                <a:extLst>
                  <a:ext uri="{FF2B5EF4-FFF2-40B4-BE49-F238E27FC236}">
                    <a16:creationId xmlns:a16="http://schemas.microsoft.com/office/drawing/2014/main" id="{DE0C79E7-6D62-25AC-6B0E-432759E50377}"/>
                  </a:ext>
                </a:extLst>
              </p:cNvPr>
              <p:cNvSpPr>
                <a:spLocks noRot="1" noChangeAspect="1" noMove="1" noResize="1" noEditPoints="1" noAdjustHandles="1" noChangeArrowheads="1" noChangeShapeType="1" noTextEdit="1"/>
              </p:cNvSpPr>
              <p:nvPr/>
            </p:nvSpPr>
            <p:spPr>
              <a:xfrm>
                <a:off x="3559335" y="4544599"/>
                <a:ext cx="502966" cy="318400"/>
              </a:xfrm>
              <a:prstGeom prst="rect">
                <a:avLst/>
              </a:prstGeom>
              <a:blipFill>
                <a:blip r:embed="rId4"/>
                <a:stretch>
                  <a:fillRect/>
                </a:stretch>
              </a:blipFill>
              <a:ln w="3175">
                <a:solidFill>
                  <a:schemeClr val="tx1"/>
                </a:solidFill>
                <a:prstDash val="sysDot"/>
              </a:ln>
            </p:spPr>
            <p:txBody>
              <a:bodyPr/>
              <a:lstStyle/>
              <a:p>
                <a:r>
                  <a:rPr lang="en-US">
                    <a:noFill/>
                  </a:rPr>
                  <a:t> </a:t>
                </a:r>
              </a:p>
            </p:txBody>
          </p:sp>
        </mc:Fallback>
      </mc:AlternateContent>
      <p:sp>
        <p:nvSpPr>
          <p:cNvPr id="386" name="TextBox 385">
            <a:extLst>
              <a:ext uri="{FF2B5EF4-FFF2-40B4-BE49-F238E27FC236}">
                <a16:creationId xmlns:a16="http://schemas.microsoft.com/office/drawing/2014/main" id="{CA6CDC21-8C30-C53D-C3D0-D04FB12A6889}"/>
              </a:ext>
            </a:extLst>
          </p:cNvPr>
          <p:cNvSpPr txBox="1"/>
          <p:nvPr/>
        </p:nvSpPr>
        <p:spPr>
          <a:xfrm>
            <a:off x="192467" y="342418"/>
            <a:ext cx="36183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Bubble charts: key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HW3</a:t>
            </a:r>
          </a:p>
        </p:txBody>
      </p:sp>
      <p:sp>
        <p:nvSpPr>
          <p:cNvPr id="2" name="Rectangle: Rounded Corners 1">
            <a:extLst>
              <a:ext uri="{FF2B5EF4-FFF2-40B4-BE49-F238E27FC236}">
                <a16:creationId xmlns:a16="http://schemas.microsoft.com/office/drawing/2014/main" id="{777F78AD-3A10-2649-6A44-2817BEA520BE}"/>
              </a:ext>
            </a:extLst>
          </p:cNvPr>
          <p:cNvSpPr/>
          <p:nvPr/>
        </p:nvSpPr>
        <p:spPr>
          <a:xfrm>
            <a:off x="996253" y="4171471"/>
            <a:ext cx="2328607" cy="1067710"/>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rgbClr val="FF0000"/>
                </a:solidFill>
              </a:rPr>
              <a:t>compute_dN</a:t>
            </a:r>
            <a:endParaRPr lang="en-US" sz="1000" dirty="0">
              <a:solidFill>
                <a:schemeClr val="tx1"/>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natural_grid</a:t>
            </a:r>
            <a:r>
              <a:rPr lang="en-US" sz="1000" dirty="0">
                <a:solidFill>
                  <a:schemeClr val="tx1"/>
                </a:solidFill>
              </a:rPr>
              <a:t>: </a:t>
            </a:r>
            <a:r>
              <a:rPr lang="en-US" sz="1000" dirty="0" err="1">
                <a:solidFill>
                  <a:schemeClr val="tx1"/>
                </a:solidFill>
              </a:rPr>
              <a:t>ndarray</a:t>
            </a:r>
            <a:r>
              <a:rPr lang="en-US" sz="1000" dirty="0">
                <a:solidFill>
                  <a:schemeClr val="tx1"/>
                </a:solidFill>
              </a:rPr>
              <a:t> (n x m x 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4 x </a:t>
            </a:r>
            <a:r>
              <a:rPr lang="en-US" sz="1000" dirty="0" err="1">
                <a:solidFill>
                  <a:schemeClr val="tx1"/>
                </a:solidFill>
              </a:rPr>
              <a:t>nnodes</a:t>
            </a:r>
            <a:r>
              <a:rPr lang="en-US" sz="1000" dirty="0">
                <a:solidFill>
                  <a:schemeClr val="tx1"/>
                </a:solidFill>
              </a:rPr>
              <a:t>*2)</a:t>
            </a:r>
          </a:p>
        </p:txBody>
      </p:sp>
      <p:sp>
        <p:nvSpPr>
          <p:cNvPr id="7" name="Rectangle: Rounded Corners 6">
            <a:extLst>
              <a:ext uri="{FF2B5EF4-FFF2-40B4-BE49-F238E27FC236}">
                <a16:creationId xmlns:a16="http://schemas.microsoft.com/office/drawing/2014/main" id="{1AE2A36D-50E4-1815-3F2A-6AEBDB0910ED}"/>
              </a:ext>
            </a:extLst>
          </p:cNvPr>
          <p:cNvSpPr/>
          <p:nvPr/>
        </p:nvSpPr>
        <p:spPr>
          <a:xfrm>
            <a:off x="4313783" y="1570786"/>
            <a:ext cx="2466875" cy="1225348"/>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rgbClr val="FF0000"/>
                </a:solidFill>
              </a:rPr>
              <a:t>compute_B</a:t>
            </a:r>
            <a:endParaRPr lang="en-US" sz="1000" b="1" dirty="0">
              <a:solidFill>
                <a:srgbClr val="FF0000"/>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dN</a:t>
            </a:r>
            <a:r>
              <a:rPr lang="en-US" sz="1000" dirty="0">
                <a:solidFill>
                  <a:schemeClr val="tx1"/>
                </a:solidFill>
              </a:rPr>
              <a:t>: </a:t>
            </a:r>
            <a:r>
              <a:rPr lang="en-US" sz="1000" dirty="0" err="1">
                <a:solidFill>
                  <a:schemeClr val="tx1"/>
                </a:solidFill>
              </a:rPr>
              <a:t>ndarray</a:t>
            </a:r>
            <a:r>
              <a:rPr lang="en-US" sz="1000" dirty="0">
                <a:solidFill>
                  <a:schemeClr val="tx1"/>
                </a:solidFill>
              </a:rPr>
              <a:t> (n x m x 4 x </a:t>
            </a:r>
            <a:r>
              <a:rPr lang="en-US" sz="1000" dirty="0" err="1">
                <a:solidFill>
                  <a:schemeClr val="tx1"/>
                </a:solidFill>
              </a:rPr>
              <a:t>nnodes</a:t>
            </a:r>
            <a:r>
              <a:rPr lang="en-US" sz="1000" dirty="0">
                <a:solidFill>
                  <a:schemeClr val="tx1"/>
                </a:solidFill>
              </a:rPr>
              <a:t>*2) </a:t>
            </a:r>
          </a:p>
          <a:p>
            <a:pPr marL="171450" indent="-171450">
              <a:buFont typeface="Arial" panose="020B0604020202020204" pitchFamily="34" charset="0"/>
              <a:buChar char="•"/>
            </a:pPr>
            <a:r>
              <a:rPr lang="en-US" sz="1000" dirty="0">
                <a:solidFill>
                  <a:schemeClr val="tx1"/>
                </a:solidFill>
              </a:rPr>
              <a:t>J: </a:t>
            </a:r>
            <a:r>
              <a:rPr lang="en-US" sz="1000" dirty="0" err="1">
                <a:solidFill>
                  <a:schemeClr val="tx1"/>
                </a:solidFill>
              </a:rPr>
              <a:t>ndarray</a:t>
            </a:r>
            <a:r>
              <a:rPr lang="en-US" sz="1000" dirty="0">
                <a:solidFill>
                  <a:schemeClr val="tx1"/>
                </a:solidFill>
              </a:rPr>
              <a:t> (n x m x 4 x 4)</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3 x </a:t>
            </a:r>
            <a:r>
              <a:rPr lang="en-US" sz="1000" dirty="0" err="1">
                <a:solidFill>
                  <a:schemeClr val="tx1"/>
                </a:solidFill>
              </a:rPr>
              <a:t>nnodes</a:t>
            </a:r>
            <a:r>
              <a:rPr lang="en-US" sz="1000" dirty="0">
                <a:solidFill>
                  <a:schemeClr val="tx1"/>
                </a:solidFill>
              </a:rPr>
              <a:t>*2)</a:t>
            </a:r>
          </a:p>
        </p:txBody>
      </p:sp>
      <p:sp>
        <p:nvSpPr>
          <p:cNvPr id="8" name="Rectangle: Rounded Corners 7">
            <a:extLst>
              <a:ext uri="{FF2B5EF4-FFF2-40B4-BE49-F238E27FC236}">
                <a16:creationId xmlns:a16="http://schemas.microsoft.com/office/drawing/2014/main" id="{F9BDEBDF-4F94-CCA6-A95B-EA66799177AF}"/>
              </a:ext>
            </a:extLst>
          </p:cNvPr>
          <p:cNvSpPr/>
          <p:nvPr/>
        </p:nvSpPr>
        <p:spPr>
          <a:xfrm>
            <a:off x="4420705" y="4171470"/>
            <a:ext cx="2253032" cy="1064658"/>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rgbClr val="FF0000"/>
                </a:solidFill>
              </a:rPr>
              <a:t>compute_J</a:t>
            </a:r>
            <a:endParaRPr lang="en-US" sz="1000" b="1" dirty="0">
              <a:solidFill>
                <a:srgbClr val="FF0000"/>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dN</a:t>
            </a:r>
            <a:r>
              <a:rPr lang="en-US" sz="1000" dirty="0">
                <a:solidFill>
                  <a:schemeClr val="tx1"/>
                </a:solidFill>
              </a:rPr>
              <a:t>: </a:t>
            </a:r>
            <a:r>
              <a:rPr lang="en-US" sz="1000" dirty="0" err="1">
                <a:solidFill>
                  <a:schemeClr val="tx1"/>
                </a:solidFill>
              </a:rPr>
              <a:t>ndarray</a:t>
            </a:r>
            <a:r>
              <a:rPr lang="en-US" sz="1000" dirty="0">
                <a:solidFill>
                  <a:schemeClr val="tx1"/>
                </a:solidFill>
              </a:rPr>
              <a:t> (n x m x 4 x </a:t>
            </a:r>
            <a:r>
              <a:rPr lang="en-US" sz="1000" dirty="0" err="1">
                <a:solidFill>
                  <a:schemeClr val="tx1"/>
                </a:solidFill>
              </a:rPr>
              <a:t>nnodes</a:t>
            </a:r>
            <a:r>
              <a:rPr lang="en-US" sz="1000" dirty="0">
                <a:solidFill>
                  <a:schemeClr val="tx1"/>
                </a:solidFill>
              </a:rPr>
              <a:t>*2) </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4 x 4)</a:t>
            </a:r>
          </a:p>
        </p:txBody>
      </p:sp>
      <p:cxnSp>
        <p:nvCxnSpPr>
          <p:cNvPr id="18" name="Straight Arrow Connector 17">
            <a:extLst>
              <a:ext uri="{FF2B5EF4-FFF2-40B4-BE49-F238E27FC236}">
                <a16:creationId xmlns:a16="http://schemas.microsoft.com/office/drawing/2014/main" id="{EA978A34-12AE-6E8F-847E-D48A40C613A1}"/>
              </a:ext>
            </a:extLst>
          </p:cNvPr>
          <p:cNvCxnSpPr>
            <a:cxnSpLocks/>
            <a:stCxn id="7" idx="2"/>
            <a:endCxn id="8" idx="0"/>
          </p:cNvCxnSpPr>
          <p:nvPr/>
        </p:nvCxnSpPr>
        <p:spPr>
          <a:xfrm>
            <a:off x="5547221" y="2796134"/>
            <a:ext cx="0" cy="1375336"/>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8732A25-F7AF-1C43-EDF5-62E8AA858B99}"/>
                  </a:ext>
                </a:extLst>
              </p:cNvPr>
              <p:cNvSpPr/>
              <p:nvPr/>
            </p:nvSpPr>
            <p:spPr>
              <a:xfrm>
                <a:off x="5295737" y="3414634"/>
                <a:ext cx="502966"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lang="en-US" sz="800" b="1" i="1" smtClean="0">
                        <a:solidFill>
                          <a:schemeClr val="tx1"/>
                        </a:solidFill>
                        <a:latin typeface="Cambria Math" panose="02040503050406030204" pitchFamily="18" charset="0"/>
                      </a:rPr>
                      <m:t>𝑱</m:t>
                    </m:r>
                    <m:r>
                      <a:rPr lang="en-US" sz="800" b="1" i="1" smtClean="0">
                        <a:solidFill>
                          <a:schemeClr val="tx1"/>
                        </a:solidFill>
                        <a:latin typeface="Cambria Math" panose="02040503050406030204" pitchFamily="18" charset="0"/>
                      </a:rPr>
                      <m:t>]</m:t>
                    </m:r>
                  </m:oMath>
                </a14:m>
                <a:endParaRPr kumimoji="0" lang="en-US" sz="8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22" name="Rectangle 21">
                <a:extLst>
                  <a:ext uri="{FF2B5EF4-FFF2-40B4-BE49-F238E27FC236}">
                    <a16:creationId xmlns:a16="http://schemas.microsoft.com/office/drawing/2014/main" id="{58732A25-F7AF-1C43-EDF5-62E8AA858B99}"/>
                  </a:ext>
                </a:extLst>
              </p:cNvPr>
              <p:cNvSpPr>
                <a:spLocks noRot="1" noChangeAspect="1" noMove="1" noResize="1" noEditPoints="1" noAdjustHandles="1" noChangeArrowheads="1" noChangeShapeType="1" noTextEdit="1"/>
              </p:cNvSpPr>
              <p:nvPr/>
            </p:nvSpPr>
            <p:spPr>
              <a:xfrm>
                <a:off x="5295737" y="3414634"/>
                <a:ext cx="502966" cy="318400"/>
              </a:xfrm>
              <a:prstGeom prst="rect">
                <a:avLst/>
              </a:prstGeom>
              <a:blipFill>
                <a:blip r:embed="rId5"/>
                <a:stretch>
                  <a:fillRect/>
                </a:stretch>
              </a:blipFill>
              <a:ln w="3175">
                <a:solidFill>
                  <a:schemeClr val="tx1"/>
                </a:solidFill>
                <a:prstDash val="sysDot"/>
              </a:ln>
            </p:spPr>
            <p:txBody>
              <a:bodyPr/>
              <a:lstStyle/>
              <a:p>
                <a:r>
                  <a:rPr lang="en-US">
                    <a:noFill/>
                  </a:rPr>
                  <a:t> </a:t>
                </a:r>
              </a:p>
            </p:txBody>
          </p:sp>
        </mc:Fallback>
      </mc:AlternateContent>
      <p:sp>
        <p:nvSpPr>
          <p:cNvPr id="31" name="Rectangle: Rounded Corners 30">
            <a:extLst>
              <a:ext uri="{FF2B5EF4-FFF2-40B4-BE49-F238E27FC236}">
                <a16:creationId xmlns:a16="http://schemas.microsoft.com/office/drawing/2014/main" id="{5C3550C7-07D7-AB50-2339-95DBC40BC67A}"/>
              </a:ext>
            </a:extLst>
          </p:cNvPr>
          <p:cNvSpPr/>
          <p:nvPr/>
        </p:nvSpPr>
        <p:spPr>
          <a:xfrm>
            <a:off x="8716584" y="832733"/>
            <a:ext cx="2166451" cy="1225349"/>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compute_strain</a:t>
            </a:r>
            <a:endParaRPr lang="en-US" sz="1000" b="1" dirty="0">
              <a:solidFill>
                <a:schemeClr val="tx1"/>
              </a:solidFill>
            </a:endParaRPr>
          </a:p>
          <a:p>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B: </a:t>
            </a:r>
            <a:r>
              <a:rPr lang="en-US" sz="1000" dirty="0" err="1">
                <a:solidFill>
                  <a:schemeClr val="tx1"/>
                </a:solidFill>
              </a:rPr>
              <a:t>ndarray</a:t>
            </a:r>
            <a:r>
              <a:rPr lang="en-US" sz="1000" dirty="0">
                <a:solidFill>
                  <a:schemeClr val="tx1"/>
                </a:solidFill>
              </a:rPr>
              <a:t> (n x m x 3 x </a:t>
            </a:r>
            <a:r>
              <a:rPr lang="en-US" sz="1000" dirty="0" err="1">
                <a:solidFill>
                  <a:schemeClr val="tx1"/>
                </a:solidFill>
              </a:rPr>
              <a:t>nnodes</a:t>
            </a:r>
            <a:r>
              <a:rPr lang="en-US" sz="1000" dirty="0">
                <a:solidFill>
                  <a:schemeClr val="tx1"/>
                </a:solidFill>
              </a:rPr>
              <a:t>*2)</a:t>
            </a:r>
          </a:p>
          <a:p>
            <a:pPr marL="171450" indent="-171450">
              <a:buFont typeface="Arial" panose="020B0604020202020204" pitchFamily="34" charset="0"/>
              <a:buChar char="•"/>
            </a:pPr>
            <a:r>
              <a:rPr lang="en-US" sz="1000" dirty="0">
                <a:solidFill>
                  <a:schemeClr val="tx1"/>
                </a:solidFill>
              </a:rPr>
              <a:t>q: </a:t>
            </a:r>
            <a:r>
              <a:rPr lang="en-US" sz="1000" dirty="0" err="1">
                <a:solidFill>
                  <a:schemeClr val="tx1"/>
                </a:solidFill>
              </a:rPr>
              <a:t>ndarray</a:t>
            </a:r>
            <a:r>
              <a:rPr lang="en-US" sz="1000" dirty="0">
                <a:solidFill>
                  <a:schemeClr val="tx1"/>
                </a:solidFill>
              </a:rPr>
              <a:t> (n x m x </a:t>
            </a:r>
            <a:r>
              <a:rPr lang="en-US" sz="1000" dirty="0" err="1">
                <a:solidFill>
                  <a:schemeClr val="tx1"/>
                </a:solidFill>
              </a:rPr>
              <a:t>nnodes</a:t>
            </a:r>
            <a:r>
              <a:rPr lang="en-US" sz="1000" dirty="0">
                <a:solidFill>
                  <a:schemeClr val="tx1"/>
                </a:solidFill>
              </a:rPr>
              <a:t>*2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3 x 1)</a:t>
            </a:r>
          </a:p>
        </p:txBody>
      </p:sp>
      <p:cxnSp>
        <p:nvCxnSpPr>
          <p:cNvPr id="32" name="Straight Arrow Connector 31">
            <a:extLst>
              <a:ext uri="{FF2B5EF4-FFF2-40B4-BE49-F238E27FC236}">
                <a16:creationId xmlns:a16="http://schemas.microsoft.com/office/drawing/2014/main" id="{A714171C-6C69-E803-BAAD-90D910BE018F}"/>
              </a:ext>
            </a:extLst>
          </p:cNvPr>
          <p:cNvCxnSpPr>
            <a:cxnSpLocks/>
            <a:stCxn id="31" idx="1"/>
            <a:endCxn id="7" idx="3"/>
          </p:cNvCxnSpPr>
          <p:nvPr/>
        </p:nvCxnSpPr>
        <p:spPr>
          <a:xfrm flipH="1">
            <a:off x="6780658" y="1445408"/>
            <a:ext cx="1935926" cy="738052"/>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8" name="Rectangle 357">
                <a:extLst>
                  <a:ext uri="{FF2B5EF4-FFF2-40B4-BE49-F238E27FC236}">
                    <a16:creationId xmlns:a16="http://schemas.microsoft.com/office/drawing/2014/main" id="{0A659CB2-118D-8AB6-ABC3-E7124D04B9A7}"/>
                  </a:ext>
                </a:extLst>
              </p:cNvPr>
              <p:cNvSpPr/>
              <p:nvPr/>
            </p:nvSpPr>
            <p:spPr>
              <a:xfrm>
                <a:off x="7457037" y="1699185"/>
                <a:ext cx="432955"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𝑩</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xmlns="">
          <p:sp>
            <p:nvSpPr>
              <p:cNvPr id="358" name="Rectangle 357">
                <a:extLst>
                  <a:ext uri="{FF2B5EF4-FFF2-40B4-BE49-F238E27FC236}">
                    <a16:creationId xmlns:a16="http://schemas.microsoft.com/office/drawing/2014/main" id="{0A659CB2-118D-8AB6-ABC3-E7124D04B9A7}"/>
                  </a:ext>
                </a:extLst>
              </p:cNvPr>
              <p:cNvSpPr>
                <a:spLocks noRot="1" noChangeAspect="1" noMove="1" noResize="1" noEditPoints="1" noAdjustHandles="1" noChangeArrowheads="1" noChangeShapeType="1" noTextEdit="1"/>
              </p:cNvSpPr>
              <p:nvPr/>
            </p:nvSpPr>
            <p:spPr>
              <a:xfrm>
                <a:off x="7457037" y="1699185"/>
                <a:ext cx="432955" cy="318400"/>
              </a:xfrm>
              <a:prstGeom prst="rect">
                <a:avLst/>
              </a:prstGeom>
              <a:blipFill>
                <a:blip r:embed="rId6"/>
                <a:stretch>
                  <a:fillRect r="-5556"/>
                </a:stretch>
              </a:blipFill>
              <a:ln w="3175">
                <a:solidFill>
                  <a:schemeClr val="tx1"/>
                </a:solidFill>
                <a:prstDash val="sysDot"/>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0AF02E8C-4D71-3FD4-619F-0FE24D39494F}"/>
              </a:ext>
            </a:extLst>
          </p:cNvPr>
          <p:cNvCxnSpPr>
            <a:cxnSpLocks/>
            <a:stCxn id="31" idx="0"/>
            <a:endCxn id="154" idx="2"/>
          </p:cNvCxnSpPr>
          <p:nvPr/>
        </p:nvCxnSpPr>
        <p:spPr>
          <a:xfrm flipH="1" flipV="1">
            <a:off x="9799809" y="586431"/>
            <a:ext cx="1" cy="246302"/>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47" name="Rectangle: Rounded Corners 46">
            <a:extLst>
              <a:ext uri="{FF2B5EF4-FFF2-40B4-BE49-F238E27FC236}">
                <a16:creationId xmlns:a16="http://schemas.microsoft.com/office/drawing/2014/main" id="{D34A5E84-8275-B5F9-40E8-72CBD63ACB5E}"/>
              </a:ext>
            </a:extLst>
          </p:cNvPr>
          <p:cNvSpPr/>
          <p:nvPr/>
        </p:nvSpPr>
        <p:spPr>
          <a:xfrm>
            <a:off x="8566372" y="2720837"/>
            <a:ext cx="2466874" cy="1144404"/>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compute_stress</a:t>
            </a:r>
            <a:endParaRPr lang="en-US" sz="1000" b="1" dirty="0">
              <a:solidFill>
                <a:schemeClr val="tx1"/>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D: </a:t>
            </a:r>
            <a:r>
              <a:rPr lang="en-US" sz="1000" dirty="0" err="1">
                <a:solidFill>
                  <a:schemeClr val="tx1"/>
                </a:solidFill>
              </a:rPr>
              <a:t>ndarray</a:t>
            </a:r>
            <a:r>
              <a:rPr lang="en-US" sz="1000" dirty="0">
                <a:solidFill>
                  <a:schemeClr val="tx1"/>
                </a:solidFill>
              </a:rPr>
              <a:t> (n x m x 3 x 3)</a:t>
            </a:r>
          </a:p>
          <a:p>
            <a:pPr marL="171450" indent="-171450">
              <a:buFont typeface="Arial" panose="020B0604020202020204" pitchFamily="34" charset="0"/>
              <a:buChar char="•"/>
            </a:pPr>
            <a:r>
              <a:rPr lang="en-US" sz="1000" dirty="0">
                <a:solidFill>
                  <a:schemeClr val="tx1"/>
                </a:solidFill>
              </a:rPr>
              <a:t>eps: </a:t>
            </a:r>
            <a:r>
              <a:rPr lang="en-US" sz="1000" dirty="0" err="1">
                <a:solidFill>
                  <a:schemeClr val="tx1"/>
                </a:solidFill>
              </a:rPr>
              <a:t>ndarray</a:t>
            </a:r>
            <a:r>
              <a:rPr lang="en-US" sz="1000" dirty="0">
                <a:solidFill>
                  <a:schemeClr val="tx1"/>
                </a:solidFill>
              </a:rPr>
              <a:t> (n x m x 3 x 1)</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3 x 1)</a:t>
            </a:r>
          </a:p>
        </p:txBody>
      </p:sp>
      <p:cxnSp>
        <p:nvCxnSpPr>
          <p:cNvPr id="48" name="Straight Arrow Connector 47">
            <a:extLst>
              <a:ext uri="{FF2B5EF4-FFF2-40B4-BE49-F238E27FC236}">
                <a16:creationId xmlns:a16="http://schemas.microsoft.com/office/drawing/2014/main" id="{FEAC769E-15BD-6F10-B613-BA3B0CBEF7FA}"/>
              </a:ext>
            </a:extLst>
          </p:cNvPr>
          <p:cNvCxnSpPr>
            <a:cxnSpLocks/>
            <a:stCxn id="47" idx="0"/>
            <a:endCxn id="31" idx="2"/>
          </p:cNvCxnSpPr>
          <p:nvPr/>
        </p:nvCxnSpPr>
        <p:spPr>
          <a:xfrm flipV="1">
            <a:off x="9799809" y="2058082"/>
            <a:ext cx="1" cy="662755"/>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08A59D81-D940-5020-CD35-7540780D285B}"/>
                  </a:ext>
                </a:extLst>
              </p:cNvPr>
              <p:cNvSpPr/>
              <p:nvPr/>
            </p:nvSpPr>
            <p:spPr>
              <a:xfrm>
                <a:off x="9548326" y="2152684"/>
                <a:ext cx="502966"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𝜺</m:t>
                    </m:r>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xmlns="">
          <p:sp>
            <p:nvSpPr>
              <p:cNvPr id="53" name="Rectangle 52">
                <a:extLst>
                  <a:ext uri="{FF2B5EF4-FFF2-40B4-BE49-F238E27FC236}">
                    <a16:creationId xmlns:a16="http://schemas.microsoft.com/office/drawing/2014/main" id="{08A59D81-D940-5020-CD35-7540780D285B}"/>
                  </a:ext>
                </a:extLst>
              </p:cNvPr>
              <p:cNvSpPr>
                <a:spLocks noRot="1" noChangeAspect="1" noMove="1" noResize="1" noEditPoints="1" noAdjustHandles="1" noChangeArrowheads="1" noChangeShapeType="1" noTextEdit="1"/>
              </p:cNvSpPr>
              <p:nvPr/>
            </p:nvSpPr>
            <p:spPr>
              <a:xfrm>
                <a:off x="9548326" y="2152684"/>
                <a:ext cx="502966" cy="318400"/>
              </a:xfrm>
              <a:prstGeom prst="rect">
                <a:avLst/>
              </a:prstGeom>
              <a:blipFill>
                <a:blip r:embed="rId7"/>
                <a:stretch>
                  <a:fillRect/>
                </a:stretch>
              </a:blipFill>
              <a:ln w="3175">
                <a:solidFill>
                  <a:schemeClr val="tx1"/>
                </a:solidFill>
                <a:prstDash val="sysDot"/>
              </a:ln>
            </p:spPr>
            <p:txBody>
              <a:bodyPr/>
              <a:lstStyle/>
              <a:p>
                <a:r>
                  <a:rPr lang="en-US">
                    <a:noFill/>
                  </a:rPr>
                  <a:t> </a:t>
                </a:r>
              </a:p>
            </p:txBody>
          </p:sp>
        </mc:Fallback>
      </mc:AlternateContent>
      <p:sp>
        <p:nvSpPr>
          <p:cNvPr id="56" name="Rectangle: Rounded Corners 55">
            <a:extLst>
              <a:ext uri="{FF2B5EF4-FFF2-40B4-BE49-F238E27FC236}">
                <a16:creationId xmlns:a16="http://schemas.microsoft.com/office/drawing/2014/main" id="{8D93882C-EF64-3E51-6F02-1768FC08257F}"/>
              </a:ext>
            </a:extLst>
          </p:cNvPr>
          <p:cNvSpPr/>
          <p:nvPr/>
        </p:nvSpPr>
        <p:spPr>
          <a:xfrm>
            <a:off x="7176457" y="4653375"/>
            <a:ext cx="2370266" cy="115093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compute_D_isotropic_plane_stress</a:t>
            </a:r>
            <a:endParaRPr lang="en-US" sz="1000" b="1" dirty="0">
              <a:solidFill>
                <a:schemeClr val="tx1"/>
              </a:solidFill>
            </a:endParaRPr>
          </a:p>
          <a:p>
            <a:pPr algn="ctr"/>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E: float</a:t>
            </a:r>
          </a:p>
          <a:p>
            <a:pPr marL="171450" indent="-171450">
              <a:buFont typeface="Arial" panose="020B0604020202020204" pitchFamily="34" charset="0"/>
              <a:buChar char="•"/>
            </a:pPr>
            <a:r>
              <a:rPr lang="en-US" sz="1000" dirty="0">
                <a:solidFill>
                  <a:schemeClr val="tx1"/>
                </a:solidFill>
              </a:rPr>
              <a:t>nu: float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(3 x 3)</a:t>
            </a:r>
          </a:p>
        </p:txBody>
      </p:sp>
      <p:sp>
        <p:nvSpPr>
          <p:cNvPr id="57" name="Rectangle: Rounded Corners 56">
            <a:extLst>
              <a:ext uri="{FF2B5EF4-FFF2-40B4-BE49-F238E27FC236}">
                <a16:creationId xmlns:a16="http://schemas.microsoft.com/office/drawing/2014/main" id="{01CEB1EF-BDCD-BB05-8A3F-35D158274349}"/>
              </a:ext>
            </a:extLst>
          </p:cNvPr>
          <p:cNvSpPr/>
          <p:nvPr/>
        </p:nvSpPr>
        <p:spPr>
          <a:xfrm>
            <a:off x="9718731" y="4653376"/>
            <a:ext cx="2328608" cy="115093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compute_D_isotropic_plane_strain</a:t>
            </a:r>
            <a:endParaRPr lang="en-US" sz="1000" b="1" dirty="0">
              <a:solidFill>
                <a:schemeClr val="tx1"/>
              </a:solidFill>
            </a:endParaRPr>
          </a:p>
          <a:p>
            <a:pPr algn="ctr"/>
            <a:endParaRPr lang="en-US" sz="1000"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E: float</a:t>
            </a:r>
          </a:p>
          <a:p>
            <a:pPr marL="171450" indent="-171450">
              <a:buFont typeface="Arial" panose="020B0604020202020204" pitchFamily="34" charset="0"/>
              <a:buChar char="•"/>
            </a:pPr>
            <a:r>
              <a:rPr lang="en-US" sz="1000" dirty="0">
                <a:solidFill>
                  <a:schemeClr val="tx1"/>
                </a:solidFill>
              </a:rPr>
              <a:t>nu: float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(3 x 3)</a:t>
            </a:r>
          </a:p>
        </p:txBody>
      </p:sp>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FBDD826C-674D-49F3-9B3B-431ECB2FEA25}"/>
                  </a:ext>
                </a:extLst>
              </p:cNvPr>
              <p:cNvSpPr/>
              <p:nvPr/>
            </p:nvSpPr>
            <p:spPr>
              <a:xfrm>
                <a:off x="9537906" y="4160771"/>
                <a:ext cx="523806"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lang="en-US" sz="800" b="1" i="1" smtClean="0">
                        <a:solidFill>
                          <a:schemeClr val="tx1"/>
                        </a:solidFill>
                        <a:latin typeface="Cambria Math" panose="02040503050406030204" pitchFamily="18" charset="0"/>
                      </a:rPr>
                      <m:t>𝑫</m:t>
                    </m:r>
                    <m:r>
                      <a:rPr lang="en-US" sz="800" b="1" i="1" smtClean="0">
                        <a:solidFill>
                          <a:schemeClr val="tx1"/>
                        </a:solidFill>
                        <a:latin typeface="Cambria Math" panose="02040503050406030204" pitchFamily="18" charset="0"/>
                      </a:rPr>
                      <m:t>]</m:t>
                    </m:r>
                  </m:oMath>
                </a14:m>
                <a:endParaRPr kumimoji="0" lang="en-US" sz="80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70" name="Rectangle 69">
                <a:extLst>
                  <a:ext uri="{FF2B5EF4-FFF2-40B4-BE49-F238E27FC236}">
                    <a16:creationId xmlns:a16="http://schemas.microsoft.com/office/drawing/2014/main" id="{FBDD826C-674D-49F3-9B3B-431ECB2FEA25}"/>
                  </a:ext>
                </a:extLst>
              </p:cNvPr>
              <p:cNvSpPr>
                <a:spLocks noRot="1" noChangeAspect="1" noMove="1" noResize="1" noEditPoints="1" noAdjustHandles="1" noChangeArrowheads="1" noChangeShapeType="1" noTextEdit="1"/>
              </p:cNvSpPr>
              <p:nvPr/>
            </p:nvSpPr>
            <p:spPr>
              <a:xfrm>
                <a:off x="9537906" y="4160771"/>
                <a:ext cx="523806" cy="318400"/>
              </a:xfrm>
              <a:prstGeom prst="rect">
                <a:avLst/>
              </a:prstGeom>
              <a:blipFill>
                <a:blip r:embed="rId8"/>
                <a:stretch>
                  <a:fillRect/>
                </a:stretch>
              </a:blipFill>
              <a:ln w="3175">
                <a:solidFill>
                  <a:schemeClr val="tx1"/>
                </a:solidFill>
                <a:prstDash val="sysDot"/>
              </a:ln>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9EF09D57-E077-2C80-34EE-01A4961E0D5F}"/>
              </a:ext>
            </a:extLst>
          </p:cNvPr>
          <p:cNvCxnSpPr>
            <a:cxnSpLocks/>
            <a:stCxn id="47" idx="2"/>
            <a:endCxn id="70" idx="0"/>
          </p:cNvCxnSpPr>
          <p:nvPr/>
        </p:nvCxnSpPr>
        <p:spPr>
          <a:xfrm>
            <a:off x="9799809" y="3865241"/>
            <a:ext cx="0" cy="29553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03" name="Connector: Elbow 102">
            <a:extLst>
              <a:ext uri="{FF2B5EF4-FFF2-40B4-BE49-F238E27FC236}">
                <a16:creationId xmlns:a16="http://schemas.microsoft.com/office/drawing/2014/main" id="{A6606DD0-7C72-A83A-735C-A4DDE8289812}"/>
              </a:ext>
            </a:extLst>
          </p:cNvPr>
          <p:cNvCxnSpPr>
            <a:cxnSpLocks/>
            <a:stCxn id="7" idx="1"/>
            <a:endCxn id="359" idx="0"/>
          </p:cNvCxnSpPr>
          <p:nvPr/>
        </p:nvCxnSpPr>
        <p:spPr>
          <a:xfrm rot="10800000" flipV="1">
            <a:off x="3810819" y="2183459"/>
            <a:ext cx="502965" cy="2361139"/>
          </a:xfrm>
          <a:prstGeom prst="bentConnector2">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9C777E0F-F6A7-7C26-3CBC-2B0F83AB6C9D}"/>
              </a:ext>
            </a:extLst>
          </p:cNvPr>
          <p:cNvCxnSpPr>
            <a:cxnSpLocks/>
            <a:stCxn id="8" idx="1"/>
            <a:endCxn id="359" idx="3"/>
          </p:cNvCxnSpPr>
          <p:nvPr/>
        </p:nvCxnSpPr>
        <p:spPr>
          <a:xfrm flipH="1">
            <a:off x="4062301" y="4703799"/>
            <a:ext cx="358404"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09" name="Connector: Elbow 108">
            <a:extLst>
              <a:ext uri="{FF2B5EF4-FFF2-40B4-BE49-F238E27FC236}">
                <a16:creationId xmlns:a16="http://schemas.microsoft.com/office/drawing/2014/main" id="{5D35CA6B-E147-8425-C159-2D4F6A106365}"/>
              </a:ext>
            </a:extLst>
          </p:cNvPr>
          <p:cNvCxnSpPr>
            <a:cxnSpLocks/>
            <a:stCxn id="70" idx="1"/>
            <a:endCxn id="56" idx="0"/>
          </p:cNvCxnSpPr>
          <p:nvPr/>
        </p:nvCxnSpPr>
        <p:spPr>
          <a:xfrm rot="10800000" flipV="1">
            <a:off x="8361590" y="4319971"/>
            <a:ext cx="1176316" cy="333404"/>
          </a:xfrm>
          <a:prstGeom prst="bentConnector2">
            <a:avLst/>
          </a:prstGeom>
          <a:ln cmpd="dbl">
            <a:solidFill>
              <a:schemeClr val="accent5"/>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12" name="Connector: Elbow 111">
            <a:extLst>
              <a:ext uri="{FF2B5EF4-FFF2-40B4-BE49-F238E27FC236}">
                <a16:creationId xmlns:a16="http://schemas.microsoft.com/office/drawing/2014/main" id="{3051C1BB-5516-4BEC-21EC-DB3A7810E48D}"/>
              </a:ext>
            </a:extLst>
          </p:cNvPr>
          <p:cNvCxnSpPr>
            <a:cxnSpLocks/>
            <a:stCxn id="70" idx="3"/>
            <a:endCxn id="57" idx="0"/>
          </p:cNvCxnSpPr>
          <p:nvPr/>
        </p:nvCxnSpPr>
        <p:spPr>
          <a:xfrm>
            <a:off x="10061712" y="4319971"/>
            <a:ext cx="821323" cy="333405"/>
          </a:xfrm>
          <a:prstGeom prst="bentConnector2">
            <a:avLst/>
          </a:prstGeom>
          <a:ln cmpd="dbl">
            <a:solidFill>
              <a:schemeClr val="accent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8" name="Oval 117">
                <a:extLst>
                  <a:ext uri="{FF2B5EF4-FFF2-40B4-BE49-F238E27FC236}">
                    <a16:creationId xmlns:a16="http://schemas.microsoft.com/office/drawing/2014/main" id="{0E41804D-C787-97BA-7333-2B516C2A6EF4}"/>
                  </a:ext>
                </a:extLst>
              </p:cNvPr>
              <p:cNvSpPr/>
              <p:nvPr/>
            </p:nvSpPr>
            <p:spPr>
              <a:xfrm>
                <a:off x="7128877" y="3152645"/>
                <a:ext cx="1232713"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b="1" i="1" smtClean="0">
                          <a:solidFill>
                            <a:schemeClr val="bg1"/>
                          </a:solidFill>
                          <a:latin typeface="Cambria Math" panose="02040503050406030204" pitchFamily="18" charset="0"/>
                        </a:rPr>
                        <m:t>[</m:t>
                      </m:r>
                      <m:r>
                        <a:rPr lang="en-US" sz="1000" b="1" i="1" smtClean="0">
                          <a:solidFill>
                            <a:schemeClr val="bg1"/>
                          </a:solidFill>
                          <a:latin typeface="Cambria Math" panose="02040503050406030204" pitchFamily="18" charset="0"/>
                        </a:rPr>
                        <m:t>𝝈</m:t>
                      </m:r>
                      <m:r>
                        <a:rPr lang="en-US" sz="1000" b="1" i="1" smtClean="0">
                          <a:solidFill>
                            <a:schemeClr val="bg1"/>
                          </a:solidFill>
                          <a:latin typeface="Cambria Math" panose="02040503050406030204" pitchFamily="18" charset="0"/>
                        </a:rPr>
                        <m:t>]</m:t>
                      </m:r>
                    </m:oMath>
                  </m:oMathPara>
                </a14:m>
                <a:endParaRPr lang="en-US" sz="1000" b="1" dirty="0">
                  <a:solidFill>
                    <a:schemeClr val="bg1"/>
                  </a:solidFill>
                </a:endParaRPr>
              </a:p>
            </p:txBody>
          </p:sp>
        </mc:Choice>
        <mc:Fallback xmlns="">
          <p:sp>
            <p:nvSpPr>
              <p:cNvPr id="118" name="Oval 117">
                <a:extLst>
                  <a:ext uri="{FF2B5EF4-FFF2-40B4-BE49-F238E27FC236}">
                    <a16:creationId xmlns:a16="http://schemas.microsoft.com/office/drawing/2014/main" id="{0E41804D-C787-97BA-7333-2B516C2A6EF4}"/>
                  </a:ext>
                </a:extLst>
              </p:cNvPr>
              <p:cNvSpPr>
                <a:spLocks noRot="1" noChangeAspect="1" noMove="1" noResize="1" noEditPoints="1" noAdjustHandles="1" noChangeArrowheads="1" noChangeShapeType="1" noTextEdit="1"/>
              </p:cNvSpPr>
              <p:nvPr/>
            </p:nvSpPr>
            <p:spPr>
              <a:xfrm>
                <a:off x="7128877" y="3152645"/>
                <a:ext cx="1232713" cy="280789"/>
              </a:xfrm>
              <a:prstGeom prst="ellipse">
                <a:avLst/>
              </a:prstGeom>
              <a:blipFill>
                <a:blip r:embed="rId9"/>
                <a:stretch>
                  <a:fillRect/>
                </a:stretch>
              </a:blipFill>
              <a:ln w="6350">
                <a:solidFill>
                  <a:schemeClr val="accent1"/>
                </a:solidFill>
              </a:ln>
            </p:spPr>
            <p:txBody>
              <a:bodyPr/>
              <a:lstStyle/>
              <a:p>
                <a:r>
                  <a:rPr lang="en-US">
                    <a:noFill/>
                  </a:rPr>
                  <a:t> </a:t>
                </a:r>
              </a:p>
            </p:txBody>
          </p:sp>
        </mc:Fallback>
      </mc:AlternateContent>
      <p:cxnSp>
        <p:nvCxnSpPr>
          <p:cNvPr id="119" name="Straight Arrow Connector 118">
            <a:extLst>
              <a:ext uri="{FF2B5EF4-FFF2-40B4-BE49-F238E27FC236}">
                <a16:creationId xmlns:a16="http://schemas.microsoft.com/office/drawing/2014/main" id="{E0A3E73D-D66A-83CF-9FEF-ED8B17623955}"/>
              </a:ext>
            </a:extLst>
          </p:cNvPr>
          <p:cNvCxnSpPr>
            <a:cxnSpLocks/>
            <a:stCxn id="118" idx="6"/>
            <a:endCxn id="47" idx="1"/>
          </p:cNvCxnSpPr>
          <p:nvPr/>
        </p:nvCxnSpPr>
        <p:spPr>
          <a:xfrm flipV="1">
            <a:off x="8361590" y="3293039"/>
            <a:ext cx="204782" cy="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3" name="Rectangle 122">
                <a:extLst>
                  <a:ext uri="{FF2B5EF4-FFF2-40B4-BE49-F238E27FC236}">
                    <a16:creationId xmlns:a16="http://schemas.microsoft.com/office/drawing/2014/main" id="{5B1B83A9-5DD6-22FB-B147-38DC0D2AC2F2}"/>
                  </a:ext>
                </a:extLst>
              </p:cNvPr>
              <p:cNvSpPr/>
              <p:nvPr/>
            </p:nvSpPr>
            <p:spPr>
              <a:xfrm>
                <a:off x="9392876" y="6137715"/>
                <a:ext cx="523806" cy="391886"/>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14:m>
                  <m:oMath xmlns:m="http://schemas.openxmlformats.org/officeDocument/2006/math">
                    <m:r>
                      <a:rPr kumimoji="0" lang="en-US" sz="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oMath>
                </a14:m>
                <a:endParaRPr kumimoji="0" lang="en-US" sz="80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171450" lvl="0" indent="-171450">
                  <a:buFont typeface="Arial" panose="020B0604020202020204" pitchFamily="34" charset="0"/>
                  <a:buChar char="•"/>
                </a:pPr>
                <a14:m>
                  <m:oMath xmlns:m="http://schemas.openxmlformats.org/officeDocument/2006/math">
                    <m:r>
                      <a:rPr kumimoji="0" lang="en-US" sz="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𝜈</m:t>
                    </m:r>
                  </m:oMath>
                </a14:m>
                <a:endParaRPr kumimoji="0" lang="en-US" sz="80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123" name="Rectangle 122">
                <a:extLst>
                  <a:ext uri="{FF2B5EF4-FFF2-40B4-BE49-F238E27FC236}">
                    <a16:creationId xmlns:a16="http://schemas.microsoft.com/office/drawing/2014/main" id="{5B1B83A9-5DD6-22FB-B147-38DC0D2AC2F2}"/>
                  </a:ext>
                </a:extLst>
              </p:cNvPr>
              <p:cNvSpPr>
                <a:spLocks noRot="1" noChangeAspect="1" noMove="1" noResize="1" noEditPoints="1" noAdjustHandles="1" noChangeArrowheads="1" noChangeShapeType="1" noTextEdit="1"/>
              </p:cNvSpPr>
              <p:nvPr/>
            </p:nvSpPr>
            <p:spPr>
              <a:xfrm>
                <a:off x="9392876" y="6137715"/>
                <a:ext cx="523806" cy="391886"/>
              </a:xfrm>
              <a:prstGeom prst="rect">
                <a:avLst/>
              </a:prstGeom>
              <a:blipFill>
                <a:blip r:embed="rId10"/>
                <a:stretch>
                  <a:fillRect/>
                </a:stretch>
              </a:blipFill>
              <a:ln w="3175">
                <a:solidFill>
                  <a:schemeClr val="tx1"/>
                </a:solidFill>
                <a:prstDash val="sysDot"/>
              </a:ln>
            </p:spPr>
            <p:txBody>
              <a:bodyPr/>
              <a:lstStyle/>
              <a:p>
                <a:r>
                  <a:rPr lang="en-US">
                    <a:noFill/>
                  </a:rPr>
                  <a:t> </a:t>
                </a:r>
              </a:p>
            </p:txBody>
          </p:sp>
        </mc:Fallback>
      </mc:AlternateContent>
      <p:cxnSp>
        <p:nvCxnSpPr>
          <p:cNvPr id="134" name="Connector: Elbow 133">
            <a:extLst>
              <a:ext uri="{FF2B5EF4-FFF2-40B4-BE49-F238E27FC236}">
                <a16:creationId xmlns:a16="http://schemas.microsoft.com/office/drawing/2014/main" id="{6B589692-8CE7-0A4B-BC04-D4BE5C910F76}"/>
              </a:ext>
            </a:extLst>
          </p:cNvPr>
          <p:cNvCxnSpPr>
            <a:cxnSpLocks/>
            <a:stCxn id="57" idx="2"/>
            <a:endCxn id="123" idx="3"/>
          </p:cNvCxnSpPr>
          <p:nvPr/>
        </p:nvCxnSpPr>
        <p:spPr>
          <a:xfrm rot="5400000">
            <a:off x="10135186" y="5585808"/>
            <a:ext cx="529347" cy="966353"/>
          </a:xfrm>
          <a:prstGeom prst="bentConnector2">
            <a:avLst/>
          </a:prstGeom>
          <a:ln cmpd="dbl">
            <a:solidFill>
              <a:schemeClr val="accent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37" name="Connector: Elbow 136">
            <a:extLst>
              <a:ext uri="{FF2B5EF4-FFF2-40B4-BE49-F238E27FC236}">
                <a16:creationId xmlns:a16="http://schemas.microsoft.com/office/drawing/2014/main" id="{A1654818-60CE-F9D3-AF63-3234243F895E}"/>
              </a:ext>
            </a:extLst>
          </p:cNvPr>
          <p:cNvCxnSpPr>
            <a:cxnSpLocks/>
            <a:stCxn id="56" idx="2"/>
            <a:endCxn id="123" idx="1"/>
          </p:cNvCxnSpPr>
          <p:nvPr/>
        </p:nvCxnSpPr>
        <p:spPr>
          <a:xfrm rot="16200000" flipH="1">
            <a:off x="8612559" y="5553341"/>
            <a:ext cx="529348" cy="1031286"/>
          </a:xfrm>
          <a:prstGeom prst="bentConnector2">
            <a:avLst/>
          </a:prstGeom>
          <a:ln cmpd="dbl">
            <a:solidFill>
              <a:schemeClr val="accent5"/>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42" name="Rectangle 141">
            <a:extLst>
              <a:ext uri="{FF2B5EF4-FFF2-40B4-BE49-F238E27FC236}">
                <a16:creationId xmlns:a16="http://schemas.microsoft.com/office/drawing/2014/main" id="{8A876AE7-C6C5-EAA0-B5C2-1A034F2A080A}"/>
              </a:ext>
            </a:extLst>
          </p:cNvPr>
          <p:cNvSpPr/>
          <p:nvPr/>
        </p:nvSpPr>
        <p:spPr>
          <a:xfrm flipH="1">
            <a:off x="426786" y="5997320"/>
            <a:ext cx="1225665" cy="280789"/>
          </a:xfrm>
          <a:prstGeom prst="rect">
            <a:avLst/>
          </a:prstGeom>
          <a:solidFill>
            <a:schemeClr val="bg1"/>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kumimoji="0" lang="en-US" sz="800" u="none" strike="noStrike" kern="1200" cap="none" spc="0" normalizeH="0" baseline="0" noProof="0" dirty="0">
                <a:ln>
                  <a:noFill/>
                </a:ln>
                <a:solidFill>
                  <a:prstClr val="black"/>
                </a:solidFill>
                <a:effectLst/>
                <a:uLnTx/>
                <a:uFillTx/>
                <a:ea typeface="+mn-ea"/>
                <a:cs typeface="+mn-cs"/>
              </a:rPr>
              <a:t>Isotropic plane stress</a:t>
            </a:r>
          </a:p>
        </p:txBody>
      </p:sp>
      <p:cxnSp>
        <p:nvCxnSpPr>
          <p:cNvPr id="145" name="Straight Arrow Connector 144">
            <a:extLst>
              <a:ext uri="{FF2B5EF4-FFF2-40B4-BE49-F238E27FC236}">
                <a16:creationId xmlns:a16="http://schemas.microsoft.com/office/drawing/2014/main" id="{5AEF941F-5DF9-9068-5E77-DD1DF20184B6}"/>
              </a:ext>
            </a:extLst>
          </p:cNvPr>
          <p:cNvCxnSpPr>
            <a:cxnSpLocks/>
            <a:endCxn id="142" idx="1"/>
          </p:cNvCxnSpPr>
          <p:nvPr/>
        </p:nvCxnSpPr>
        <p:spPr>
          <a:xfrm flipH="1">
            <a:off x="1652451" y="6137715"/>
            <a:ext cx="349191" cy="0"/>
          </a:xfrm>
          <a:prstGeom prst="straightConnector1">
            <a:avLst/>
          </a:prstGeom>
          <a:ln cmpd="dbl">
            <a:solidFill>
              <a:schemeClr val="accent5"/>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51" name="Rectangle 150">
            <a:extLst>
              <a:ext uri="{FF2B5EF4-FFF2-40B4-BE49-F238E27FC236}">
                <a16:creationId xmlns:a16="http://schemas.microsoft.com/office/drawing/2014/main" id="{B3860BBB-FEB8-F584-3C4F-5ED213DFC703}"/>
              </a:ext>
            </a:extLst>
          </p:cNvPr>
          <p:cNvSpPr/>
          <p:nvPr/>
        </p:nvSpPr>
        <p:spPr>
          <a:xfrm flipH="1">
            <a:off x="426786" y="6359995"/>
            <a:ext cx="1225665" cy="280789"/>
          </a:xfrm>
          <a:prstGeom prst="rect">
            <a:avLst/>
          </a:prstGeom>
          <a:solidFill>
            <a:schemeClr val="bg1"/>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kumimoji="0" lang="en-US" sz="800" u="none" strike="noStrike" kern="1200" cap="none" spc="0" normalizeH="0" baseline="0" noProof="0" dirty="0">
                <a:ln>
                  <a:noFill/>
                </a:ln>
                <a:solidFill>
                  <a:prstClr val="black"/>
                </a:solidFill>
                <a:effectLst/>
                <a:uLnTx/>
                <a:uFillTx/>
                <a:ea typeface="+mn-ea"/>
                <a:cs typeface="+mn-cs"/>
              </a:rPr>
              <a:t>Isotropic plane strain</a:t>
            </a:r>
          </a:p>
        </p:txBody>
      </p:sp>
      <p:cxnSp>
        <p:nvCxnSpPr>
          <p:cNvPr id="152" name="Straight Arrow Connector 151">
            <a:extLst>
              <a:ext uri="{FF2B5EF4-FFF2-40B4-BE49-F238E27FC236}">
                <a16:creationId xmlns:a16="http://schemas.microsoft.com/office/drawing/2014/main" id="{ADB089F3-2E04-9DFF-FA4D-C057A91E2CE9}"/>
              </a:ext>
            </a:extLst>
          </p:cNvPr>
          <p:cNvCxnSpPr>
            <a:cxnSpLocks/>
            <a:endCxn id="151" idx="1"/>
          </p:cNvCxnSpPr>
          <p:nvPr/>
        </p:nvCxnSpPr>
        <p:spPr>
          <a:xfrm flipH="1">
            <a:off x="1652451" y="6500390"/>
            <a:ext cx="349191" cy="0"/>
          </a:xfrm>
          <a:prstGeom prst="straightConnector1">
            <a:avLst/>
          </a:prstGeom>
          <a:ln cmpd="dbl">
            <a:solidFill>
              <a:schemeClr val="accent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22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B81A5D00-C373-14B9-D78F-72F076C07DE3}"/>
              </a:ext>
            </a:extLst>
          </p:cNvPr>
          <p:cNvSpPr/>
          <p:nvPr/>
        </p:nvSpPr>
        <p:spPr>
          <a:xfrm>
            <a:off x="6296527" y="603689"/>
            <a:ext cx="1611332"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rPr>
              <a:t>Instance: Element2D class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err="1">
                <a:ln>
                  <a:noFill/>
                </a:ln>
                <a:solidFill>
                  <a:prstClr val="black"/>
                </a:solidFill>
                <a:effectLst/>
                <a:uLnTx/>
                <a:uFillTx/>
                <a:latin typeface="Aptos" panose="02110004020202020204"/>
                <a:ea typeface="+mn-ea"/>
                <a:cs typeface="+mn-cs"/>
              </a:rPr>
              <a:t>ngrid</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86" name="TextBox 385">
            <a:extLst>
              <a:ext uri="{FF2B5EF4-FFF2-40B4-BE49-F238E27FC236}">
                <a16:creationId xmlns:a16="http://schemas.microsoft.com/office/drawing/2014/main" id="{CA6CDC21-8C30-C53D-C3D0-D04FB12A6889}"/>
              </a:ext>
            </a:extLst>
          </p:cNvPr>
          <p:cNvSpPr txBox="1"/>
          <p:nvPr/>
        </p:nvSpPr>
        <p:spPr>
          <a:xfrm>
            <a:off x="192467" y="342418"/>
            <a:ext cx="412131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Bubble charts: unit test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HW3</a:t>
            </a:r>
          </a:p>
        </p:txBody>
      </p:sp>
      <p:sp>
        <p:nvSpPr>
          <p:cNvPr id="56" name="Rectangle: Rounded Corners 55">
            <a:extLst>
              <a:ext uri="{FF2B5EF4-FFF2-40B4-BE49-F238E27FC236}">
                <a16:creationId xmlns:a16="http://schemas.microsoft.com/office/drawing/2014/main" id="{8D93882C-EF64-3E51-6F02-1768FC08257F}"/>
              </a:ext>
            </a:extLst>
          </p:cNvPr>
          <p:cNvSpPr/>
          <p:nvPr/>
        </p:nvSpPr>
        <p:spPr>
          <a:xfrm>
            <a:off x="2965434" y="3387961"/>
            <a:ext cx="2370266" cy="115093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a:ln>
                  <a:noFill/>
                </a:ln>
                <a:solidFill>
                  <a:prstClr val="black"/>
                </a:solidFill>
                <a:effectLst/>
                <a:uLnTx/>
                <a:uFillTx/>
                <a:latin typeface="Aptos" panose="02110004020202020204"/>
                <a:ea typeface="+mn-ea"/>
                <a:cs typeface="+mn-cs"/>
              </a:rPr>
              <a:t>compute_D_isotropic_plane_stress</a:t>
            </a: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E: float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nu: float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(3 x 3)</a:t>
            </a:r>
          </a:p>
        </p:txBody>
      </p:sp>
      <p:sp>
        <p:nvSpPr>
          <p:cNvPr id="57" name="Rectangle: Rounded Corners 56">
            <a:extLst>
              <a:ext uri="{FF2B5EF4-FFF2-40B4-BE49-F238E27FC236}">
                <a16:creationId xmlns:a16="http://schemas.microsoft.com/office/drawing/2014/main" id="{01CEB1EF-BDCD-BB05-8A3F-35D158274349}"/>
              </a:ext>
            </a:extLst>
          </p:cNvPr>
          <p:cNvSpPr/>
          <p:nvPr/>
        </p:nvSpPr>
        <p:spPr>
          <a:xfrm>
            <a:off x="2986263" y="4672370"/>
            <a:ext cx="2328608" cy="115093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a:ln>
                  <a:noFill/>
                </a:ln>
                <a:solidFill>
                  <a:prstClr val="black"/>
                </a:solidFill>
                <a:effectLst/>
                <a:uLnTx/>
                <a:uFillTx/>
                <a:latin typeface="Aptos" panose="02110004020202020204"/>
                <a:ea typeface="+mn-ea"/>
                <a:cs typeface="+mn-cs"/>
              </a:rPr>
              <a:t>compute_D_isotropic_plane_strain</a:t>
            </a:r>
            <a:endPar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E: float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nu: float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(3 x 3)</a:t>
            </a:r>
          </a:p>
        </p:txBody>
      </p:sp>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FBDD826C-674D-49F3-9B3B-431ECB2FEA25}"/>
                  </a:ext>
                </a:extLst>
              </p:cNvPr>
              <p:cNvSpPr/>
              <p:nvPr/>
            </p:nvSpPr>
            <p:spPr>
              <a:xfrm>
                <a:off x="5570706" y="4449219"/>
                <a:ext cx="523806" cy="318400"/>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𝑫</m:t>
                    </m:r>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sz="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70" name="Rectangle 69">
                <a:extLst>
                  <a:ext uri="{FF2B5EF4-FFF2-40B4-BE49-F238E27FC236}">
                    <a16:creationId xmlns:a16="http://schemas.microsoft.com/office/drawing/2014/main" id="{FBDD826C-674D-49F3-9B3B-431ECB2FEA25}"/>
                  </a:ext>
                </a:extLst>
              </p:cNvPr>
              <p:cNvSpPr>
                <a:spLocks noRot="1" noChangeAspect="1" noMove="1" noResize="1" noEditPoints="1" noAdjustHandles="1" noChangeArrowheads="1" noChangeShapeType="1" noTextEdit="1"/>
              </p:cNvSpPr>
              <p:nvPr/>
            </p:nvSpPr>
            <p:spPr>
              <a:xfrm>
                <a:off x="5570706" y="4449219"/>
                <a:ext cx="523806" cy="318400"/>
              </a:xfrm>
              <a:prstGeom prst="rect">
                <a:avLst/>
              </a:prstGeom>
              <a:blipFill>
                <a:blip r:embed="rId2"/>
                <a:stretch>
                  <a:fillRect/>
                </a:stretch>
              </a:blipFill>
              <a:ln w="3175">
                <a:solidFill>
                  <a:schemeClr val="tx1"/>
                </a:solidFill>
                <a:prstDash val="sysDot"/>
              </a:ln>
            </p:spPr>
            <p:txBody>
              <a:bodyPr/>
              <a:lstStyle/>
              <a:p>
                <a:r>
                  <a:rPr lang="en-US">
                    <a:noFill/>
                  </a:rPr>
                  <a:t> </a:t>
                </a:r>
              </a:p>
            </p:txBody>
          </p:sp>
        </mc:Fallback>
      </mc:AlternateContent>
      <p:cxnSp>
        <p:nvCxnSpPr>
          <p:cNvPr id="109" name="Connector: Elbow 108">
            <a:extLst>
              <a:ext uri="{FF2B5EF4-FFF2-40B4-BE49-F238E27FC236}">
                <a16:creationId xmlns:a16="http://schemas.microsoft.com/office/drawing/2014/main" id="{5D35CA6B-E147-8425-C159-2D4F6A106365}"/>
              </a:ext>
            </a:extLst>
          </p:cNvPr>
          <p:cNvCxnSpPr>
            <a:cxnSpLocks/>
            <a:stCxn id="70" idx="0"/>
            <a:endCxn id="56" idx="3"/>
          </p:cNvCxnSpPr>
          <p:nvPr/>
        </p:nvCxnSpPr>
        <p:spPr>
          <a:xfrm rot="16200000" flipV="1">
            <a:off x="5341260" y="3957869"/>
            <a:ext cx="485790" cy="496909"/>
          </a:xfrm>
          <a:prstGeom prst="bentConnector2">
            <a:avLst/>
          </a:prstGeom>
          <a:ln cmpd="dbl">
            <a:solidFill>
              <a:schemeClr val="accent5"/>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12" name="Connector: Elbow 111">
            <a:extLst>
              <a:ext uri="{FF2B5EF4-FFF2-40B4-BE49-F238E27FC236}">
                <a16:creationId xmlns:a16="http://schemas.microsoft.com/office/drawing/2014/main" id="{3051C1BB-5516-4BEC-21EC-DB3A7810E48D}"/>
              </a:ext>
            </a:extLst>
          </p:cNvPr>
          <p:cNvCxnSpPr>
            <a:cxnSpLocks/>
            <a:stCxn id="70" idx="2"/>
            <a:endCxn id="57" idx="3"/>
          </p:cNvCxnSpPr>
          <p:nvPr/>
        </p:nvCxnSpPr>
        <p:spPr>
          <a:xfrm rot="5400000">
            <a:off x="5333631" y="4748859"/>
            <a:ext cx="480219" cy="517738"/>
          </a:xfrm>
          <a:prstGeom prst="bentConnector2">
            <a:avLst/>
          </a:prstGeom>
          <a:ln cmpd="dbl">
            <a:solidFill>
              <a:schemeClr val="accent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3" name="Rectangle 122">
                <a:extLst>
                  <a:ext uri="{FF2B5EF4-FFF2-40B4-BE49-F238E27FC236}">
                    <a16:creationId xmlns:a16="http://schemas.microsoft.com/office/drawing/2014/main" id="{5B1B83A9-5DD6-22FB-B147-38DC0D2AC2F2}"/>
                  </a:ext>
                </a:extLst>
              </p:cNvPr>
              <p:cNvSpPr/>
              <p:nvPr/>
            </p:nvSpPr>
            <p:spPr>
              <a:xfrm>
                <a:off x="2001642" y="4280484"/>
                <a:ext cx="523806" cy="391886"/>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oMath>
                </a14:m>
                <a:endParaRPr kumimoji="0" lang="en-US" sz="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𝜈</m:t>
                    </m:r>
                  </m:oMath>
                </a14:m>
                <a:endParaRPr kumimoji="0" lang="en-US" sz="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123" name="Rectangle 122">
                <a:extLst>
                  <a:ext uri="{FF2B5EF4-FFF2-40B4-BE49-F238E27FC236}">
                    <a16:creationId xmlns:a16="http://schemas.microsoft.com/office/drawing/2014/main" id="{5B1B83A9-5DD6-22FB-B147-38DC0D2AC2F2}"/>
                  </a:ext>
                </a:extLst>
              </p:cNvPr>
              <p:cNvSpPr>
                <a:spLocks noRot="1" noChangeAspect="1" noMove="1" noResize="1" noEditPoints="1" noAdjustHandles="1" noChangeArrowheads="1" noChangeShapeType="1" noTextEdit="1"/>
              </p:cNvSpPr>
              <p:nvPr/>
            </p:nvSpPr>
            <p:spPr>
              <a:xfrm>
                <a:off x="2001642" y="4280484"/>
                <a:ext cx="523806" cy="391886"/>
              </a:xfrm>
              <a:prstGeom prst="rect">
                <a:avLst/>
              </a:prstGeom>
              <a:blipFill>
                <a:blip r:embed="rId3"/>
                <a:stretch>
                  <a:fillRect/>
                </a:stretch>
              </a:blipFill>
              <a:ln w="3175">
                <a:solidFill>
                  <a:schemeClr val="tx1"/>
                </a:solidFill>
                <a:prstDash val="sysDot"/>
              </a:ln>
            </p:spPr>
            <p:txBody>
              <a:bodyPr/>
              <a:lstStyle/>
              <a:p>
                <a:r>
                  <a:rPr lang="en-US">
                    <a:noFill/>
                  </a:rPr>
                  <a:t> </a:t>
                </a:r>
              </a:p>
            </p:txBody>
          </p:sp>
        </mc:Fallback>
      </mc:AlternateContent>
      <p:cxnSp>
        <p:nvCxnSpPr>
          <p:cNvPr id="134" name="Connector: Elbow 133">
            <a:extLst>
              <a:ext uri="{FF2B5EF4-FFF2-40B4-BE49-F238E27FC236}">
                <a16:creationId xmlns:a16="http://schemas.microsoft.com/office/drawing/2014/main" id="{6B589692-8CE7-0A4B-BC04-D4BE5C910F76}"/>
              </a:ext>
            </a:extLst>
          </p:cNvPr>
          <p:cNvCxnSpPr>
            <a:cxnSpLocks/>
            <a:stCxn id="57" idx="1"/>
            <a:endCxn id="123" idx="2"/>
          </p:cNvCxnSpPr>
          <p:nvPr/>
        </p:nvCxnSpPr>
        <p:spPr>
          <a:xfrm rot="10800000">
            <a:off x="2263545" y="4672370"/>
            <a:ext cx="722718" cy="575468"/>
          </a:xfrm>
          <a:prstGeom prst="bentConnector2">
            <a:avLst/>
          </a:prstGeom>
          <a:ln cmpd="dbl">
            <a:solidFill>
              <a:schemeClr val="accent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37" name="Connector: Elbow 136">
            <a:extLst>
              <a:ext uri="{FF2B5EF4-FFF2-40B4-BE49-F238E27FC236}">
                <a16:creationId xmlns:a16="http://schemas.microsoft.com/office/drawing/2014/main" id="{A1654818-60CE-F9D3-AF63-3234243F895E}"/>
              </a:ext>
            </a:extLst>
          </p:cNvPr>
          <p:cNvCxnSpPr>
            <a:cxnSpLocks/>
            <a:stCxn id="56" idx="1"/>
            <a:endCxn id="123" idx="0"/>
          </p:cNvCxnSpPr>
          <p:nvPr/>
        </p:nvCxnSpPr>
        <p:spPr>
          <a:xfrm rot="10800000" flipV="1">
            <a:off x="2263546" y="3963428"/>
            <a:ext cx="701889" cy="317055"/>
          </a:xfrm>
          <a:prstGeom prst="bentConnector2">
            <a:avLst/>
          </a:prstGeom>
          <a:ln cmpd="dbl">
            <a:solidFill>
              <a:schemeClr val="accent5"/>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42" name="Rectangle 141">
            <a:extLst>
              <a:ext uri="{FF2B5EF4-FFF2-40B4-BE49-F238E27FC236}">
                <a16:creationId xmlns:a16="http://schemas.microsoft.com/office/drawing/2014/main" id="{8A876AE7-C6C5-EAA0-B5C2-1A034F2A080A}"/>
              </a:ext>
            </a:extLst>
          </p:cNvPr>
          <p:cNvSpPr/>
          <p:nvPr/>
        </p:nvSpPr>
        <p:spPr>
          <a:xfrm flipH="1">
            <a:off x="426786" y="5997320"/>
            <a:ext cx="1225665" cy="280789"/>
          </a:xfrm>
          <a:prstGeom prst="rect">
            <a:avLst/>
          </a:prstGeom>
          <a:solidFill>
            <a:schemeClr val="bg1"/>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Isotropic plane stress</a:t>
            </a:r>
          </a:p>
        </p:txBody>
      </p:sp>
      <p:cxnSp>
        <p:nvCxnSpPr>
          <p:cNvPr id="145" name="Straight Arrow Connector 144">
            <a:extLst>
              <a:ext uri="{FF2B5EF4-FFF2-40B4-BE49-F238E27FC236}">
                <a16:creationId xmlns:a16="http://schemas.microsoft.com/office/drawing/2014/main" id="{5AEF941F-5DF9-9068-5E77-DD1DF20184B6}"/>
              </a:ext>
            </a:extLst>
          </p:cNvPr>
          <p:cNvCxnSpPr>
            <a:cxnSpLocks/>
            <a:endCxn id="142" idx="1"/>
          </p:cNvCxnSpPr>
          <p:nvPr/>
        </p:nvCxnSpPr>
        <p:spPr>
          <a:xfrm flipH="1">
            <a:off x="1652451" y="6137715"/>
            <a:ext cx="349191" cy="0"/>
          </a:xfrm>
          <a:prstGeom prst="straightConnector1">
            <a:avLst/>
          </a:prstGeom>
          <a:ln cmpd="dbl">
            <a:solidFill>
              <a:schemeClr val="accent5"/>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51" name="Rectangle 150">
            <a:extLst>
              <a:ext uri="{FF2B5EF4-FFF2-40B4-BE49-F238E27FC236}">
                <a16:creationId xmlns:a16="http://schemas.microsoft.com/office/drawing/2014/main" id="{B3860BBB-FEB8-F584-3C4F-5ED213DFC703}"/>
              </a:ext>
            </a:extLst>
          </p:cNvPr>
          <p:cNvSpPr/>
          <p:nvPr/>
        </p:nvSpPr>
        <p:spPr>
          <a:xfrm flipH="1">
            <a:off x="426786" y="6359995"/>
            <a:ext cx="1225665" cy="280789"/>
          </a:xfrm>
          <a:prstGeom prst="rect">
            <a:avLst/>
          </a:prstGeom>
          <a:solidFill>
            <a:schemeClr val="bg1"/>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Isotropic plane strain</a:t>
            </a:r>
          </a:p>
        </p:txBody>
      </p:sp>
      <p:cxnSp>
        <p:nvCxnSpPr>
          <p:cNvPr id="152" name="Straight Arrow Connector 151">
            <a:extLst>
              <a:ext uri="{FF2B5EF4-FFF2-40B4-BE49-F238E27FC236}">
                <a16:creationId xmlns:a16="http://schemas.microsoft.com/office/drawing/2014/main" id="{ADB089F3-2E04-9DFF-FA4D-C057A91E2CE9}"/>
              </a:ext>
            </a:extLst>
          </p:cNvPr>
          <p:cNvCxnSpPr>
            <a:cxnSpLocks/>
            <a:endCxn id="151" idx="1"/>
          </p:cNvCxnSpPr>
          <p:nvPr/>
        </p:nvCxnSpPr>
        <p:spPr>
          <a:xfrm flipH="1">
            <a:off x="1652451" y="6500390"/>
            <a:ext cx="349191" cy="0"/>
          </a:xfrm>
          <a:prstGeom prst="straightConnector1">
            <a:avLst/>
          </a:prstGeom>
          <a:ln cmpd="dbl">
            <a:solidFill>
              <a:schemeClr val="accent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3" name="Rectangle: Rounded Corners 2">
            <a:extLst>
              <a:ext uri="{FF2B5EF4-FFF2-40B4-BE49-F238E27FC236}">
                <a16:creationId xmlns:a16="http://schemas.microsoft.com/office/drawing/2014/main" id="{FB298F5F-E859-B294-1506-362B3A0774E3}"/>
              </a:ext>
            </a:extLst>
          </p:cNvPr>
          <p:cNvSpPr/>
          <p:nvPr/>
        </p:nvSpPr>
        <p:spPr>
          <a:xfrm>
            <a:off x="1388691" y="1748407"/>
            <a:ext cx="2310351" cy="116119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test_2D_shape_functions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None</a:t>
            </a:r>
          </a:p>
        </p:txBody>
      </p:sp>
      <p:sp>
        <p:nvSpPr>
          <p:cNvPr id="4" name="Rectangle: Rounded Corners 3">
            <a:extLst>
              <a:ext uri="{FF2B5EF4-FFF2-40B4-BE49-F238E27FC236}">
                <a16:creationId xmlns:a16="http://schemas.microsoft.com/office/drawing/2014/main" id="{464E12CF-F3F3-8062-A98D-14F748F6FC8D}"/>
              </a:ext>
            </a:extLst>
          </p:cNvPr>
          <p:cNvSpPr/>
          <p:nvPr/>
        </p:nvSpPr>
        <p:spPr>
          <a:xfrm>
            <a:off x="4004858" y="1748407"/>
            <a:ext cx="2291669" cy="114616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test_2D_shape_function_derivatives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None</a:t>
            </a:r>
          </a:p>
        </p:txBody>
      </p:sp>
      <p:sp>
        <p:nvSpPr>
          <p:cNvPr id="5" name="Rectangle: Rounded Corners 4">
            <a:extLst>
              <a:ext uri="{FF2B5EF4-FFF2-40B4-BE49-F238E27FC236}">
                <a16:creationId xmlns:a16="http://schemas.microsoft.com/office/drawing/2014/main" id="{4762D8CE-8069-9D6F-A7C0-2F9BBC59FC3E}"/>
              </a:ext>
            </a:extLst>
          </p:cNvPr>
          <p:cNvSpPr/>
          <p:nvPr/>
        </p:nvSpPr>
        <p:spPr>
          <a:xfrm>
            <a:off x="6546222" y="1740890"/>
            <a:ext cx="2310351" cy="116119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test_2D_jacobian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None</a:t>
            </a:r>
          </a:p>
        </p:txBody>
      </p:sp>
      <p:sp>
        <p:nvSpPr>
          <p:cNvPr id="6" name="Rectangle: Rounded Corners 5">
            <a:extLst>
              <a:ext uri="{FF2B5EF4-FFF2-40B4-BE49-F238E27FC236}">
                <a16:creationId xmlns:a16="http://schemas.microsoft.com/office/drawing/2014/main" id="{7C2A49C6-6773-939B-6FF5-68F5FEA27397}"/>
              </a:ext>
            </a:extLst>
          </p:cNvPr>
          <p:cNvSpPr/>
          <p:nvPr/>
        </p:nvSpPr>
        <p:spPr>
          <a:xfrm>
            <a:off x="9230909" y="1755922"/>
            <a:ext cx="2335675" cy="1146165"/>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test_2D_B_matrix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None</a:t>
            </a:r>
          </a:p>
        </p:txBody>
      </p:sp>
      <p:sp>
        <p:nvSpPr>
          <p:cNvPr id="9" name="Rectangle: Rounded Corners 8">
            <a:extLst>
              <a:ext uri="{FF2B5EF4-FFF2-40B4-BE49-F238E27FC236}">
                <a16:creationId xmlns:a16="http://schemas.microsoft.com/office/drawing/2014/main" id="{7898010C-B1F2-12FC-B7E1-26513195F762}"/>
              </a:ext>
            </a:extLst>
          </p:cNvPr>
          <p:cNvSpPr/>
          <p:nvPr/>
        </p:nvSpPr>
        <p:spPr>
          <a:xfrm>
            <a:off x="6494240" y="3861881"/>
            <a:ext cx="2298478" cy="1493076"/>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inspect_2D_element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elem</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mfe.baseclasses.Element2D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D: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ndarray</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(3 x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q: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nnodes</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*2 x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(optional) </a:t>
            </a:r>
            <a:r>
              <a:rPr kumimoji="0" lang="en-US" sz="1000" b="0" i="0" u="none" strike="noStrike" kern="1200" cap="none" spc="0" normalizeH="0" baseline="0" noProof="0" dirty="0" err="1">
                <a:ln>
                  <a:noFill/>
                </a:ln>
                <a:solidFill>
                  <a:prstClr val="black"/>
                </a:solidFill>
                <a:effectLst/>
                <a:uLnTx/>
                <a:uFillTx/>
                <a:latin typeface="Aptos" panose="02110004020202020204"/>
                <a:ea typeface="+mn-ea"/>
                <a:cs typeface="+mn-cs"/>
              </a:rPr>
              <a:t>ngrid</a:t>
            </a: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 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Figures</a:t>
            </a:r>
          </a:p>
        </p:txBody>
      </p:sp>
      <p:cxnSp>
        <p:nvCxnSpPr>
          <p:cNvPr id="11" name="Straight Arrow Connector 10">
            <a:extLst>
              <a:ext uri="{FF2B5EF4-FFF2-40B4-BE49-F238E27FC236}">
                <a16:creationId xmlns:a16="http://schemas.microsoft.com/office/drawing/2014/main" id="{67EB3BA4-4535-7C42-978B-5194C9AAEBA7}"/>
              </a:ext>
            </a:extLst>
          </p:cNvPr>
          <p:cNvCxnSpPr>
            <a:cxnSpLocks/>
            <a:stCxn id="3" idx="0"/>
            <a:endCxn id="94" idx="2"/>
          </p:cNvCxnSpPr>
          <p:nvPr/>
        </p:nvCxnSpPr>
        <p:spPr>
          <a:xfrm flipV="1">
            <a:off x="2543867" y="922089"/>
            <a:ext cx="4558326" cy="826318"/>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A70E1CC-9E9C-3E31-AB64-5A7F6AF058DF}"/>
              </a:ext>
            </a:extLst>
          </p:cNvPr>
          <p:cNvCxnSpPr>
            <a:cxnSpLocks/>
            <a:stCxn id="4" idx="0"/>
            <a:endCxn id="94" idx="2"/>
          </p:cNvCxnSpPr>
          <p:nvPr/>
        </p:nvCxnSpPr>
        <p:spPr>
          <a:xfrm flipV="1">
            <a:off x="5150693" y="922089"/>
            <a:ext cx="1951500" cy="826318"/>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2AEEFD7-7E11-139E-A1DC-DAFA1BEB8F4B}"/>
              </a:ext>
            </a:extLst>
          </p:cNvPr>
          <p:cNvCxnSpPr>
            <a:cxnSpLocks/>
            <a:stCxn id="5" idx="0"/>
            <a:endCxn id="94" idx="2"/>
          </p:cNvCxnSpPr>
          <p:nvPr/>
        </p:nvCxnSpPr>
        <p:spPr>
          <a:xfrm flipH="1" flipV="1">
            <a:off x="7102193" y="922089"/>
            <a:ext cx="599205" cy="818801"/>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165A1B2-9E75-7D8E-044A-F64E659F9EBD}"/>
              </a:ext>
            </a:extLst>
          </p:cNvPr>
          <p:cNvCxnSpPr>
            <a:cxnSpLocks/>
            <a:stCxn id="6" idx="0"/>
            <a:endCxn id="94" idx="2"/>
          </p:cNvCxnSpPr>
          <p:nvPr/>
        </p:nvCxnSpPr>
        <p:spPr>
          <a:xfrm flipH="1" flipV="1">
            <a:off x="7102193" y="922089"/>
            <a:ext cx="3296554" cy="833833"/>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D2F61C0-F684-9259-2F4C-E51BE59C54F3}"/>
              </a:ext>
            </a:extLst>
          </p:cNvPr>
          <p:cNvCxnSpPr>
            <a:cxnSpLocks/>
            <a:stCxn id="9" idx="1"/>
            <a:endCxn id="70" idx="3"/>
          </p:cNvCxnSpPr>
          <p:nvPr/>
        </p:nvCxnSpPr>
        <p:spPr>
          <a:xfrm flipH="1">
            <a:off x="6094512" y="4608419"/>
            <a:ext cx="399728"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A8175599-BCFB-BBC2-E622-A3902F4C7B66}"/>
                  </a:ext>
                </a:extLst>
              </p:cNvPr>
              <p:cNvSpPr/>
              <p:nvPr/>
            </p:nvSpPr>
            <p:spPr>
              <a:xfrm>
                <a:off x="6781521" y="5607802"/>
                <a:ext cx="1723915" cy="431006"/>
              </a:xfrm>
              <a:prstGeom prst="rect">
                <a:avLst/>
              </a:prstGeom>
              <a:solidFill>
                <a:schemeClr val="accent3">
                  <a:lumMod val="20000"/>
                  <a:lumOff val="80000"/>
                </a:schemeClr>
              </a:solidFill>
              <a:ln w="3175">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rPr>
                  <a:t>Instance: Element2D class</a:t>
                </a:r>
                <a:endParaRPr kumimoji="0" lang="en-US" sz="8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acc>
                      <m:accPr>
                        <m:chr m:val="̂"/>
                        <m:ctrlP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𝒒</m:t>
                        </m:r>
                      </m:e>
                    </m:acc>
                  </m:oMath>
                </a14:m>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err="1">
                    <a:ln>
                      <a:noFill/>
                    </a:ln>
                    <a:solidFill>
                      <a:prstClr val="black"/>
                    </a:solidFill>
                    <a:effectLst/>
                    <a:uLnTx/>
                    <a:uFillTx/>
                    <a:latin typeface="Aptos" panose="02110004020202020204"/>
                    <a:ea typeface="+mn-ea"/>
                    <a:cs typeface="+mn-cs"/>
                  </a:rPr>
                  <a:t>ngrid</a:t>
                </a:r>
                <a:endParaRPr kumimoji="0" lang="en-US" sz="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xmlns="">
          <p:sp>
            <p:nvSpPr>
              <p:cNvPr id="86" name="Rectangle 85">
                <a:extLst>
                  <a:ext uri="{FF2B5EF4-FFF2-40B4-BE49-F238E27FC236}">
                    <a16:creationId xmlns:a16="http://schemas.microsoft.com/office/drawing/2014/main" id="{A8175599-BCFB-BBC2-E622-A3902F4C7B66}"/>
                  </a:ext>
                </a:extLst>
              </p:cNvPr>
              <p:cNvSpPr>
                <a:spLocks noRot="1" noChangeAspect="1" noMove="1" noResize="1" noEditPoints="1" noAdjustHandles="1" noChangeArrowheads="1" noChangeShapeType="1" noTextEdit="1"/>
              </p:cNvSpPr>
              <p:nvPr/>
            </p:nvSpPr>
            <p:spPr>
              <a:xfrm>
                <a:off x="6781521" y="5607802"/>
                <a:ext cx="1723915" cy="431006"/>
              </a:xfrm>
              <a:prstGeom prst="rect">
                <a:avLst/>
              </a:prstGeom>
              <a:blipFill>
                <a:blip r:embed="rId4"/>
                <a:stretch>
                  <a:fillRect b="-5556"/>
                </a:stretch>
              </a:blipFill>
              <a:ln w="3175">
                <a:solidFill>
                  <a:schemeClr val="tx1"/>
                </a:solidFill>
                <a:prstDash val="sysDot"/>
              </a:ln>
            </p:spPr>
            <p:txBody>
              <a:bodyPr/>
              <a:lstStyle/>
              <a:p>
                <a:r>
                  <a:rPr lang="en-US">
                    <a:noFill/>
                  </a:rPr>
                  <a:t> </a:t>
                </a:r>
              </a:p>
            </p:txBody>
          </p:sp>
        </mc:Fallback>
      </mc:AlternateContent>
      <p:cxnSp>
        <p:nvCxnSpPr>
          <p:cNvPr id="89" name="Straight Arrow Connector 88">
            <a:extLst>
              <a:ext uri="{FF2B5EF4-FFF2-40B4-BE49-F238E27FC236}">
                <a16:creationId xmlns:a16="http://schemas.microsoft.com/office/drawing/2014/main" id="{0549A2DD-231A-8B7E-ED82-B36AF26C0A67}"/>
              </a:ext>
            </a:extLst>
          </p:cNvPr>
          <p:cNvCxnSpPr>
            <a:cxnSpLocks/>
            <a:stCxn id="9" idx="2"/>
            <a:endCxn id="86" idx="0"/>
          </p:cNvCxnSpPr>
          <p:nvPr/>
        </p:nvCxnSpPr>
        <p:spPr>
          <a:xfrm>
            <a:off x="7643479" y="5354957"/>
            <a:ext cx="0" cy="252845"/>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93" name="Oval 92">
            <a:extLst>
              <a:ext uri="{FF2B5EF4-FFF2-40B4-BE49-F238E27FC236}">
                <a16:creationId xmlns:a16="http://schemas.microsoft.com/office/drawing/2014/main" id="{D545B107-BF89-F910-128A-C4E0F1EF41A1}"/>
              </a:ext>
            </a:extLst>
          </p:cNvPr>
          <p:cNvSpPr/>
          <p:nvPr/>
        </p:nvSpPr>
        <p:spPr>
          <a:xfrm>
            <a:off x="9192446" y="4468024"/>
            <a:ext cx="1232713" cy="280789"/>
          </a:xfrm>
          <a:prstGeom prst="ellipse">
            <a:avLst/>
          </a:prstGeom>
          <a:solidFill>
            <a:schemeClr val="tx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Figures</a:t>
            </a:r>
          </a:p>
        </p:txBody>
      </p:sp>
      <p:cxnSp>
        <p:nvCxnSpPr>
          <p:cNvPr id="95" name="Straight Arrow Connector 94">
            <a:extLst>
              <a:ext uri="{FF2B5EF4-FFF2-40B4-BE49-F238E27FC236}">
                <a16:creationId xmlns:a16="http://schemas.microsoft.com/office/drawing/2014/main" id="{6E1B7FED-EBD1-83DB-9418-29FAED334178}"/>
              </a:ext>
            </a:extLst>
          </p:cNvPr>
          <p:cNvCxnSpPr>
            <a:cxnSpLocks/>
            <a:stCxn id="93" idx="2"/>
            <a:endCxn id="9" idx="3"/>
          </p:cNvCxnSpPr>
          <p:nvPr/>
        </p:nvCxnSpPr>
        <p:spPr>
          <a:xfrm flipH="1">
            <a:off x="8792718" y="4608419"/>
            <a:ext cx="399728" cy="0"/>
          </a:xfrm>
          <a:prstGeom prst="straightConnector1">
            <a:avLst/>
          </a:prstGeom>
          <a:ln cmpd="dbl">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36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235319E-87AB-5064-2580-D45C4754C366}"/>
              </a:ext>
            </a:extLst>
          </p:cNvPr>
          <p:cNvSpPr txBox="1"/>
          <p:nvPr/>
        </p:nvSpPr>
        <p:spPr>
          <a:xfrm>
            <a:off x="192466" y="342418"/>
            <a:ext cx="3033333" cy="707886"/>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Key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HW4</a:t>
            </a:r>
          </a:p>
        </p:txBody>
      </p:sp>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00893368-6F44-6C44-FF82-59573FB933B4}"/>
                  </a:ext>
                </a:extLst>
              </p:cNvPr>
              <p:cNvSpPr/>
              <p:nvPr/>
            </p:nvSpPr>
            <p:spPr>
              <a:xfrm>
                <a:off x="2404442" y="1345583"/>
                <a:ext cx="2589406" cy="1911670"/>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compute_strain_energy_density</a:t>
                </a:r>
              </a:p>
              <a:p>
                <a:pPr algn="ctr"/>
                <a:endParaRPr lang="en-US" sz="1000" dirty="0">
                  <a:solidFill>
                    <a:schemeClr val="tx1"/>
                  </a:solidFill>
                </a:endParaRPr>
              </a:p>
              <a:p>
                <a:r>
                  <a:rPr lang="en-US" sz="1000" dirty="0">
                    <a:solidFill>
                      <a:schemeClr val="tx1"/>
                    </a:solidFill>
                  </a:rPr>
                  <a:t>Compute the strain energy density for a 2D element.</a:t>
                </a:r>
              </a:p>
              <a:p>
                <a:pPr/>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rPr>
                        <m:t>𝜓</m:t>
                      </m:r>
                      <m:r>
                        <a:rPr lang="en-US" sz="1000" b="1" i="1" smtClean="0">
                          <a:solidFill>
                            <a:schemeClr val="tx1"/>
                          </a:solidFill>
                          <a:latin typeface="Cambria Math" panose="02040503050406030204" pitchFamily="18" charset="0"/>
                        </a:rPr>
                        <m:t>=</m:t>
                      </m:r>
                      <m:f>
                        <m:fPr>
                          <m:ctrlPr>
                            <a:rPr lang="en-US" sz="1000" i="1" smtClean="0">
                              <a:solidFill>
                                <a:schemeClr val="tx1"/>
                              </a:solidFill>
                              <a:latin typeface="Cambria Math" panose="02040503050406030204" pitchFamily="18" charset="0"/>
                            </a:rPr>
                          </m:ctrlPr>
                        </m:fPr>
                        <m:num>
                          <m:r>
                            <a:rPr lang="en-US" sz="1000" b="0" i="1" smtClean="0">
                              <a:solidFill>
                                <a:schemeClr val="tx1"/>
                              </a:solidFill>
                              <a:latin typeface="Cambria Math" panose="02040503050406030204" pitchFamily="18" charset="0"/>
                            </a:rPr>
                            <m:t>1</m:t>
                          </m:r>
                        </m:num>
                        <m:den>
                          <m:r>
                            <a:rPr lang="en-US" sz="1000" b="0" i="1" smtClean="0">
                              <a:solidFill>
                                <a:schemeClr val="tx1"/>
                              </a:solidFill>
                              <a:latin typeface="Cambria Math" panose="02040503050406030204" pitchFamily="18" charset="0"/>
                            </a:rPr>
                            <m:t>2</m:t>
                          </m:r>
                        </m:den>
                      </m:f>
                      <m:sSup>
                        <m:sSupPr>
                          <m:ctrlPr>
                            <a:rPr lang="en-US" sz="1000" b="1" i="1" smtClean="0">
                              <a:solidFill>
                                <a:schemeClr val="tx1"/>
                              </a:solidFill>
                              <a:latin typeface="Cambria Math" panose="02040503050406030204" pitchFamily="18" charset="0"/>
                            </a:rPr>
                          </m:ctrlPr>
                        </m:sSupPr>
                        <m:e>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𝝈</m:t>
                              </m:r>
                            </m:e>
                          </m:d>
                        </m:e>
                        <m:sup>
                          <m:r>
                            <a:rPr lang="en-US" sz="1000" b="1" i="1" smtClean="0">
                              <a:solidFill>
                                <a:schemeClr val="tx1"/>
                              </a:solidFill>
                              <a:latin typeface="Cambria Math" panose="02040503050406030204" pitchFamily="18" charset="0"/>
                            </a:rPr>
                            <m:t>𝑻</m:t>
                          </m:r>
                        </m:sup>
                      </m:sSup>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𝜺</m:t>
                      </m:r>
                      <m:r>
                        <a:rPr lang="en-US" sz="1000" b="1" i="1" smtClean="0">
                          <a:solidFill>
                            <a:schemeClr val="tx1"/>
                          </a:solidFill>
                          <a:latin typeface="Cambria Math" panose="02040503050406030204" pitchFamily="18" charset="0"/>
                        </a:rPr>
                        <m:t>]</m:t>
                      </m:r>
                    </m:oMath>
                  </m:oMathPara>
                </a14:m>
                <a:endParaRPr lang="en-US" sz="1000" dirty="0">
                  <a:solidFill>
                    <a:schemeClr val="tx1"/>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sigma: </a:t>
                </a:r>
                <a:r>
                  <a:rPr lang="en-US" sz="1000" dirty="0" err="1">
                    <a:solidFill>
                      <a:schemeClr val="tx1"/>
                    </a:solidFill>
                  </a:rPr>
                  <a:t>ndarray</a:t>
                </a:r>
                <a:r>
                  <a:rPr lang="en-US" sz="1000" dirty="0">
                    <a:solidFill>
                      <a:schemeClr val="tx1"/>
                    </a:solidFill>
                  </a:rPr>
                  <a:t> (n x m x 3 x 1) </a:t>
                </a:r>
              </a:p>
              <a:p>
                <a:pPr marL="171450" indent="-171450">
                  <a:buFont typeface="Arial" panose="020B0604020202020204" pitchFamily="34" charset="0"/>
                  <a:buChar char="•"/>
                </a:pPr>
                <a:r>
                  <a:rPr lang="en-US" sz="1000" dirty="0">
                    <a:solidFill>
                      <a:schemeClr val="tx1"/>
                    </a:solidFill>
                  </a:rPr>
                  <a:t>eps: </a:t>
                </a:r>
                <a:r>
                  <a:rPr lang="en-US" sz="1000" dirty="0" err="1">
                    <a:solidFill>
                      <a:schemeClr val="tx1"/>
                    </a:solidFill>
                  </a:rPr>
                  <a:t>ndarray</a:t>
                </a:r>
                <a:r>
                  <a:rPr lang="en-US" sz="1000" dirty="0">
                    <a:solidFill>
                      <a:schemeClr val="tx1"/>
                    </a:solidFill>
                  </a:rPr>
                  <a:t> (n x m x 3 x 1) </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1 x 1)</a:t>
                </a:r>
              </a:p>
            </p:txBody>
          </p:sp>
        </mc:Choice>
        <mc:Fallback xmlns="">
          <p:sp>
            <p:nvSpPr>
              <p:cNvPr id="2" name="Rectangle: Rounded Corners 1">
                <a:extLst>
                  <a:ext uri="{FF2B5EF4-FFF2-40B4-BE49-F238E27FC236}">
                    <a16:creationId xmlns:a16="http://schemas.microsoft.com/office/drawing/2014/main" id="{00893368-6F44-6C44-FF82-59573FB933B4}"/>
                  </a:ext>
                </a:extLst>
              </p:cNvPr>
              <p:cNvSpPr>
                <a:spLocks noRot="1" noChangeAspect="1" noMove="1" noResize="1" noEditPoints="1" noAdjustHandles="1" noChangeArrowheads="1" noChangeShapeType="1" noTextEdit="1"/>
              </p:cNvSpPr>
              <p:nvPr/>
            </p:nvSpPr>
            <p:spPr>
              <a:xfrm>
                <a:off x="2404442" y="1345583"/>
                <a:ext cx="2589406" cy="1911670"/>
              </a:xfrm>
              <a:prstGeom prst="roundRect">
                <a:avLst>
                  <a:gd name="adj" fmla="val 1821"/>
                </a:avLst>
              </a:prstGeom>
              <a:blipFill>
                <a:blip r:embed="rId2"/>
                <a:stretch>
                  <a:fillRect b="-1592"/>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EDB2198F-1320-4210-E3F3-4B295C805E22}"/>
                  </a:ext>
                </a:extLst>
              </p:cNvPr>
              <p:cNvSpPr/>
              <p:nvPr/>
            </p:nvSpPr>
            <p:spPr>
              <a:xfrm>
                <a:off x="8001514" y="2002966"/>
                <a:ext cx="3102806" cy="2554357"/>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compute_k</a:t>
                </a:r>
              </a:p>
              <a:p>
                <a:pPr algn="ctr"/>
                <a:endParaRPr lang="en-US" sz="1000" dirty="0">
                  <a:solidFill>
                    <a:schemeClr val="tx1"/>
                  </a:solidFill>
                </a:endParaRPr>
              </a:p>
              <a:p>
                <a:r>
                  <a:rPr lang="en-US" sz="1000" dirty="0">
                    <a:solidFill>
                      <a:schemeClr val="tx1"/>
                    </a:solidFill>
                  </a:rPr>
                  <a:t>Compute the stiffness matrix for a 2D element using Gaussian quadrature, where </a:t>
                </a:r>
                <a14:m>
                  <m:oMath xmlns:m="http://schemas.openxmlformats.org/officeDocument/2006/math">
                    <m:r>
                      <a:rPr lang="en-US" sz="1000" b="1" i="1" smtClean="0">
                        <a:solidFill>
                          <a:schemeClr val="tx1"/>
                        </a:solidFill>
                        <a:latin typeface="Cambria Math" panose="02040503050406030204" pitchFamily="18" charset="0"/>
                      </a:rPr>
                      <m:t>𝑩</m:t>
                    </m:r>
                  </m:oMath>
                </a14:m>
                <a:r>
                  <a:rPr lang="en-US" sz="1000" b="1" dirty="0">
                    <a:solidFill>
                      <a:schemeClr val="tx1"/>
                    </a:solidFill>
                  </a:rPr>
                  <a:t> </a:t>
                </a:r>
                <a:r>
                  <a:rPr lang="en-US" sz="1000" dirty="0">
                    <a:solidFill>
                      <a:schemeClr val="tx1"/>
                    </a:solidFill>
                  </a:rPr>
                  <a:t>and </a:t>
                </a:r>
                <a14:m>
                  <m:oMath xmlns:m="http://schemas.openxmlformats.org/officeDocument/2006/math">
                    <m:r>
                      <a:rPr lang="en-US" sz="1000" b="1" i="1" smtClean="0">
                        <a:solidFill>
                          <a:schemeClr val="tx1"/>
                        </a:solidFill>
                        <a:latin typeface="Cambria Math" panose="02040503050406030204" pitchFamily="18" charset="0"/>
                      </a:rPr>
                      <m:t>𝑱</m:t>
                    </m:r>
                  </m:oMath>
                </a14:m>
                <a:r>
                  <a:rPr lang="en-US" sz="1000" dirty="0">
                    <a:solidFill>
                      <a:schemeClr val="tx1"/>
                    </a:solidFill>
                  </a:rPr>
                  <a:t> are evaluated at the element’s integration points </a:t>
                </a:r>
                <a14:m>
                  <m:oMath xmlns:m="http://schemas.openxmlformats.org/officeDocument/2006/math">
                    <m:sSup>
                      <m:sSupPr>
                        <m:ctrlPr>
                          <a:rPr lang="en-US" sz="1000" b="0" i="1" smtClean="0">
                            <a:solidFill>
                              <a:schemeClr val="tx1"/>
                            </a:solidFill>
                            <a:latin typeface="Cambria Math" panose="02040503050406030204" pitchFamily="18" charset="0"/>
                          </a:rPr>
                        </m:ctrlPr>
                      </m:sSupPr>
                      <m:e>
                        <m:r>
                          <a:rPr lang="en-US" sz="1000" b="0" i="1" smtClean="0">
                            <a:solidFill>
                              <a:schemeClr val="tx1"/>
                            </a:solidFill>
                            <a:latin typeface="Cambria Math" panose="02040503050406030204" pitchFamily="18" charset="0"/>
                          </a:rPr>
                          <m:t>𝜂</m:t>
                        </m:r>
                      </m:e>
                      <m:sup>
                        <m:r>
                          <a:rPr lang="en-US" sz="1000" b="0" i="1" smtClean="0">
                            <a:solidFill>
                              <a:schemeClr val="tx1"/>
                            </a:solidFill>
                            <a:latin typeface="Cambria Math" panose="02040503050406030204" pitchFamily="18" charset="0"/>
                          </a:rPr>
                          <m:t>𝐼𝑃</m:t>
                        </m:r>
                      </m:sup>
                    </m:sSup>
                  </m:oMath>
                </a14:m>
                <a:r>
                  <a:rPr lang="en-US" sz="1000" dirty="0">
                    <a:solidFill>
                      <a:schemeClr val="tx1"/>
                    </a:solidFill>
                  </a:rPr>
                  <a:t>.</a:t>
                </a:r>
              </a:p>
              <a:p>
                <a:pPr/>
                <a14:m>
                  <m:oMathPara xmlns:m="http://schemas.openxmlformats.org/officeDocument/2006/math">
                    <m:oMathParaPr>
                      <m:jc m:val="centerGroup"/>
                    </m:oMathParaPr>
                    <m:oMath xmlns:m="http://schemas.openxmlformats.org/officeDocument/2006/math">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𝒌</m:t>
                          </m:r>
                        </m:e>
                      </m:d>
                      <m:r>
                        <a:rPr lang="en-US" sz="1000" b="1" i="1" smtClean="0">
                          <a:solidFill>
                            <a:schemeClr val="tx1"/>
                          </a:solidFill>
                          <a:latin typeface="Cambria Math" panose="02040503050406030204" pitchFamily="18" charset="0"/>
                        </a:rPr>
                        <m:t>=</m:t>
                      </m:r>
                      <m:sSub>
                        <m:sSubPr>
                          <m:ctrlPr>
                            <a:rPr lang="en-US" sz="1000" b="1" i="1" smtClean="0">
                              <a:solidFill>
                                <a:schemeClr val="tx1"/>
                              </a:solidFill>
                              <a:latin typeface="Cambria Math" panose="02040503050406030204" pitchFamily="18" charset="0"/>
                            </a:rPr>
                          </m:ctrlPr>
                        </m:sSubPr>
                        <m:e>
                          <m:r>
                            <a:rPr lang="en-US" sz="1000" b="1" i="1" smtClean="0">
                              <a:solidFill>
                                <a:schemeClr val="tx1"/>
                              </a:solidFill>
                              <a:latin typeface="Cambria Math" panose="02040503050406030204" pitchFamily="18" charset="0"/>
                            </a:rPr>
                            <m:t>𝒕</m:t>
                          </m:r>
                        </m:e>
                        <m:sub>
                          <m:r>
                            <a:rPr lang="en-US" sz="1000" b="1" i="1" smtClean="0">
                              <a:solidFill>
                                <a:schemeClr val="tx1"/>
                              </a:solidFill>
                              <a:latin typeface="Cambria Math" panose="02040503050406030204" pitchFamily="18" charset="0"/>
                            </a:rPr>
                            <m:t>𝒛</m:t>
                          </m:r>
                        </m:sub>
                      </m:sSub>
                      <m:r>
                        <a:rPr lang="en-US" sz="1000" b="1" i="1" smtClean="0">
                          <a:solidFill>
                            <a:schemeClr val="tx1"/>
                          </a:solidFill>
                          <a:latin typeface="Cambria Math" panose="02040503050406030204" pitchFamily="18" charset="0"/>
                        </a:rPr>
                        <m:t>∗</m:t>
                      </m:r>
                      <m:nary>
                        <m:naryPr>
                          <m:chr m:val="∑"/>
                          <m:ctrlPr>
                            <a:rPr lang="en-US" sz="1000" b="1" i="1" smtClean="0">
                              <a:solidFill>
                                <a:schemeClr val="tx1"/>
                              </a:solidFill>
                              <a:latin typeface="Cambria Math" panose="02040503050406030204" pitchFamily="18" charset="0"/>
                            </a:rPr>
                          </m:ctrlPr>
                        </m:naryPr>
                        <m:sub>
                          <m:r>
                            <m:rPr>
                              <m:brk m:alnAt="23"/>
                            </m:rPr>
                            <a:rPr lang="en-US" sz="1000" b="1" i="1" smtClean="0">
                              <a:solidFill>
                                <a:schemeClr val="tx1"/>
                              </a:solidFill>
                              <a:latin typeface="Cambria Math" panose="02040503050406030204" pitchFamily="18" charset="0"/>
                            </a:rPr>
                            <m:t>𝟏</m:t>
                          </m:r>
                        </m:sub>
                        <m:sup>
                          <m:r>
                            <a:rPr lang="en-US" sz="1000" b="1" i="1" smtClean="0">
                              <a:solidFill>
                                <a:schemeClr val="tx1"/>
                              </a:solidFill>
                              <a:latin typeface="Cambria Math" panose="02040503050406030204" pitchFamily="18" charset="0"/>
                            </a:rPr>
                            <m:t>𝒊</m:t>
                          </m:r>
                        </m:sup>
                        <m:e>
                          <m:nary>
                            <m:naryPr>
                              <m:chr m:val="∑"/>
                              <m:ctrlPr>
                                <a:rPr lang="en-US" sz="1000" b="1" i="1" smtClean="0">
                                  <a:solidFill>
                                    <a:schemeClr val="tx1"/>
                                  </a:solidFill>
                                  <a:latin typeface="Cambria Math" panose="02040503050406030204" pitchFamily="18" charset="0"/>
                                </a:rPr>
                              </m:ctrlPr>
                            </m:naryPr>
                            <m:sub>
                              <m:r>
                                <m:rPr>
                                  <m:brk m:alnAt="23"/>
                                </m:rPr>
                                <a:rPr lang="en-US" sz="1000" b="1" i="1" smtClean="0">
                                  <a:solidFill>
                                    <a:schemeClr val="tx1"/>
                                  </a:solidFill>
                                  <a:latin typeface="Cambria Math" panose="02040503050406030204" pitchFamily="18" charset="0"/>
                                </a:rPr>
                                <m:t>𝟏</m:t>
                              </m:r>
                            </m:sub>
                            <m:sup>
                              <m:r>
                                <a:rPr lang="en-US" sz="1000" b="1" i="1" smtClean="0">
                                  <a:solidFill>
                                    <a:schemeClr val="tx1"/>
                                  </a:solidFill>
                                  <a:latin typeface="Cambria Math" panose="02040503050406030204" pitchFamily="18" charset="0"/>
                                </a:rPr>
                                <m:t>𝒋</m:t>
                              </m:r>
                            </m:sup>
                            <m:e>
                              <m:sSubSup>
                                <m:sSubSupPr>
                                  <m:ctrlPr>
                                    <a:rPr lang="en-US" sz="1000" b="1" i="1" smtClean="0">
                                      <a:solidFill>
                                        <a:schemeClr val="tx1"/>
                                      </a:solidFill>
                                      <a:latin typeface="Cambria Math" panose="02040503050406030204" pitchFamily="18" charset="0"/>
                                    </a:rPr>
                                  </m:ctrlPr>
                                </m:sSubSupPr>
                                <m:e>
                                  <m:r>
                                    <a:rPr lang="en-US" sz="1000" b="1" i="1" smtClean="0">
                                      <a:solidFill>
                                        <a:schemeClr val="tx1"/>
                                      </a:solidFill>
                                      <a:latin typeface="Cambria Math" panose="02040503050406030204" pitchFamily="18" charset="0"/>
                                    </a:rPr>
                                    <m:t>𝒘</m:t>
                                  </m:r>
                                </m:e>
                                <m:sub>
                                  <m:r>
                                    <a:rPr lang="en-US" sz="1000" b="1" i="1" smtClean="0">
                                      <a:solidFill>
                                        <a:schemeClr val="tx1"/>
                                      </a:solidFill>
                                      <a:latin typeface="Cambria Math" panose="02040503050406030204" pitchFamily="18" charset="0"/>
                                    </a:rPr>
                                    <m:t>𝒊</m:t>
                                  </m:r>
                                </m:sub>
                                <m:sup>
                                  <m:r>
                                    <a:rPr lang="en-US" sz="1000" b="1" i="1" smtClean="0">
                                      <a:solidFill>
                                        <a:schemeClr val="tx1"/>
                                      </a:solidFill>
                                      <a:latin typeface="Cambria Math" panose="02040503050406030204" pitchFamily="18" charset="0"/>
                                    </a:rPr>
                                    <m:t>𝑰𝑷</m:t>
                                  </m:r>
                                </m:sup>
                              </m:sSubSup>
                              <m:sSubSup>
                                <m:sSubSupPr>
                                  <m:ctrlPr>
                                    <a:rPr lang="en-US" sz="1000" b="1" i="1" smtClean="0">
                                      <a:solidFill>
                                        <a:schemeClr val="tx1"/>
                                      </a:solidFill>
                                      <a:latin typeface="Cambria Math" panose="02040503050406030204" pitchFamily="18" charset="0"/>
                                    </a:rPr>
                                  </m:ctrlPr>
                                </m:sSubSupPr>
                                <m:e>
                                  <m:r>
                                    <a:rPr lang="en-US" sz="1000" b="1" i="1" smtClean="0">
                                      <a:solidFill>
                                        <a:schemeClr val="tx1"/>
                                      </a:solidFill>
                                      <a:latin typeface="Cambria Math" panose="02040503050406030204" pitchFamily="18" charset="0"/>
                                    </a:rPr>
                                    <m:t>𝒘</m:t>
                                  </m:r>
                                </m:e>
                                <m:sub>
                                  <m:r>
                                    <a:rPr lang="en-US" sz="1000" b="1" i="1" smtClean="0">
                                      <a:solidFill>
                                        <a:schemeClr val="tx1"/>
                                      </a:solidFill>
                                      <a:latin typeface="Cambria Math" panose="02040503050406030204" pitchFamily="18" charset="0"/>
                                    </a:rPr>
                                    <m:t>𝒋</m:t>
                                  </m:r>
                                </m:sub>
                                <m:sup>
                                  <m:r>
                                    <a:rPr lang="en-US" sz="1000" b="1" i="1" smtClean="0">
                                      <a:solidFill>
                                        <a:schemeClr val="tx1"/>
                                      </a:solidFill>
                                      <a:latin typeface="Cambria Math" panose="02040503050406030204" pitchFamily="18" charset="0"/>
                                    </a:rPr>
                                    <m:t>𝑰𝑷</m:t>
                                  </m:r>
                                </m:sup>
                              </m:sSubSup>
                              <m:sSup>
                                <m:sSupPr>
                                  <m:ctrlPr>
                                    <a:rPr lang="en-US" sz="1000" b="1" i="1" smtClean="0">
                                      <a:solidFill>
                                        <a:schemeClr val="tx1"/>
                                      </a:solidFill>
                                      <a:latin typeface="Cambria Math" panose="02040503050406030204" pitchFamily="18" charset="0"/>
                                    </a:rPr>
                                  </m:ctrlPr>
                                </m:sSupPr>
                                <m:e>
                                  <m:r>
                                    <a:rPr lang="en-US" sz="1000" b="1" i="1" smtClean="0">
                                      <a:solidFill>
                                        <a:schemeClr val="tx1"/>
                                      </a:solidFill>
                                      <a:latin typeface="Cambria Math" panose="02040503050406030204" pitchFamily="18" charset="0"/>
                                    </a:rPr>
                                    <m:t>∗</m:t>
                                  </m:r>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𝑩</m:t>
                                      </m:r>
                                    </m:e>
                                  </m:d>
                                </m:e>
                                <m:sup>
                                  <m:r>
                                    <a:rPr lang="en-US" sz="1000" b="1" i="1" smtClean="0">
                                      <a:solidFill>
                                        <a:schemeClr val="tx1"/>
                                      </a:solidFill>
                                      <a:latin typeface="Cambria Math" panose="02040503050406030204" pitchFamily="18" charset="0"/>
                                    </a:rPr>
                                    <m:t>𝑻</m:t>
                                  </m:r>
                                </m:sup>
                              </m:sSup>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𝑫</m:t>
                                  </m:r>
                                </m:e>
                              </m:d>
                              <m:d>
                                <m:dPr>
                                  <m:begChr m:val="["/>
                                  <m:endChr m:val="]"/>
                                  <m:ctrlPr>
                                    <a:rPr lang="en-US" sz="1000" b="1" i="1" smtClean="0">
                                      <a:solidFill>
                                        <a:schemeClr val="tx1"/>
                                      </a:solidFill>
                                      <a:latin typeface="Cambria Math" panose="02040503050406030204" pitchFamily="18" charset="0"/>
                                    </a:rPr>
                                  </m:ctrlPr>
                                </m:dPr>
                                <m:e>
                                  <m:r>
                                    <a:rPr lang="en-US" sz="1000" b="1" i="1" smtClean="0">
                                      <a:solidFill>
                                        <a:schemeClr val="tx1"/>
                                      </a:solidFill>
                                      <a:latin typeface="Cambria Math" panose="02040503050406030204" pitchFamily="18" charset="0"/>
                                    </a:rPr>
                                    <m:t>𝑩</m:t>
                                  </m:r>
                                </m:e>
                              </m:d>
                              <m:r>
                                <a:rPr lang="en-US" sz="1000" b="1" i="1" smtClean="0">
                                  <a:solidFill>
                                    <a:schemeClr val="tx1"/>
                                  </a:solidFill>
                                  <a:latin typeface="Cambria Math" panose="02040503050406030204" pitchFamily="18" charset="0"/>
                                </a:rPr>
                                <m:t>∗</m:t>
                              </m:r>
                              <m:r>
                                <a:rPr lang="en-US" sz="1000" b="1" i="0" smtClean="0">
                                  <a:solidFill>
                                    <a:schemeClr val="tx1"/>
                                  </a:solidFill>
                                  <a:latin typeface="Cambria Math" panose="02040503050406030204" pitchFamily="18" charset="0"/>
                                </a:rPr>
                                <m:t>𝐝𝐞𝐭</m:t>
                              </m:r>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𝑱</m:t>
                              </m:r>
                              <m:r>
                                <a:rPr lang="en-US" sz="1000" b="1" i="1" smtClean="0">
                                  <a:solidFill>
                                    <a:schemeClr val="tx1"/>
                                  </a:solidFill>
                                  <a:latin typeface="Cambria Math" panose="02040503050406030204" pitchFamily="18" charset="0"/>
                                </a:rPr>
                                <m:t>)</m:t>
                              </m:r>
                            </m:e>
                          </m:nary>
                        </m:e>
                      </m:nary>
                    </m:oMath>
                  </m:oMathPara>
                </a14:m>
                <a:endParaRPr lang="en-US" sz="1000" dirty="0">
                  <a:solidFill>
                    <a:schemeClr val="tx1"/>
                  </a:solidFill>
                </a:endParaRP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ip_grid</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2 x 1)</a:t>
                </a:r>
              </a:p>
              <a:p>
                <a:pPr marL="171450" indent="-171450">
                  <a:buFont typeface="Arial" panose="020B0604020202020204" pitchFamily="34" charset="0"/>
                  <a:buChar char="•"/>
                </a:pPr>
                <a:r>
                  <a:rPr lang="en-US" sz="1000" dirty="0" err="1">
                    <a:solidFill>
                      <a:schemeClr val="tx1"/>
                    </a:solidFill>
                  </a:rPr>
                  <a:t>w_ij</a:t>
                </a:r>
                <a:r>
                  <a:rPr lang="en-US" sz="1000" dirty="0">
                    <a:solidFill>
                      <a:schemeClr val="tx1"/>
                    </a:solidFill>
                  </a:rPr>
                  <a:t>: </a:t>
                </a: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1 x 1)</a:t>
                </a:r>
              </a:p>
              <a:p>
                <a:pPr marL="171450" indent="-171450">
                  <a:buFont typeface="Arial" panose="020B0604020202020204" pitchFamily="34" charset="0"/>
                  <a:buChar char="•"/>
                </a:pPr>
                <a:r>
                  <a:rPr lang="en-US" sz="1000" dirty="0">
                    <a:solidFill>
                      <a:schemeClr val="tx1"/>
                    </a:solidFill>
                  </a:rPr>
                  <a:t>D: </a:t>
                </a:r>
                <a:r>
                  <a:rPr lang="en-US" sz="1000" dirty="0" err="1">
                    <a:solidFill>
                      <a:schemeClr val="tx1"/>
                    </a:solidFill>
                  </a:rPr>
                  <a:t>ndarray</a:t>
                </a:r>
                <a:r>
                  <a:rPr lang="en-US" sz="1000" dirty="0">
                    <a:solidFill>
                      <a:schemeClr val="tx1"/>
                    </a:solidFill>
                  </a:rPr>
                  <a:t> (3 x 3)</a:t>
                </a:r>
              </a:p>
              <a:p>
                <a:pPr marL="171450" indent="-171450">
                  <a:buFont typeface="Arial" panose="020B0604020202020204" pitchFamily="34" charset="0"/>
                  <a:buChar char="•"/>
                </a:pPr>
                <a:r>
                  <a:rPr lang="en-US" sz="1000" dirty="0">
                    <a:solidFill>
                      <a:schemeClr val="tx1"/>
                    </a:solidFill>
                  </a:rPr>
                  <a:t>thickness: float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(n x m x 2*</a:t>
                </a:r>
                <a:r>
                  <a:rPr lang="en-US" sz="1000" dirty="0" err="1">
                    <a:solidFill>
                      <a:schemeClr val="tx1"/>
                    </a:solidFill>
                  </a:rPr>
                  <a:t>nnodes</a:t>
                </a:r>
                <a:r>
                  <a:rPr lang="en-US" sz="1000" dirty="0">
                    <a:solidFill>
                      <a:schemeClr val="tx1"/>
                    </a:solidFill>
                  </a:rPr>
                  <a:t> x 2*</a:t>
                </a:r>
                <a:r>
                  <a:rPr lang="en-US" sz="1000" dirty="0" err="1">
                    <a:solidFill>
                      <a:schemeClr val="tx1"/>
                    </a:solidFill>
                  </a:rPr>
                  <a:t>nnodes</a:t>
                </a:r>
                <a:r>
                  <a:rPr lang="en-US" sz="1000" dirty="0">
                    <a:solidFill>
                      <a:schemeClr val="tx1"/>
                    </a:solidFill>
                  </a:rPr>
                  <a:t>)</a:t>
                </a:r>
              </a:p>
            </p:txBody>
          </p:sp>
        </mc:Choice>
        <mc:Fallback xmlns="">
          <p:sp>
            <p:nvSpPr>
              <p:cNvPr id="7" name="Rectangle: Rounded Corners 6">
                <a:extLst>
                  <a:ext uri="{FF2B5EF4-FFF2-40B4-BE49-F238E27FC236}">
                    <a16:creationId xmlns:a16="http://schemas.microsoft.com/office/drawing/2014/main" id="{EDB2198F-1320-4210-E3F3-4B295C805E22}"/>
                  </a:ext>
                </a:extLst>
              </p:cNvPr>
              <p:cNvSpPr>
                <a:spLocks noRot="1" noChangeAspect="1" noMove="1" noResize="1" noEditPoints="1" noAdjustHandles="1" noChangeArrowheads="1" noChangeShapeType="1" noTextEdit="1"/>
              </p:cNvSpPr>
              <p:nvPr/>
            </p:nvSpPr>
            <p:spPr>
              <a:xfrm>
                <a:off x="8001514" y="2002966"/>
                <a:ext cx="3102806" cy="2554357"/>
              </a:xfrm>
              <a:prstGeom prst="roundRect">
                <a:avLst>
                  <a:gd name="adj" fmla="val 1821"/>
                </a:avLst>
              </a:prstGeom>
              <a:blipFill>
                <a:blip r:embed="rId3"/>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D8C2C052-AABB-6C4E-E2BA-0729F3B26DB9}"/>
                  </a:ext>
                </a:extLst>
              </p:cNvPr>
              <p:cNvSpPr/>
              <p:nvPr/>
            </p:nvSpPr>
            <p:spPr>
              <a:xfrm>
                <a:off x="2404442" y="3548501"/>
                <a:ext cx="2589406" cy="1911670"/>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tx1"/>
                    </a:solidFill>
                  </a:rPr>
                  <a:t>plot_element_strain_energy_density</a:t>
                </a:r>
              </a:p>
              <a:p>
                <a:pPr algn="ctr"/>
                <a:endParaRPr lang="en-US" sz="1000" dirty="0">
                  <a:solidFill>
                    <a:schemeClr val="tx1"/>
                  </a:solidFill>
                </a:endParaRPr>
              </a:p>
              <a:p>
                <a:r>
                  <a:rPr lang="en-US" sz="1000" dirty="0">
                    <a:solidFill>
                      <a:schemeClr val="tx1"/>
                    </a:solidFill>
                  </a:rPr>
                  <a:t>Plot the strain energy density </a:t>
                </a:r>
                <a14:m>
                  <m:oMath xmlns:m="http://schemas.openxmlformats.org/officeDocument/2006/math">
                    <m:r>
                      <a:rPr lang="en-US" sz="1000" b="0" i="1" smtClean="0">
                        <a:solidFill>
                          <a:schemeClr val="tx1"/>
                        </a:solidFill>
                        <a:latin typeface="Cambria Math" panose="02040503050406030204" pitchFamily="18" charset="0"/>
                      </a:rPr>
                      <m:t>𝜓</m:t>
                    </m:r>
                  </m:oMath>
                </a14:m>
                <a:r>
                  <a:rPr lang="en-US" sz="1000" dirty="0">
                    <a:solidFill>
                      <a:schemeClr val="tx1"/>
                    </a:solidFill>
                  </a:rPr>
                  <a:t> for a grid of points for a 2D element as a contour.</a:t>
                </a: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psi: </a:t>
                </a:r>
                <a:r>
                  <a:rPr lang="en-US" sz="1000" dirty="0" err="1">
                    <a:solidFill>
                      <a:schemeClr val="tx1"/>
                    </a:solidFill>
                  </a:rPr>
                  <a:t>ndarray</a:t>
                </a:r>
                <a:r>
                  <a:rPr lang="en-US" sz="1000" dirty="0">
                    <a:solidFill>
                      <a:schemeClr val="tx1"/>
                    </a:solidFill>
                  </a:rPr>
                  <a:t> (n x m x 1 x 1)</a:t>
                </a:r>
              </a:p>
              <a:p>
                <a:pPr marL="171450" indent="-171450">
                  <a:buFont typeface="Arial" panose="020B0604020202020204" pitchFamily="34" charset="0"/>
                  <a:buChar char="•"/>
                </a:pPr>
                <a:r>
                  <a:rPr lang="en-US" sz="1000" dirty="0">
                    <a:solidFill>
                      <a:schemeClr val="tx1"/>
                    </a:solidFill>
                  </a:rPr>
                  <a:t>grid: </a:t>
                </a:r>
                <a:r>
                  <a:rPr lang="en-US" sz="1000" dirty="0" err="1">
                    <a:solidFill>
                      <a:schemeClr val="tx1"/>
                    </a:solidFill>
                  </a:rPr>
                  <a:t>ndarray</a:t>
                </a:r>
                <a:r>
                  <a:rPr lang="en-US" sz="1000" dirty="0">
                    <a:solidFill>
                      <a:schemeClr val="tx1"/>
                    </a:solidFill>
                  </a:rPr>
                  <a:t> (n x m x 2 x 1)</a:t>
                </a:r>
              </a:p>
              <a:p>
                <a:pPr marL="171450" indent="-171450">
                  <a:buFont typeface="Arial" panose="020B0604020202020204" pitchFamily="34" charset="0"/>
                  <a:buChar char="•"/>
                </a:pPr>
                <a:endParaRPr lang="en-US" sz="1000" dirty="0">
                  <a:solidFill>
                    <a:schemeClr val="tx1"/>
                  </a:solidFill>
                </a:endParaRP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a:t>
                </a:r>
              </a:p>
            </p:txBody>
          </p:sp>
        </mc:Choice>
        <mc:Fallback xmlns="">
          <p:sp>
            <p:nvSpPr>
              <p:cNvPr id="8" name="Rectangle: Rounded Corners 7">
                <a:extLst>
                  <a:ext uri="{FF2B5EF4-FFF2-40B4-BE49-F238E27FC236}">
                    <a16:creationId xmlns:a16="http://schemas.microsoft.com/office/drawing/2014/main" id="{D8C2C052-AABB-6C4E-E2BA-0729F3B26DB9}"/>
                  </a:ext>
                </a:extLst>
              </p:cNvPr>
              <p:cNvSpPr>
                <a:spLocks noRot="1" noChangeAspect="1" noMove="1" noResize="1" noEditPoints="1" noAdjustHandles="1" noChangeArrowheads="1" noChangeShapeType="1" noTextEdit="1"/>
              </p:cNvSpPr>
              <p:nvPr/>
            </p:nvSpPr>
            <p:spPr>
              <a:xfrm>
                <a:off x="2404442" y="3548501"/>
                <a:ext cx="2589406" cy="1911670"/>
              </a:xfrm>
              <a:prstGeom prst="roundRect">
                <a:avLst>
                  <a:gd name="adj" fmla="val 1821"/>
                </a:avLst>
              </a:prstGeom>
              <a:blipFill>
                <a:blip r:embed="rId4"/>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7421FD25-0C39-5B46-9E1D-E48619A4F075}"/>
                  </a:ext>
                </a:extLst>
              </p:cNvPr>
              <p:cNvSpPr/>
              <p:nvPr/>
            </p:nvSpPr>
            <p:spPr>
              <a:xfrm>
                <a:off x="5139058" y="3548501"/>
                <a:ext cx="2589406" cy="1911670"/>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plot_element_stiffness_matrix</a:t>
                </a:r>
                <a:endParaRPr lang="en-US" sz="1000" b="1" dirty="0">
                  <a:solidFill>
                    <a:schemeClr val="tx1"/>
                  </a:solidFill>
                </a:endParaRPr>
              </a:p>
              <a:p>
                <a:pPr algn="ctr"/>
                <a:endParaRPr lang="en-US" sz="1000" dirty="0">
                  <a:solidFill>
                    <a:schemeClr val="tx1"/>
                  </a:solidFill>
                </a:endParaRPr>
              </a:p>
              <a:p>
                <a:r>
                  <a:rPr lang="en-US" sz="1000" dirty="0">
                    <a:solidFill>
                      <a:schemeClr val="tx1"/>
                    </a:solidFill>
                  </a:rPr>
                  <a:t>Plot the stiffness matrix </a:t>
                </a:r>
                <a14:m>
                  <m:oMath xmlns:m="http://schemas.openxmlformats.org/officeDocument/2006/math">
                    <m:r>
                      <a:rPr lang="en-US" sz="1000" b="1" i="1" smtClean="0">
                        <a:solidFill>
                          <a:schemeClr val="tx1"/>
                        </a:solidFill>
                        <a:latin typeface="Cambria Math" panose="02040503050406030204" pitchFamily="18" charset="0"/>
                      </a:rPr>
                      <m:t>𝒌</m:t>
                    </m:r>
                  </m:oMath>
                </a14:m>
                <a:r>
                  <a:rPr lang="en-US" sz="1000" dirty="0">
                    <a:solidFill>
                      <a:schemeClr val="tx1"/>
                    </a:solidFill>
                  </a:rPr>
                  <a:t> for a 2D element as a colormap.</a:t>
                </a: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a:solidFill>
                      <a:schemeClr val="tx1"/>
                    </a:solidFill>
                  </a:rPr>
                  <a:t>D: </a:t>
                </a:r>
                <a:r>
                  <a:rPr lang="en-US" sz="1000" dirty="0" err="1">
                    <a:solidFill>
                      <a:schemeClr val="tx1"/>
                    </a:solidFill>
                  </a:rPr>
                  <a:t>ndarray</a:t>
                </a:r>
                <a:r>
                  <a:rPr lang="en-US" sz="1000" dirty="0">
                    <a:solidFill>
                      <a:schemeClr val="tx1"/>
                    </a:solidFill>
                  </a:rPr>
                  <a:t> (</a:t>
                </a:r>
                <a:r>
                  <a:rPr lang="en-US" sz="1000" dirty="0" err="1">
                    <a:solidFill>
                      <a:schemeClr val="tx1"/>
                    </a:solidFill>
                  </a:rPr>
                  <a:t>nnodes</a:t>
                </a:r>
                <a:r>
                  <a:rPr lang="en-US" sz="1000" dirty="0">
                    <a:solidFill>
                      <a:schemeClr val="tx1"/>
                    </a:solidFill>
                  </a:rPr>
                  <a:t> x </a:t>
                </a:r>
                <a:r>
                  <a:rPr lang="en-US" sz="1000" dirty="0" err="1">
                    <a:solidFill>
                      <a:schemeClr val="tx1"/>
                    </a:solidFill>
                  </a:rPr>
                  <a:t>nnodes</a:t>
                </a:r>
                <a:r>
                  <a:rPr lang="en-US" sz="1000" dirty="0">
                    <a:solidFill>
                      <a:schemeClr val="tx1"/>
                    </a:solidFill>
                  </a:rPr>
                  <a:t>)</a:t>
                </a:r>
              </a:p>
              <a:p>
                <a:r>
                  <a:rPr lang="en-US" sz="1000" b="1" dirty="0">
                    <a:solidFill>
                      <a:schemeClr val="tx1"/>
                    </a:solidFill>
                  </a:rPr>
                  <a:t>Output</a:t>
                </a:r>
              </a:p>
              <a:p>
                <a:pPr marL="171450" indent="-171450">
                  <a:buFont typeface="Arial" panose="020B0604020202020204" pitchFamily="34" charset="0"/>
                  <a:buChar char="•"/>
                </a:pPr>
                <a:r>
                  <a:rPr lang="en-US" sz="1000" dirty="0">
                    <a:solidFill>
                      <a:schemeClr val="tx1"/>
                    </a:solidFill>
                  </a:rPr>
                  <a:t>Figure</a:t>
                </a:r>
              </a:p>
            </p:txBody>
          </p:sp>
        </mc:Choice>
        <mc:Fallback xmlns="">
          <p:sp>
            <p:nvSpPr>
              <p:cNvPr id="10" name="Rectangle: Rounded Corners 9">
                <a:extLst>
                  <a:ext uri="{FF2B5EF4-FFF2-40B4-BE49-F238E27FC236}">
                    <a16:creationId xmlns:a16="http://schemas.microsoft.com/office/drawing/2014/main" id="{7421FD25-0C39-5B46-9E1D-E48619A4F075}"/>
                  </a:ext>
                </a:extLst>
              </p:cNvPr>
              <p:cNvSpPr>
                <a:spLocks noRot="1" noChangeAspect="1" noMove="1" noResize="1" noEditPoints="1" noAdjustHandles="1" noChangeArrowheads="1" noChangeShapeType="1" noTextEdit="1"/>
              </p:cNvSpPr>
              <p:nvPr/>
            </p:nvSpPr>
            <p:spPr>
              <a:xfrm>
                <a:off x="5139058" y="3548501"/>
                <a:ext cx="2589406" cy="1911670"/>
              </a:xfrm>
              <a:prstGeom prst="roundRect">
                <a:avLst>
                  <a:gd name="adj" fmla="val 1821"/>
                </a:avLst>
              </a:prstGeom>
              <a:blipFill>
                <a:blip r:embed="rId5"/>
                <a:stretch>
                  <a:fillRect/>
                </a:stretch>
              </a:blipFill>
              <a:ln w="6350">
                <a:solidFill>
                  <a:schemeClr val="tx1"/>
                </a:solidFill>
              </a:ln>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14D4BC48-964F-5D45-AA70-F538B87C6DC8}"/>
              </a:ext>
            </a:extLst>
          </p:cNvPr>
          <p:cNvSpPr/>
          <p:nvPr/>
        </p:nvSpPr>
        <p:spPr>
          <a:xfrm>
            <a:off x="5139058" y="1345584"/>
            <a:ext cx="2589406" cy="1953612"/>
          </a:xfrm>
          <a:prstGeom prst="roundRect">
            <a:avLst>
              <a:gd name="adj" fmla="val 1821"/>
            </a:avLst>
          </a:prstGeom>
          <a:solidFill>
            <a:schemeClr val="bg1">
              <a:lumMod val="9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b="1" dirty="0" err="1">
                <a:solidFill>
                  <a:schemeClr val="tx1"/>
                </a:solidFill>
              </a:rPr>
              <a:t>make_ip_grid</a:t>
            </a:r>
            <a:endParaRPr lang="en-US" sz="1000" b="1" dirty="0">
              <a:solidFill>
                <a:schemeClr val="tx1"/>
              </a:solidFill>
            </a:endParaRPr>
          </a:p>
          <a:p>
            <a:pPr algn="ctr"/>
            <a:endParaRPr lang="en-US" sz="1000" dirty="0">
              <a:solidFill>
                <a:schemeClr val="tx1"/>
              </a:solidFill>
            </a:endParaRPr>
          </a:p>
          <a:p>
            <a:r>
              <a:rPr lang="en-US" sz="1000" dirty="0">
                <a:solidFill>
                  <a:schemeClr val="tx1"/>
                </a:solidFill>
              </a:rPr>
              <a:t>Make a grid of integration points and their weights for performing gaussian quadrature on a 2D element.</a:t>
            </a:r>
          </a:p>
          <a:p>
            <a:endParaRPr lang="en-US" sz="1000" b="1" dirty="0">
              <a:solidFill>
                <a:schemeClr val="tx1"/>
              </a:solidFill>
            </a:endParaRPr>
          </a:p>
          <a:p>
            <a:r>
              <a:rPr lang="en-US" sz="1000" b="1" dirty="0">
                <a:solidFill>
                  <a:schemeClr val="tx1"/>
                </a:solidFill>
              </a:rPr>
              <a:t>Input</a:t>
            </a:r>
          </a:p>
          <a:p>
            <a:pPr marL="171450" indent="-171450">
              <a:buFont typeface="Arial" panose="020B0604020202020204" pitchFamily="34" charset="0"/>
              <a:buChar char="•"/>
            </a:pPr>
            <a:r>
              <a:rPr lang="en-US" sz="1000" dirty="0" err="1">
                <a:solidFill>
                  <a:schemeClr val="tx1"/>
                </a:solidFill>
              </a:rPr>
              <a:t>num_pts</a:t>
            </a:r>
            <a:r>
              <a:rPr lang="en-US" sz="1000" dirty="0">
                <a:solidFill>
                  <a:schemeClr val="tx1"/>
                </a:solidFill>
              </a:rPr>
              <a:t>: int</a:t>
            </a:r>
          </a:p>
          <a:p>
            <a:r>
              <a:rPr lang="en-US" sz="1000" b="1" dirty="0">
                <a:solidFill>
                  <a:schemeClr val="tx1"/>
                </a:solidFill>
              </a:rPr>
              <a:t>Output</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2 x 1)</a:t>
            </a:r>
          </a:p>
          <a:p>
            <a:pPr marL="171450" indent="-171450">
              <a:buFont typeface="Arial" panose="020B0604020202020204" pitchFamily="34" charset="0"/>
              <a:buChar char="•"/>
            </a:pPr>
            <a:r>
              <a:rPr lang="en-US" sz="1000" dirty="0" err="1">
                <a:solidFill>
                  <a:schemeClr val="tx1"/>
                </a:solidFill>
              </a:rPr>
              <a:t>ndarray</a:t>
            </a:r>
            <a:r>
              <a:rPr lang="en-US" sz="1000" dirty="0">
                <a:solidFill>
                  <a:schemeClr val="tx1"/>
                </a:solidFill>
              </a:rPr>
              <a:t> (</a:t>
            </a:r>
            <a:r>
              <a:rPr lang="en-US" sz="1000" dirty="0" err="1">
                <a:solidFill>
                  <a:schemeClr val="tx1"/>
                </a:solidFill>
              </a:rPr>
              <a:t>num_pts</a:t>
            </a:r>
            <a:r>
              <a:rPr lang="en-US" sz="1000" dirty="0">
                <a:solidFill>
                  <a:schemeClr val="tx1"/>
                </a:solidFill>
              </a:rPr>
              <a:t> x </a:t>
            </a:r>
            <a:r>
              <a:rPr lang="en-US" sz="1000" dirty="0" err="1">
                <a:solidFill>
                  <a:schemeClr val="tx1"/>
                </a:solidFill>
              </a:rPr>
              <a:t>num_pts</a:t>
            </a:r>
            <a:r>
              <a:rPr lang="en-US" sz="1000" dirty="0">
                <a:solidFill>
                  <a:schemeClr val="tx1"/>
                </a:solidFill>
              </a:rPr>
              <a:t> x 1 x 1)</a:t>
            </a:r>
          </a:p>
        </p:txBody>
      </p:sp>
    </p:spTree>
    <p:extLst>
      <p:ext uri="{BB962C8B-B14F-4D97-AF65-F5344CB8AC3E}">
        <p14:creationId xmlns:p14="http://schemas.microsoft.com/office/powerpoint/2010/main" val="766670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2927</TotalTime>
  <Words>4027</Words>
  <Application>Microsoft Office PowerPoint</Application>
  <PresentationFormat>Widescreen</PresentationFormat>
  <Paragraphs>745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Olaya, Michael N</dc:creator>
  <cp:lastModifiedBy>Olaya, Michael N</cp:lastModifiedBy>
  <cp:revision>463</cp:revision>
  <cp:lastPrinted>2024-09-09T13:20:28Z</cp:lastPrinted>
  <dcterms:created xsi:type="dcterms:W3CDTF">2024-08-13T13:17:58Z</dcterms:created>
  <dcterms:modified xsi:type="dcterms:W3CDTF">2024-10-24T22:41:55Z</dcterms:modified>
</cp:coreProperties>
</file>