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each shape function for the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in either the natural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</a:t>
                </a: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7"/>
                <a:ext cx="2053048" cy="1049836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plot_shape_functions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451718" y="2863231"/>
            <a:ext cx="2854764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2" y="4139196"/>
                <a:ext cx="824046" cy="4094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10153" y="2083390"/>
            <a:ext cx="2614881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</a:rPr>
                      <m:t>𝝓</m:t>
                    </m:r>
                    <m:d>
                      <m:dPr>
                        <m:ctrlPr>
                          <a:rPr lang="en-US" sz="900" b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382005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109145"/>
            <a:ext cx="217416" cy="176976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within the element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720" y="3085188"/>
                <a:ext cx="1167066" cy="382005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931F8-D19E-2D97-1B7A-FB7DB44CF63A}"/>
              </a:ext>
            </a:extLst>
          </p:cNvPr>
          <p:cNvSpPr/>
          <p:nvPr/>
        </p:nvSpPr>
        <p:spPr>
          <a:xfrm>
            <a:off x="164592" y="498743"/>
            <a:ext cx="7822964" cy="5860513"/>
          </a:xfrm>
          <a:prstGeom prst="roundRect">
            <a:avLst>
              <a:gd name="adj" fmla="val 138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6D55D5-9F41-1944-D013-01B6957EED6A}"/>
              </a:ext>
            </a:extLst>
          </p:cNvPr>
          <p:cNvGrpSpPr/>
          <p:nvPr/>
        </p:nvGrpSpPr>
        <p:grpSpPr>
          <a:xfrm>
            <a:off x="427664" y="925862"/>
            <a:ext cx="2390504" cy="1047597"/>
            <a:chOff x="891539" y="1333106"/>
            <a:chExt cx="2390504" cy="10475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/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value of the shape function for node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45BDECC0-7F20-8D4A-4EFC-7AEB83CEE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39" y="1433256"/>
                  <a:ext cx="2390504" cy="947447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/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00000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 err="1">
                      <a:solidFill>
                        <a:schemeClr val="bg1"/>
                      </a:solidFill>
                    </a:rPr>
                    <a:t>self.shape_n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lang="en-US" sz="1000" b="1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92B8B5-8164-F02A-51ED-5F47EF1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909" y="1333106"/>
                  <a:ext cx="1861457" cy="20029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5"/>
                  <a:stretch>
                    <a:fillRect t="-8824" b="-23529"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E1A6F5-466C-5CDD-0DAA-F320B92768AB}"/>
              </a:ext>
            </a:extLst>
          </p:cNvPr>
          <p:cNvGrpSpPr/>
          <p:nvPr/>
        </p:nvGrpSpPr>
        <p:grpSpPr>
          <a:xfrm>
            <a:off x="2141188" y="2363455"/>
            <a:ext cx="3333699" cy="1210586"/>
            <a:chOff x="3672346" y="1273933"/>
            <a:chExt cx="3333699" cy="12105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/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Compute the shape function matrix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2D element with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nodes in terms of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00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𝜼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84DB9DED-2D6D-559B-A613-D5CC9CD6C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6" y="1375565"/>
                  <a:ext cx="3333699" cy="1108954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54819B0-D793-F908-0A6B-B61EC5B0B600}"/>
                </a:ext>
              </a:extLst>
            </p:cNvPr>
            <p:cNvSpPr/>
            <p:nvPr/>
          </p:nvSpPr>
          <p:spPr>
            <a:xfrm>
              <a:off x="4408467" y="1273933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self.N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87B16-00A1-13DE-0C47-02C4B4A85CC3}"/>
              </a:ext>
            </a:extLst>
          </p:cNvPr>
          <p:cNvGrpSpPr/>
          <p:nvPr/>
        </p:nvGrpSpPr>
        <p:grpSpPr>
          <a:xfrm>
            <a:off x="5087907" y="4724026"/>
            <a:ext cx="2592979" cy="1429452"/>
            <a:chOff x="758731" y="2978905"/>
            <a:chExt cx="2592979" cy="14294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/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solidFill>
                  <a:schemeClr val="bg1"/>
                </a:solidFill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2"/>
                      </a:solidFill>
                    </a:rPr>
                    <a:t>Interpolate the value of quantity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as a function of position within the element given a vector of nodal values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for a grid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coordinates in the natural coordinate system 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a14:m>
                  <a:r>
                    <a:rPr lang="en-US" sz="1000" dirty="0">
                      <a:solidFill>
                        <a:schemeClr val="tx2"/>
                      </a:solidFill>
                    </a:rPr>
                    <a:t> using shape functions</a:t>
                  </a:r>
                </a:p>
                <a:p>
                  <a:pPr algn="ctr"/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US" sz="1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1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190D99D-C06E-897E-3F2F-35D62AF4B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31" y="3079055"/>
                  <a:ext cx="2592979" cy="1329302"/>
                </a:xfrm>
                <a:prstGeom prst="roundRect">
                  <a:avLst>
                    <a:gd name="adj" fmla="val 4292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D0B35E-7B2E-7EEF-9EE6-7C7C5433E8B8}"/>
                </a:ext>
              </a:extLst>
            </p:cNvPr>
            <p:cNvSpPr/>
            <p:nvPr/>
          </p:nvSpPr>
          <p:spPr>
            <a:xfrm>
              <a:off x="1124492" y="2978905"/>
              <a:ext cx="1861457" cy="20029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2"/>
                  </a:solidFill>
                </a:rPr>
                <a:t>self.interpolate</a:t>
              </a:r>
              <a:endParaRPr lang="en-US" sz="1000" b="1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/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solidFill>
                <a:schemeClr val="bg1"/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Return a list of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shape functions for the element ordered by local node number</a:t>
                </a: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B0EF12-34C9-7EF1-BA43-1BC0F24C4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1" y="4548635"/>
                <a:ext cx="2530333" cy="649524"/>
              </a:xfrm>
              <a:prstGeom prst="roundRect">
                <a:avLst>
                  <a:gd name="adj" fmla="val 4292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53ACE8-6182-77B6-D51D-2C0E3FBF0512}"/>
              </a:ext>
            </a:extLst>
          </p:cNvPr>
          <p:cNvSpPr/>
          <p:nvPr/>
        </p:nvSpPr>
        <p:spPr>
          <a:xfrm>
            <a:off x="763909" y="4448485"/>
            <a:ext cx="1861457" cy="20029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self.get_shape_funcs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D12610E-1B4D-6AA4-8019-F6F2FF52B66E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 rot="16200000" flipH="1">
            <a:off x="1359000" y="2237375"/>
            <a:ext cx="1046105" cy="518272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DE52AFC-6FED-BB7A-25A9-E7448CC4CDDC}"/>
              </a:ext>
            </a:extLst>
          </p:cNvPr>
          <p:cNvCxnSpPr>
            <a:cxnSpLocks/>
            <a:stCxn id="18" idx="0"/>
            <a:endCxn id="9" idx="0"/>
          </p:cNvCxnSpPr>
          <p:nvPr/>
        </p:nvCxnSpPr>
        <p:spPr>
          <a:xfrm rot="16200000" flipV="1">
            <a:off x="2032605" y="588021"/>
            <a:ext cx="1437593" cy="2113275"/>
          </a:xfrm>
          <a:prstGeom prst="curvedConnector3">
            <a:avLst>
              <a:gd name="adj1" fmla="val 1159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/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01288E9-D128-DA8D-1A9C-FD0AC7802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2" y="1315102"/>
                <a:ext cx="824046" cy="182880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/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E1326CD-7339-F634-8215-D1962CDE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19" y="2371685"/>
                <a:ext cx="731520" cy="182880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9F4A0CC-69B2-6979-7E6E-B518F57F60D0}"/>
              </a:ext>
            </a:extLst>
          </p:cNvPr>
          <p:cNvCxnSpPr>
            <a:cxnSpLocks/>
            <a:stCxn id="28" idx="0"/>
            <a:endCxn id="4" idx="1"/>
          </p:cNvCxnSpPr>
          <p:nvPr/>
        </p:nvCxnSpPr>
        <p:spPr>
          <a:xfrm rot="5400000" flipH="1" flipV="1">
            <a:off x="1203453" y="3510750"/>
            <a:ext cx="1428921" cy="446550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/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..,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88AB291-B167-7830-6978-BA10A00B8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67" y="3792376"/>
                <a:ext cx="966651" cy="18288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86FFCDFE-29E8-1506-F117-7B026A61C2EF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5077411" y="3417040"/>
            <a:ext cx="1704462" cy="9095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BA653CE-DB91-F9AF-6C81-C2724CA035B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16200000" flipH="1">
            <a:off x="3490579" y="3891499"/>
            <a:ext cx="1914786" cy="1279869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/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D658CDF-8F56-A113-7C7D-3D829332C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26" y="4462322"/>
                <a:ext cx="824046" cy="182880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C710B8A-6EE8-B392-1B23-818A844BDE04}"/>
              </a:ext>
            </a:extLst>
          </p:cNvPr>
          <p:cNvSpPr/>
          <p:nvPr/>
        </p:nvSpPr>
        <p:spPr>
          <a:xfrm>
            <a:off x="6031655" y="566972"/>
            <a:ext cx="1861458" cy="25975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Generic 2D element class</a:t>
            </a:r>
            <a:endParaRPr lang="en-US" sz="11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/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Plot the value of interpolated quantity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1000" b="1" dirty="0">
                    <a:solidFill>
                      <a:schemeClr val="tx2"/>
                    </a:solidFill>
                  </a:rPr>
                  <a:t> </a:t>
                </a:r>
                <a:r>
                  <a:rPr lang="en-US" sz="1000" dirty="0">
                    <a:solidFill>
                      <a:schemeClr val="tx2"/>
                    </a:solidFill>
                  </a:rPr>
                  <a:t>within the element in either the natural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or local (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) coordinate systems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grid of coordinates given a given a vector of nodal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</m:acc>
                  </m:oMath>
                </a14:m>
                <a:r>
                  <a:rPr lang="en-US" sz="1000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F703718-46E1-C9C3-74EA-E80EA351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790" y="1584226"/>
                <a:ext cx="2053048" cy="1292323"/>
              </a:xfrm>
              <a:prstGeom prst="roundRect">
                <a:avLst>
                  <a:gd name="adj" fmla="val 4292"/>
                </a:avLst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92998-8BA8-64BF-74AE-86E4CFC5C414}"/>
              </a:ext>
            </a:extLst>
          </p:cNvPr>
          <p:cNvSpPr/>
          <p:nvPr/>
        </p:nvSpPr>
        <p:spPr>
          <a:xfrm>
            <a:off x="9146586" y="1484078"/>
            <a:ext cx="1861457" cy="2002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plot_element_field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4F8DA-D040-A216-076C-B74EFE685A5F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rot="5400000">
            <a:off x="7572961" y="2984474"/>
            <a:ext cx="2612278" cy="23964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/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𝒈𝒓𝒊𝒅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𝒄𝒐𝒐𝒓𝒅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𝒔𝒚𝒔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𝒏𝒐𝒅𝒂𝒍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𝒗𝒂𝒍𝒖𝒆𝒔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081628-EE62-E6A4-3D52-BB83408CA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5" y="4139196"/>
                <a:ext cx="1012933" cy="5848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E87D520-32EF-158C-63CC-8308CDDF29E0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6470774" y="2144011"/>
            <a:ext cx="2493638" cy="2666393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/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552B1DD-6B37-FDE2-E648-967C903B2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0" y="3391160"/>
                <a:ext cx="824046" cy="182880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/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</a:rPr>
                      <m:t>𝝓</m:t>
                    </m:r>
                    <m:d>
                      <m:dPr>
                        <m:ctrlPr>
                          <a:rPr lang="en-US" sz="900" b="1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displacements within the element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positions within the element</a:t>
                </a: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70D549-046F-EC4F-1E4B-9A045C3F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31" y="2634062"/>
                <a:ext cx="1431588" cy="661588"/>
              </a:xfrm>
              <a:prstGeom prst="rect">
                <a:avLst/>
              </a:prstGeom>
              <a:blipFill>
                <a:blip r:embed="rId16"/>
                <a:stretch>
                  <a:fillRect b="-1835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4876F95-09A7-3F08-B230-FD44CE4ECA3F}"/>
              </a:ext>
            </a:extLst>
          </p:cNvPr>
          <p:cNvCxnSpPr>
            <a:cxnSpLocks/>
            <a:stCxn id="17" idx="3"/>
            <a:endCxn id="58" idx="0"/>
          </p:cNvCxnSpPr>
          <p:nvPr/>
        </p:nvCxnSpPr>
        <p:spPr>
          <a:xfrm>
            <a:off x="11103838" y="2230388"/>
            <a:ext cx="217416" cy="1648525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5E808-FE5F-623E-BA07-6C55860B08D9}"/>
              </a:ext>
            </a:extLst>
          </p:cNvPr>
          <p:cNvSpPr/>
          <p:nvPr/>
        </p:nvSpPr>
        <p:spPr>
          <a:xfrm>
            <a:off x="10704897" y="387891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/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9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900" b="1" dirty="0">
                    <a:solidFill>
                      <a:schemeClr val="tx1"/>
                    </a:solidFill>
                  </a:rPr>
                  <a:t> displacements within the element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BF6B8E9-2654-5425-7A87-C62BA0FF4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394" y="3138471"/>
                <a:ext cx="1327231" cy="426304"/>
              </a:xfrm>
              <a:prstGeom prst="rect">
                <a:avLst/>
              </a:prstGeom>
              <a:blipFill>
                <a:blip r:embed="rId17"/>
                <a:stretch>
                  <a:fillRect t="-8571" b="-14286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481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79</cp:revision>
  <dcterms:created xsi:type="dcterms:W3CDTF">2024-08-13T13:17:58Z</dcterms:created>
  <dcterms:modified xsi:type="dcterms:W3CDTF">2024-08-13T19:09:50Z</dcterms:modified>
</cp:coreProperties>
</file>