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61" r:id="rId3"/>
    <p:sldId id="274" r:id="rId4"/>
    <p:sldId id="263" r:id="rId5"/>
    <p:sldId id="275" r:id="rId6"/>
    <p:sldId id="266" r:id="rId7"/>
    <p:sldId id="271" r:id="rId8"/>
    <p:sldId id="269" r:id="rId9"/>
    <p:sldId id="272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73"/>
            <p14:sldId id="261"/>
          </p14:sldIdLst>
        </p14:section>
        <p14:section name="hw2" id="{B79C79C5-15CF-4E6C-AA9F-8FBB76C6646C}">
          <p14:sldIdLst>
            <p14:sldId id="274"/>
            <p14:sldId id="263"/>
          </p14:sldIdLst>
        </p14:section>
        <p14:section name="hw3" id="{5C473A04-E9C5-4E8F-8545-0AED8660BACC}">
          <p14:sldIdLst>
            <p14:sldId id="275"/>
            <p14:sldId id="266"/>
            <p14:sldId id="271"/>
          </p14:sldIdLst>
        </p14:section>
        <p14:section name="hw4" id="{59957874-70DC-445A-AA48-EFD6D48CAB8C}">
          <p14:sldIdLst>
            <p14:sldId id="269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1616095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1739590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3139805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Callable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EF68-B19B-D00C-31A0-F7D58FF92385}"/>
              </a:ext>
            </a:extLst>
          </p:cNvPr>
          <p:cNvSpPr/>
          <p:nvPr/>
        </p:nvSpPr>
        <p:spPr>
          <a:xfrm>
            <a:off x="3984497" y="415669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5569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4783571" y="1844477"/>
            <a:ext cx="1350245" cy="32430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Callable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48451" y="3540744"/>
            <a:ext cx="2420487" cy="105665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8853914" y="44011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1704764" y="27528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913502" y="2957581"/>
            <a:ext cx="1334949" cy="1111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4603593" y="2685642"/>
            <a:ext cx="756260" cy="953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195767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4765745" y="1907788"/>
            <a:ext cx="431954" cy="9539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715862" y="1911614"/>
            <a:ext cx="431954" cy="946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096000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553710" y="26894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457954" y="36497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282000" y="38544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6668938" y="3854450"/>
            <a:ext cx="789016" cy="214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5013141" y="2511061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7162252" y="2534291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7" y="342418"/>
            <a:ext cx="25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functions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494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753298" y="2686531"/>
            <a:ext cx="0" cy="188644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717928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ngrid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E3724-EC82-A4F8-752B-BE428EEAF3F2}"/>
              </a:ext>
            </a:extLst>
          </p:cNvPr>
          <p:cNvSpPr/>
          <p:nvPr/>
        </p:nvSpPr>
        <p:spPr>
          <a:xfrm>
            <a:off x="1622440" y="4572974"/>
            <a:ext cx="2261716" cy="10687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</a:t>
            </a:r>
            <a:r>
              <a:rPr lang="en-US" sz="1000" b="1" dirty="0" err="1">
                <a:solidFill>
                  <a:schemeClr val="tx1"/>
                </a:solidFill>
              </a:rPr>
              <a:t>_N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777989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6AF579-3089-4A0D-27CB-900479975E39}"/>
              </a:ext>
            </a:extLst>
          </p:cNvPr>
          <p:cNvSpPr/>
          <p:nvPr/>
        </p:nvSpPr>
        <p:spPr>
          <a:xfrm>
            <a:off x="5015014" y="4522018"/>
            <a:ext cx="2161972" cy="117064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plot_element_shape_functions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00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C136659-0969-5939-967E-34DC2A77BB2E}"/>
              </a:ext>
            </a:extLst>
          </p:cNvPr>
          <p:cNvSpPr/>
          <p:nvPr/>
        </p:nvSpPr>
        <p:spPr>
          <a:xfrm>
            <a:off x="4965142" y="1598138"/>
            <a:ext cx="2261716" cy="117064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map_to_element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nodal_vec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9982D5F-67B0-6634-67DB-BB9E33700FD8}"/>
              </a:ext>
            </a:extLst>
          </p:cNvPr>
          <p:cNvSpPr/>
          <p:nvPr/>
        </p:nvSpPr>
        <p:spPr>
          <a:xfrm>
            <a:off x="5479644" y="617185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1404904" y="2183460"/>
            <a:ext cx="3730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BFDAD2F-1CF6-A277-17D0-D01A10456FA2}"/>
              </a:ext>
            </a:extLst>
          </p:cNvPr>
          <p:cNvCxnSpPr>
            <a:cxnSpLocks/>
            <a:stCxn id="172" idx="0"/>
            <a:endCxn id="154" idx="2"/>
          </p:cNvCxnSpPr>
          <p:nvPr/>
        </p:nvCxnSpPr>
        <p:spPr>
          <a:xfrm flipV="1">
            <a:off x="6096000" y="1142263"/>
            <a:ext cx="0" cy="45587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AF13773-AD3D-110A-0D74-CA0126794782}"/>
              </a:ext>
            </a:extLst>
          </p:cNvPr>
          <p:cNvCxnSpPr>
            <a:cxnSpLocks/>
            <a:stCxn id="172" idx="1"/>
            <a:endCxn id="17" idx="3"/>
          </p:cNvCxnSpPr>
          <p:nvPr/>
        </p:nvCxnSpPr>
        <p:spPr>
          <a:xfrm flipH="1" flipV="1">
            <a:off x="3728607" y="2183460"/>
            <a:ext cx="1236535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/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8CABCD-CBCE-4F82-9F34-1655F177DD24}"/>
              </a:ext>
            </a:extLst>
          </p:cNvPr>
          <p:cNvCxnSpPr>
            <a:cxnSpLocks/>
            <a:stCxn id="51" idx="0"/>
            <a:endCxn id="172" idx="2"/>
          </p:cNvCxnSpPr>
          <p:nvPr/>
        </p:nvCxnSpPr>
        <p:spPr>
          <a:xfrm flipV="1">
            <a:off x="6096000" y="2768783"/>
            <a:ext cx="0" cy="175323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3884156" y="5107341"/>
            <a:ext cx="1130858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BBB3A3E-0107-92AF-3AE4-01C4C4E7DE2F}"/>
              </a:ext>
            </a:extLst>
          </p:cNvPr>
          <p:cNvSpPr/>
          <p:nvPr/>
        </p:nvSpPr>
        <p:spPr>
          <a:xfrm>
            <a:off x="5809636" y="3429000"/>
            <a:ext cx="572729" cy="231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EBE50F3-FA3A-E57C-2B67-EFE53199912B}"/>
              </a:ext>
            </a:extLst>
          </p:cNvPr>
          <p:cNvCxnSpPr>
            <a:cxnSpLocks/>
            <a:stCxn id="221" idx="0"/>
            <a:endCxn id="51" idx="2"/>
          </p:cNvCxnSpPr>
          <p:nvPr/>
        </p:nvCxnSpPr>
        <p:spPr>
          <a:xfrm flipH="1" flipV="1">
            <a:off x="6096000" y="5692664"/>
            <a:ext cx="1" cy="479194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E94C595A-6767-3F7F-7670-FF9D9BB32123}"/>
              </a:ext>
            </a:extLst>
          </p:cNvPr>
          <p:cNvSpPr/>
          <p:nvPr/>
        </p:nvSpPr>
        <p:spPr>
          <a:xfrm>
            <a:off x="8733661" y="1292777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8A236D-9590-D690-6900-77920C5DE9C4}"/>
              </a:ext>
            </a:extLst>
          </p:cNvPr>
          <p:cNvCxnSpPr>
            <a:cxnSpLocks/>
            <a:stCxn id="346" idx="0"/>
            <a:endCxn id="340" idx="2"/>
          </p:cNvCxnSpPr>
          <p:nvPr/>
        </p:nvCxnSpPr>
        <p:spPr>
          <a:xfrm flipV="1">
            <a:off x="9861529" y="3074144"/>
            <a:ext cx="0" cy="4052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226219DA-D949-821C-2DDF-FBAEBC787BB6}"/>
              </a:ext>
            </a:extLst>
          </p:cNvPr>
          <p:cNvSpPr/>
          <p:nvPr/>
        </p:nvSpPr>
        <p:spPr>
          <a:xfrm>
            <a:off x="9245172" y="347936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5EAC759-6636-184E-DA6E-1733CCEA6574}"/>
              </a:ext>
            </a:extLst>
          </p:cNvPr>
          <p:cNvCxnSpPr>
            <a:cxnSpLocks/>
            <a:stCxn id="340" idx="1"/>
            <a:endCxn id="172" idx="3"/>
          </p:cNvCxnSpPr>
          <p:nvPr/>
        </p:nvCxnSpPr>
        <p:spPr>
          <a:xfrm flipH="1">
            <a:off x="7226858" y="2183461"/>
            <a:ext cx="150680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D27CE7E-B12D-0349-659E-347F1D2E8EE6}"/>
              </a:ext>
            </a:extLst>
          </p:cNvPr>
          <p:cNvSpPr/>
          <p:nvPr/>
        </p:nvSpPr>
        <p:spPr>
          <a:xfrm>
            <a:off x="7657042" y="2011524"/>
            <a:ext cx="572729" cy="343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7E7D0D8-3240-C1F4-6C8B-C9178EC0DF76}"/>
              </a:ext>
            </a:extLst>
          </p:cNvPr>
          <p:cNvCxnSpPr>
            <a:cxnSpLocks/>
          </p:cNvCxnSpPr>
          <p:nvPr/>
        </p:nvCxnSpPr>
        <p:spPr>
          <a:xfrm flipH="1">
            <a:off x="3741979" y="2895635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01A5418-8827-9E33-FD20-38CC5CA042D7}"/>
              </a:ext>
            </a:extLst>
          </p:cNvPr>
          <p:cNvCxnSpPr>
            <a:cxnSpLocks/>
          </p:cNvCxnSpPr>
          <p:nvPr/>
        </p:nvCxnSpPr>
        <p:spPr>
          <a:xfrm flipH="1">
            <a:off x="3307257" y="2842146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/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289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Bubble charts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53882" y="1224418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82" y="1224418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884283" y="3646613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83" y="3646613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4676788" y="1214053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7177496" y="1010853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96" y="1010853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5696547" y="3887913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40233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/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/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1071860" y="518076"/>
            <a:ext cx="2062066" cy="181003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/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/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compute_jacobian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/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compute_B_matrix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761936" y="698856"/>
            <a:ext cx="309924" cy="724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74960" y="539656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5EA326-7DB1-F73D-3F58-360339F5AD04}"/>
              </a:ext>
            </a:extLst>
          </p:cNvPr>
          <p:cNvCxnSpPr>
            <a:cxnSpLocks/>
            <a:stCxn id="44" idx="2"/>
            <a:endCxn id="5" idx="0"/>
          </p:cNvCxnSpPr>
          <p:nvPr/>
        </p:nvCxnSpPr>
        <p:spPr>
          <a:xfrm rot="5400000">
            <a:off x="1253064" y="2626881"/>
            <a:ext cx="1148599" cy="5510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/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89F645-9653-578D-0B1D-7A532D2A474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2854066" y="3543148"/>
            <a:ext cx="347902" cy="88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/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𝝏𝜼</m:t>
                          </m:r>
                        </m:den>
                      </m:f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D4CCB8E-31D1-3527-9501-DBBDDB99219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4676585" y="2979920"/>
            <a:ext cx="793051" cy="753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97D2B6-668E-4F16-195B-774E1A1DB4B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3963009" y="2609494"/>
            <a:ext cx="383198" cy="1084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CAEA10B-0268-B77D-4F5E-FF7A4860D789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rot="16200000" flipH="1">
            <a:off x="3452648" y="3903162"/>
            <a:ext cx="965390" cy="6454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/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/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/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/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Element stress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ACC011C-CF63-0704-9C09-21AD19114812}"/>
              </a:ext>
            </a:extLst>
          </p:cNvPr>
          <p:cNvCxnSpPr>
            <a:cxnSpLocks/>
            <a:stCxn id="258" idx="3"/>
            <a:endCxn id="288" idx="1"/>
          </p:cNvCxnSpPr>
          <p:nvPr/>
        </p:nvCxnSpPr>
        <p:spPr>
          <a:xfrm flipV="1">
            <a:off x="8841416" y="2069752"/>
            <a:ext cx="701236" cy="258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FB18EEC-76AD-9DFB-D51B-43C758C9D1E8}"/>
              </a:ext>
            </a:extLst>
          </p:cNvPr>
          <p:cNvCxnSpPr>
            <a:cxnSpLocks/>
            <a:stCxn id="7" idx="3"/>
            <a:endCxn id="258" idx="1"/>
          </p:cNvCxnSpPr>
          <p:nvPr/>
        </p:nvCxnSpPr>
        <p:spPr>
          <a:xfrm>
            <a:off x="5930046" y="1771722"/>
            <a:ext cx="753004" cy="556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511A033-2003-92A7-207E-594826E7CB8B}"/>
              </a:ext>
            </a:extLst>
          </p:cNvPr>
          <p:cNvCxnSpPr>
            <a:cxnSpLocks/>
            <a:stCxn id="137" idx="2"/>
            <a:endCxn id="258" idx="0"/>
          </p:cNvCxnSpPr>
          <p:nvPr/>
        </p:nvCxnSpPr>
        <p:spPr>
          <a:xfrm rot="16200000" flipH="1">
            <a:off x="7230153" y="840196"/>
            <a:ext cx="337964" cy="726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A2B9BD-C382-8FAC-6151-66BF261BF40C}"/>
              </a:ext>
            </a:extLst>
          </p:cNvPr>
          <p:cNvSpPr/>
          <p:nvPr/>
        </p:nvSpPr>
        <p:spPr>
          <a:xfrm>
            <a:off x="6501980" y="5974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/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ooter Placeholder 157">
            <a:extLst>
              <a:ext uri="{FF2B5EF4-FFF2-40B4-BE49-F238E27FC236}">
                <a16:creationId xmlns:a16="http://schemas.microsoft.com/office/drawing/2014/main" id="{2BF3537B-BABA-6971-B6FE-D189506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20" y="6339924"/>
            <a:ext cx="5546380" cy="381552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FF0000"/>
                </a:solidFill>
              </a:rPr>
              <a:t>Here, the “full” Jacobian is the matrix with the 2 x 2 zero matrix in the upper right and lower quadrants and the 2 x 2 Jacobian in the upper left and lower right quadrants.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/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267E50B-7164-981A-B88B-9C63CD798C67}"/>
              </a:ext>
            </a:extLst>
          </p:cNvPr>
          <p:cNvCxnSpPr>
            <a:cxnSpLocks/>
            <a:stCxn id="188" idx="0"/>
            <a:endCxn id="288" idx="2"/>
          </p:cNvCxnSpPr>
          <p:nvPr/>
        </p:nvCxnSpPr>
        <p:spPr>
          <a:xfrm rot="5400000" flipH="1" flipV="1">
            <a:off x="9819678" y="2581199"/>
            <a:ext cx="446512" cy="133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/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CE001E1D-EB86-7354-36F3-41EB9D3A3047}"/>
              </a:ext>
            </a:extLst>
          </p:cNvPr>
          <p:cNvCxnSpPr>
            <a:cxnSpLocks/>
            <a:stCxn id="61" idx="0"/>
            <a:endCxn id="188" idx="1"/>
          </p:cNvCxnSpPr>
          <p:nvPr/>
        </p:nvCxnSpPr>
        <p:spPr>
          <a:xfrm rot="5400000" flipH="1" flipV="1">
            <a:off x="8404491" y="3416427"/>
            <a:ext cx="547709" cy="105916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8BD45D4F-4E9E-07DC-D631-CC65E37C136E}"/>
              </a:ext>
            </a:extLst>
          </p:cNvPr>
          <p:cNvCxnSpPr>
            <a:cxnSpLocks/>
            <a:stCxn id="62" idx="0"/>
            <a:endCxn id="188" idx="2"/>
          </p:cNvCxnSpPr>
          <p:nvPr/>
        </p:nvCxnSpPr>
        <p:spPr>
          <a:xfrm rot="16200000" flipV="1">
            <a:off x="9869107" y="3378392"/>
            <a:ext cx="347654" cy="133528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5BC1CDA-2A88-D154-431A-C3AB8119396E}"/>
              </a:ext>
            </a:extLst>
          </p:cNvPr>
          <p:cNvSpPr/>
          <p:nvPr/>
        </p:nvSpPr>
        <p:spPr>
          <a:xfrm>
            <a:off x="9832157" y="54269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strain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BE83BA-D3B7-685C-0C33-15535E4D12B6}"/>
              </a:ext>
            </a:extLst>
          </p:cNvPr>
          <p:cNvSpPr/>
          <p:nvPr/>
        </p:nvSpPr>
        <p:spPr>
          <a:xfrm>
            <a:off x="9832157" y="10525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/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F4F7A536-0FCB-C38C-52C8-A1D8216D9BAA}"/>
              </a:ext>
            </a:extLst>
          </p:cNvPr>
          <p:cNvCxnSpPr>
            <a:cxnSpLocks/>
            <a:stCxn id="238" idx="1"/>
            <a:endCxn id="61" idx="2"/>
          </p:cNvCxnSpPr>
          <p:nvPr/>
        </p:nvCxnSpPr>
        <p:spPr>
          <a:xfrm rot="10800000">
            <a:off x="8148763" y="5996674"/>
            <a:ext cx="859832" cy="47426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7E37226D-6C90-7BE7-B98E-B33811DE87C2}"/>
              </a:ext>
            </a:extLst>
          </p:cNvPr>
          <p:cNvCxnSpPr>
            <a:cxnSpLocks/>
            <a:stCxn id="238" idx="3"/>
            <a:endCxn id="62" idx="2"/>
          </p:cNvCxnSpPr>
          <p:nvPr/>
        </p:nvCxnSpPr>
        <p:spPr>
          <a:xfrm flipV="1">
            <a:off x="10076709" y="5981147"/>
            <a:ext cx="633869" cy="48979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93F46D07-0D75-75E5-B26B-BA9885584277}"/>
              </a:ext>
            </a:extLst>
          </p:cNvPr>
          <p:cNvCxnSpPr>
            <a:cxnSpLocks/>
            <a:stCxn id="288" idx="3"/>
            <a:endCxn id="108" idx="0"/>
          </p:cNvCxnSpPr>
          <p:nvPr/>
        </p:nvCxnSpPr>
        <p:spPr>
          <a:xfrm flipH="1">
            <a:off x="11294542" y="2069752"/>
            <a:ext cx="583963" cy="1322757"/>
          </a:xfrm>
          <a:prstGeom prst="curvedConnector4">
            <a:avLst>
              <a:gd name="adj1" fmla="val -39146"/>
              <a:gd name="adj2" fmla="val 86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4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/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>
            <a:off x="2567660" y="2250254"/>
            <a:ext cx="924034" cy="9916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3491694" y="3027810"/>
            <a:ext cx="2243579" cy="4281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/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test_2D_shape_function_derivatives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/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test_2D_jacobian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/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test_2D_B_matrix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matrix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EC1D445-A255-2234-C706-813B439F8237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4277644" y="3791797"/>
            <a:ext cx="970292" cy="2986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843CBA7-2D1B-0CE2-249C-29880341B5A1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3068126" y="2617482"/>
            <a:ext cx="706883" cy="2383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/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inspect_2D_element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7C19F57-2257-41A6-CC9E-9D087B96F4A0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5735273" y="1472878"/>
            <a:ext cx="512936" cy="1769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/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/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0DA393D-0F15-812F-E5F1-B36739E5AC31}"/>
              </a:ext>
            </a:extLst>
          </p:cNvPr>
          <p:cNvCxnSpPr>
            <a:cxnSpLocks/>
            <a:stCxn id="48" idx="0"/>
            <a:endCxn id="69" idx="2"/>
          </p:cNvCxnSpPr>
          <p:nvPr/>
        </p:nvCxnSpPr>
        <p:spPr>
          <a:xfrm rot="16200000" flipV="1">
            <a:off x="8175664" y="2599245"/>
            <a:ext cx="892800" cy="1287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/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7B118-7519-112F-B5F8-A1C0962F1DAA}"/>
              </a:ext>
            </a:extLst>
          </p:cNvPr>
          <p:cNvCxnSpPr>
            <a:cxnSpLocks/>
            <a:stCxn id="45" idx="0"/>
            <a:endCxn id="48" idx="1"/>
          </p:cNvCxnSpPr>
          <p:nvPr/>
        </p:nvCxnSpPr>
        <p:spPr>
          <a:xfrm rot="5400000" flipH="1" flipV="1">
            <a:off x="8141426" y="3226303"/>
            <a:ext cx="293878" cy="162014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44A4253-2D7E-DC43-97B4-CE304DA902D5}"/>
              </a:ext>
            </a:extLst>
          </p:cNvPr>
          <p:cNvCxnSpPr>
            <a:cxnSpLocks/>
            <a:stCxn id="46" idx="0"/>
            <a:endCxn id="48" idx="3"/>
          </p:cNvCxnSpPr>
          <p:nvPr/>
        </p:nvCxnSpPr>
        <p:spPr>
          <a:xfrm rot="16200000" flipV="1">
            <a:off x="10037128" y="3285471"/>
            <a:ext cx="293878" cy="150181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/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55EE54-9392-32B6-D526-A9F1D5A1168A}"/>
              </a:ext>
            </a:extLst>
          </p:cNvPr>
          <p:cNvCxnSpPr>
            <a:cxnSpLocks/>
            <a:stCxn id="52" idx="1"/>
            <a:endCxn id="45" idx="2"/>
          </p:cNvCxnSpPr>
          <p:nvPr/>
        </p:nvCxnSpPr>
        <p:spPr>
          <a:xfrm rot="10800000">
            <a:off x="7478293" y="5960126"/>
            <a:ext cx="1530303" cy="3797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F5E00E4-D35D-05A1-D2C3-E342E643DA9E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10076709" y="5944599"/>
            <a:ext cx="858263" cy="3953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99B979-7E70-1937-3742-9A3A9882C0D8}"/>
              </a:ext>
            </a:extLst>
          </p:cNvPr>
          <p:cNvSpPr/>
          <p:nvPr/>
        </p:nvSpPr>
        <p:spPr>
          <a:xfrm>
            <a:off x="6488690" y="32341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1F212D9-749C-5D7E-4B5D-2A565F3BA141}"/>
              </a:ext>
            </a:extLst>
          </p:cNvPr>
          <p:cNvCxnSpPr>
            <a:cxnSpLocks/>
            <a:stCxn id="105" idx="0"/>
            <a:endCxn id="69" idx="2"/>
          </p:cNvCxnSpPr>
          <p:nvPr/>
        </p:nvCxnSpPr>
        <p:spPr>
          <a:xfrm rot="5400000" flipH="1" flipV="1">
            <a:off x="7281747" y="2537582"/>
            <a:ext cx="437580" cy="955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58C178-D564-EE78-099F-AAC4E072F5CF}"/>
              </a:ext>
            </a:extLst>
          </p:cNvPr>
          <p:cNvSpPr/>
          <p:nvPr/>
        </p:nvSpPr>
        <p:spPr>
          <a:xfrm>
            <a:off x="10505840" y="208032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A2A8AB8-D43F-DCA1-9B20-72DE1055C0D2}"/>
              </a:ext>
            </a:extLst>
          </p:cNvPr>
          <p:cNvCxnSpPr>
            <a:cxnSpLocks/>
            <a:stCxn id="69" idx="3"/>
            <a:endCxn id="113" idx="2"/>
          </p:cNvCxnSpPr>
          <p:nvPr/>
        </p:nvCxnSpPr>
        <p:spPr>
          <a:xfrm>
            <a:off x="9708444" y="1472878"/>
            <a:ext cx="797396" cy="7478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F691DAD-A6CA-1E06-D052-5C3E69C01C1C}"/>
              </a:ext>
            </a:extLst>
          </p:cNvPr>
          <p:cNvCxnSpPr>
            <a:cxnSpLocks/>
            <a:stCxn id="11" idx="0"/>
            <a:endCxn id="36" idx="2"/>
          </p:cNvCxnSpPr>
          <p:nvPr/>
        </p:nvCxnSpPr>
        <p:spPr>
          <a:xfrm rot="16200000" flipV="1">
            <a:off x="4141667" y="2555993"/>
            <a:ext cx="565923" cy="3777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/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/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/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C3F475-229C-B739-2807-CA354EBC47D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013955" y="1336682"/>
            <a:ext cx="1442044" cy="225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BC1A30-6713-BD15-93BA-3B6633CF02A1}"/>
              </a:ext>
            </a:extLst>
          </p:cNvPr>
          <p:cNvCxnSpPr>
            <a:cxnSpLocks/>
            <a:stCxn id="18" idx="3"/>
            <a:endCxn id="6" idx="0"/>
          </p:cNvCxnSpPr>
          <p:nvPr/>
        </p:nvCxnSpPr>
        <p:spPr>
          <a:xfrm>
            <a:off x="7861955" y="656955"/>
            <a:ext cx="1186393" cy="562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/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701169A-AAD0-EFAC-8A17-2EA4DDECD5D0}"/>
              </a:ext>
            </a:extLst>
          </p:cNvPr>
          <p:cNvSpPr/>
          <p:nvPr/>
        </p:nvSpPr>
        <p:spPr>
          <a:xfrm>
            <a:off x="434633" y="5841497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412F93-5B6D-7B58-E2EF-C2E90BC8132E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013956" y="5145685"/>
            <a:ext cx="1117437" cy="6958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BB9D51-9138-DFD9-5683-AA270CFE9572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rot="5400000">
            <a:off x="8006738" y="3496144"/>
            <a:ext cx="764035" cy="1319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/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D8BDD5-74A7-7B3C-BCA6-814E07FB62D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2582993" y="3346749"/>
            <a:ext cx="716108" cy="970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/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05045344-E53E-5209-BC58-424057F3E638}"/>
              </a:ext>
            </a:extLst>
          </p:cNvPr>
          <p:cNvSpPr/>
          <p:nvPr/>
        </p:nvSpPr>
        <p:spPr>
          <a:xfrm>
            <a:off x="10158202" y="5841496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25D46E-BAC2-4244-6B8E-0BD277B9B98E}"/>
              </a:ext>
            </a:extLst>
          </p:cNvPr>
          <p:cNvCxnSpPr>
            <a:cxnSpLocks/>
            <a:stCxn id="61" idx="3"/>
            <a:endCxn id="77" idx="2"/>
          </p:cNvCxnSpPr>
          <p:nvPr/>
        </p:nvCxnSpPr>
        <p:spPr>
          <a:xfrm>
            <a:off x="9023864" y="5493590"/>
            <a:ext cx="1134338" cy="573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E5B7FC-EA1B-29DF-112F-A4C5EB4ACFE7}"/>
              </a:ext>
            </a:extLst>
          </p:cNvPr>
          <p:cNvSpPr/>
          <p:nvPr/>
        </p:nvSpPr>
        <p:spPr>
          <a:xfrm>
            <a:off x="3802541" y="319370"/>
            <a:ext cx="2347862" cy="179998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260FA6-AAC8-30CF-9390-DF70607E8B55}"/>
              </a:ext>
            </a:extLst>
          </p:cNvPr>
          <p:cNvCxnSpPr>
            <a:cxnSpLocks/>
            <a:stCxn id="91" idx="2"/>
            <a:endCxn id="6" idx="1"/>
          </p:cNvCxnSpPr>
          <p:nvPr/>
        </p:nvCxnSpPr>
        <p:spPr>
          <a:xfrm rot="16200000" flipH="1">
            <a:off x="6048115" y="1047712"/>
            <a:ext cx="377186" cy="25204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/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86088-E944-5140-64F7-8BF0F41556C0}"/>
              </a:ext>
            </a:extLst>
          </p:cNvPr>
          <p:cNvSpPr/>
          <p:nvPr/>
        </p:nvSpPr>
        <p:spPr>
          <a:xfrm>
            <a:off x="2475175" y="478248"/>
            <a:ext cx="711085" cy="295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num_pts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6E5C2EA0-EF98-84EF-24AB-113388EADC28}"/>
              </a:ext>
            </a:extLst>
          </p:cNvPr>
          <p:cNvCxnSpPr>
            <a:cxnSpLocks/>
            <a:stCxn id="126" idx="3"/>
            <a:endCxn id="91" idx="1"/>
          </p:cNvCxnSpPr>
          <p:nvPr/>
        </p:nvCxnSpPr>
        <p:spPr>
          <a:xfrm>
            <a:off x="3186260" y="626046"/>
            <a:ext cx="616281" cy="593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/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/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6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2F6443-EC27-9C4C-3E89-0722C8D6887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9620354" y="3307365"/>
            <a:ext cx="1053274" cy="1491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3E24E08-DF0B-7BF3-1266-524B598FF487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594396" y="1298626"/>
            <a:ext cx="2131618" cy="1129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/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/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interpolate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/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elem_coords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/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/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E90688-4472-B0C4-A1CC-34138CEF5B6D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>
            <a:off x="2545314" y="440045"/>
            <a:ext cx="373031" cy="570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/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2148C3F-606B-0BD3-2CCE-4096697E47E7}"/>
              </a:ext>
            </a:extLst>
          </p:cNvPr>
          <p:cNvSpPr/>
          <p:nvPr/>
        </p:nvSpPr>
        <p:spPr>
          <a:xfrm>
            <a:off x="230439" y="300486"/>
            <a:ext cx="2314875" cy="27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C496F-2F87-583D-BF90-1F2DC21ED23A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16200000" flipH="1">
            <a:off x="2649493" y="4115761"/>
            <a:ext cx="1505621" cy="9679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/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B739C0-4C8B-06A3-48E5-EF167921FBBA}"/>
              </a:ext>
            </a:extLst>
          </p:cNvPr>
          <p:cNvCxnSpPr>
            <a:cxnSpLocks/>
            <a:stCxn id="29" idx="0"/>
            <a:endCxn id="49" idx="2"/>
          </p:cNvCxnSpPr>
          <p:nvPr/>
        </p:nvCxnSpPr>
        <p:spPr>
          <a:xfrm rot="5400000" flipH="1" flipV="1">
            <a:off x="5373240" y="3555490"/>
            <a:ext cx="590697" cy="4146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/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475FE0-C1E5-B660-39F1-B451CF43D24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330480" y="1298626"/>
            <a:ext cx="1562398" cy="6524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/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/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0F79400-AF3C-EE55-5E4C-764CB913BD85}"/>
              </a:ext>
            </a:extLst>
          </p:cNvPr>
          <p:cNvCxnSpPr>
            <a:cxnSpLocks/>
            <a:stCxn id="28" idx="1"/>
            <a:endCxn id="93" idx="2"/>
          </p:cNvCxnSpPr>
          <p:nvPr/>
        </p:nvCxnSpPr>
        <p:spPr>
          <a:xfrm rot="10800000">
            <a:off x="7464066" y="4156727"/>
            <a:ext cx="540673" cy="1456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/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A11CC4E8-9377-0778-0792-E9523BE24671}"/>
              </a:ext>
            </a:extLst>
          </p:cNvPr>
          <p:cNvCxnSpPr>
            <a:cxnSpLocks/>
            <a:stCxn id="49" idx="0"/>
            <a:endCxn id="30" idx="3"/>
          </p:cNvCxnSpPr>
          <p:nvPr/>
        </p:nvCxnSpPr>
        <p:spPr>
          <a:xfrm rot="16200000" flipV="1">
            <a:off x="4925696" y="2097320"/>
            <a:ext cx="618940" cy="1281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ED5FBA-CA04-965D-0743-1B685779D77E}"/>
              </a:ext>
            </a:extLst>
          </p:cNvPr>
          <p:cNvCxnSpPr>
            <a:cxnSpLocks/>
            <a:stCxn id="93" idx="0"/>
            <a:endCxn id="30" idx="3"/>
          </p:cNvCxnSpPr>
          <p:nvPr/>
        </p:nvCxnSpPr>
        <p:spPr>
          <a:xfrm rot="16200000" flipV="1">
            <a:off x="5375142" y="1647874"/>
            <a:ext cx="1308178" cy="28696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/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tx1"/>
                    </a:solidFill>
                  </a:rPr>
                  <a:t>grid_shape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3083</Words>
  <Application>Microsoft Office PowerPoint</Application>
  <PresentationFormat>Widescreen</PresentationFormat>
  <Paragraphs>533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324</cp:revision>
  <cp:lastPrinted>2024-09-09T13:20:28Z</cp:lastPrinted>
  <dcterms:created xsi:type="dcterms:W3CDTF">2024-08-13T13:17:58Z</dcterms:created>
  <dcterms:modified xsi:type="dcterms:W3CDTF">2024-10-22T16:20:18Z</dcterms:modified>
</cp:coreProperties>
</file>