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5" r:id="rId4"/>
    <p:sldId id="266" r:id="rId5"/>
    <p:sldId id="271" r:id="rId6"/>
    <p:sldId id="269" r:id="rId7"/>
    <p:sldId id="272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61"/>
          </p14:sldIdLst>
        </p14:section>
        <p14:section name="hw2" id="{B79C79C5-15CF-4E6C-AA9F-8FBB76C6646C}">
          <p14:sldIdLst>
            <p14:sldId id="263"/>
            <p14:sldId id="265"/>
          </p14:sldIdLst>
        </p14:section>
        <p14:section name="hw3" id="{5C473A04-E9C5-4E8F-8545-0AED8660BACC}">
          <p14:sldIdLst>
            <p14:sldId id="266"/>
            <p14:sldId id="271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239453"/>
            <a:ext cx="11956868" cy="2242209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362948"/>
            <a:ext cx="11741333" cy="1737360"/>
            <a:chOff x="180701" y="362948"/>
            <a:chExt cx="11741333" cy="1737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func_1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func_2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func_3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func_4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func_5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477838" y="3309673"/>
            <a:ext cx="2948396" cy="227121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plotter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200" dirty="0" err="1">
                <a:solidFill>
                  <a:schemeClr val="tx1"/>
                </a:solidFill>
              </a:rPr>
              <a:t>ydata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xdata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of shape…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(n) – 1D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(n x 1) – 2D column vector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(2 x n x m) – 2D grid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9229548" y="401360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B51E911-2570-6E46-81F8-C70D5F766A2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7426234" y="4013602"/>
            <a:ext cx="2419671" cy="431678"/>
          </a:xfrm>
          <a:prstGeom prst="curvedConnector4">
            <a:avLst>
              <a:gd name="adj1" fmla="val 37264"/>
              <a:gd name="adj2" fmla="val 316024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E63DF4-87A5-3C7A-13F0-83FEF36A2020}"/>
              </a:ext>
            </a:extLst>
          </p:cNvPr>
          <p:cNvSpPr/>
          <p:nvPr/>
        </p:nvSpPr>
        <p:spPr>
          <a:xfrm>
            <a:off x="1277981" y="3091248"/>
            <a:ext cx="1068114" cy="43685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E0DDA08-D7D3-DB13-1AE9-2A29BF5D5982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2346095" y="3309673"/>
            <a:ext cx="2131743" cy="11356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2996247" y="3703633"/>
            <a:ext cx="824046" cy="409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98775" y="2151479"/>
            <a:ext cx="161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8D1D1-CF91-2AB6-A7CF-8D1F4BDF52B8}"/>
              </a:ext>
            </a:extLst>
          </p:cNvPr>
          <p:cNvSpPr/>
          <p:nvPr/>
        </p:nvSpPr>
        <p:spPr>
          <a:xfrm>
            <a:off x="7905668" y="3717349"/>
            <a:ext cx="707524" cy="382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ydata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D33D369-4644-69E2-F88C-371226C454D0}"/>
              </a:ext>
            </a:extLst>
          </p:cNvPr>
          <p:cNvCxnSpPr>
            <a:cxnSpLocks/>
            <a:stCxn id="7" idx="2"/>
            <a:endCxn id="52" idx="2"/>
          </p:cNvCxnSpPr>
          <p:nvPr/>
        </p:nvCxnSpPr>
        <p:spPr>
          <a:xfrm rot="5400000">
            <a:off x="5107301" y="5633416"/>
            <a:ext cx="897265" cy="792207"/>
          </a:xfrm>
          <a:prstGeom prst="curvedConnector4">
            <a:avLst>
              <a:gd name="adj1" fmla="val 42177"/>
              <a:gd name="adj2" fmla="val 1288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7ABCAC-61E8-0D34-FDFA-110CE8AC8BD8}"/>
              </a:ext>
            </a:extLst>
          </p:cNvPr>
          <p:cNvSpPr/>
          <p:nvPr/>
        </p:nvSpPr>
        <p:spPr>
          <a:xfrm>
            <a:off x="5159829" y="6337757"/>
            <a:ext cx="1561012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Invoke function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201A1D-D95D-78B6-792A-BB3902492314}"/>
              </a:ext>
            </a:extLst>
          </p:cNvPr>
          <p:cNvSpPr/>
          <p:nvPr/>
        </p:nvSpPr>
        <p:spPr>
          <a:xfrm>
            <a:off x="4752135" y="5958621"/>
            <a:ext cx="699952" cy="219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8B58759-A4EF-B68E-9BD6-2A31CEDF3830}"/>
              </a:ext>
            </a:extLst>
          </p:cNvPr>
          <p:cNvCxnSpPr>
            <a:cxnSpLocks/>
            <a:stCxn id="52" idx="6"/>
            <a:endCxn id="7" idx="2"/>
          </p:cNvCxnSpPr>
          <p:nvPr/>
        </p:nvCxnSpPr>
        <p:spPr>
          <a:xfrm flipH="1" flipV="1">
            <a:off x="5952036" y="5580887"/>
            <a:ext cx="768805" cy="897265"/>
          </a:xfrm>
          <a:prstGeom prst="curvedConnector4">
            <a:avLst>
              <a:gd name="adj1" fmla="val -29734"/>
              <a:gd name="adj2" fmla="val 5782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1E10699-C30E-4A42-0E0F-D0AE7A0BE865}"/>
              </a:ext>
            </a:extLst>
          </p:cNvPr>
          <p:cNvSpPr/>
          <p:nvPr/>
        </p:nvSpPr>
        <p:spPr>
          <a:xfrm>
            <a:off x="6280881" y="5958621"/>
            <a:ext cx="707524" cy="219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ydata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4EF42DA-6D8E-90E6-4AC6-F08B7C9EA37C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 rot="5400000">
            <a:off x="4141150" y="1748782"/>
            <a:ext cx="1221971" cy="2687730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/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compute_N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0C4DDE4-3944-90ED-B652-1EFE710EE44D}"/>
              </a:ext>
            </a:extLst>
          </p:cNvPr>
          <p:cNvSpPr/>
          <p:nvPr/>
        </p:nvSpPr>
        <p:spPr>
          <a:xfrm>
            <a:off x="3733704" y="4121024"/>
            <a:ext cx="3029930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plot_element_shape_functions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individual shape functions for an element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3923133" y="471251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82F4380-1A15-DFF7-29AC-238F71E246F9}"/>
              </a:ext>
            </a:extLst>
          </p:cNvPr>
          <p:cNvCxnSpPr>
            <a:cxnSpLocks/>
            <a:stCxn id="21" idx="2"/>
            <a:endCxn id="67" idx="1"/>
          </p:cNvCxnSpPr>
          <p:nvPr/>
        </p:nvCxnSpPr>
        <p:spPr>
          <a:xfrm rot="16200000" flipH="1">
            <a:off x="2164597" y="3614027"/>
            <a:ext cx="1246510" cy="189170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41A4C6-7B1A-2016-E459-C4DD7950F72C}"/>
              </a:ext>
            </a:extLst>
          </p:cNvPr>
          <p:cNvCxnSpPr>
            <a:cxnSpLocks/>
            <a:stCxn id="77" idx="1"/>
            <a:endCxn id="21" idx="3"/>
          </p:cNvCxnSpPr>
          <p:nvPr/>
        </p:nvCxnSpPr>
        <p:spPr>
          <a:xfrm rot="10800000">
            <a:off x="3309831" y="2874514"/>
            <a:ext cx="1567927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3197897" y="909494"/>
            <a:ext cx="725236" cy="6238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9371C8B-C1EC-06BC-1105-5E979307344F}"/>
              </a:ext>
            </a:extLst>
          </p:cNvPr>
          <p:cNvCxnSpPr>
            <a:cxnSpLocks/>
            <a:stCxn id="64" idx="2"/>
            <a:endCxn id="67" idx="3"/>
          </p:cNvCxnSpPr>
          <p:nvPr/>
        </p:nvCxnSpPr>
        <p:spPr>
          <a:xfrm rot="5400000">
            <a:off x="7579398" y="3120860"/>
            <a:ext cx="1246510" cy="2878038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/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/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/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510921" y="750294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7E385E95-49E5-2626-BB19-5A99FAAAC37B}"/>
              </a:ext>
            </a:extLst>
          </p:cNvPr>
          <p:cNvCxnSpPr>
            <a:cxnSpLocks/>
            <a:stCxn id="77" idx="2"/>
            <a:endCxn id="67" idx="0"/>
          </p:cNvCxnSpPr>
          <p:nvPr/>
        </p:nvCxnSpPr>
        <p:spPr>
          <a:xfrm rot="5400000">
            <a:off x="5146910" y="3730815"/>
            <a:ext cx="491969" cy="288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437F4B0-B051-0195-9F09-64DCFD07BDF7}"/>
              </a:ext>
            </a:extLst>
          </p:cNvPr>
          <p:cNvCxnSpPr>
            <a:cxnSpLocks/>
            <a:stCxn id="77" idx="3"/>
            <a:endCxn id="64" idx="1"/>
          </p:cNvCxnSpPr>
          <p:nvPr/>
        </p:nvCxnSpPr>
        <p:spPr>
          <a:xfrm flipV="1">
            <a:off x="6196479" y="2874514"/>
            <a:ext cx="2132920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44" idx="2"/>
            <a:endCxn id="77" idx="0"/>
          </p:cNvCxnSpPr>
          <p:nvPr/>
        </p:nvCxnSpPr>
        <p:spPr>
          <a:xfrm rot="16200000" flipH="1">
            <a:off x="4994849" y="2686676"/>
            <a:ext cx="633474" cy="451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3"/>
            <a:endCxn id="64" idx="0"/>
          </p:cNvCxnSpPr>
          <p:nvPr/>
        </p:nvCxnSpPr>
        <p:spPr>
          <a:xfrm>
            <a:off x="8229460" y="1120380"/>
            <a:ext cx="1412212" cy="6920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/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1641163D-910B-69E6-5196-99A36FAE6D30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A1F077-382D-51BD-A08C-029F5F121FD7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C006BE4-6F4B-836E-128E-BD302AA51189}"/>
              </a:ext>
            </a:extLst>
          </p:cNvPr>
          <p:cNvSpPr/>
          <p:nvPr/>
        </p:nvSpPr>
        <p:spPr>
          <a:xfrm>
            <a:off x="8329398" y="6104849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5D37B270-C74C-D10D-F344-56ED8B9838CA}"/>
              </a:ext>
            </a:extLst>
          </p:cNvPr>
          <p:cNvCxnSpPr>
            <a:cxnSpLocks/>
            <a:stCxn id="67" idx="2"/>
            <a:endCxn id="198" idx="3"/>
          </p:cNvCxnSpPr>
          <p:nvPr/>
        </p:nvCxnSpPr>
        <p:spPr>
          <a:xfrm rot="16200000" flipH="1">
            <a:off x="6829661" y="4664252"/>
            <a:ext cx="99273" cy="3261256"/>
          </a:xfrm>
          <a:prstGeom prst="curvedConnector3">
            <a:avLst>
              <a:gd name="adj1" fmla="val 371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2315488" y="313698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1863937" y="1089538"/>
            <a:ext cx="451551" cy="2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975566" y="889483"/>
            <a:ext cx="88837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19" idx="1"/>
            <a:endCxn id="64" idx="0"/>
          </p:cNvCxnSpPr>
          <p:nvPr/>
        </p:nvCxnSpPr>
        <p:spPr>
          <a:xfrm rot="10800000" flipV="1">
            <a:off x="2614182" y="3210574"/>
            <a:ext cx="1213019" cy="4602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2"/>
            <a:endCxn id="64" idx="1"/>
          </p:cNvCxnSpPr>
          <p:nvPr/>
        </p:nvCxnSpPr>
        <p:spPr>
          <a:xfrm rot="16200000" flipH="1">
            <a:off x="328548" y="3759624"/>
            <a:ext cx="1303984" cy="6427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736650-A217-4ECE-FC19-CCCBC5B05E05}"/>
              </a:ext>
            </a:extLst>
          </p:cNvPr>
          <p:cNvSpPr/>
          <p:nvPr/>
        </p:nvSpPr>
        <p:spPr>
          <a:xfrm>
            <a:off x="125115" y="2992150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/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/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3EC8463-66C5-3A41-322E-EC1BF10C394C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>
            <a:off x="3926454" y="4732984"/>
            <a:ext cx="1841380" cy="6223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84390F-EE23-891F-50EF-C60EA5F896C8}"/>
              </a:ext>
            </a:extLst>
          </p:cNvPr>
          <p:cNvSpPr/>
          <p:nvPr/>
        </p:nvSpPr>
        <p:spPr>
          <a:xfrm>
            <a:off x="5767834" y="4293266"/>
            <a:ext cx="2935661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plot_element_displacement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244818-A153-13C0-5DDE-ECCF737D1B43}"/>
              </a:ext>
            </a:extLst>
          </p:cNvPr>
          <p:cNvSpPr/>
          <p:nvPr/>
        </p:nvSpPr>
        <p:spPr>
          <a:xfrm>
            <a:off x="4263074" y="4825755"/>
            <a:ext cx="1068114" cy="4368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element displacements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EF0E37B-B8F3-38D2-972B-447E5B5307B1}"/>
              </a:ext>
            </a:extLst>
          </p:cNvPr>
          <p:cNvCxnSpPr>
            <a:cxnSpLocks/>
            <a:stCxn id="44" idx="2"/>
            <a:endCxn id="19" idx="0"/>
          </p:cNvCxnSpPr>
          <p:nvPr/>
        </p:nvCxnSpPr>
        <p:spPr>
          <a:xfrm rot="16200000" flipH="1">
            <a:off x="3696184" y="2220143"/>
            <a:ext cx="572602" cy="10081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FFCFC1D-269B-3C44-E4F5-8348C5E6C058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 rot="16200000" flipH="1">
            <a:off x="5419795" y="2477396"/>
            <a:ext cx="882636" cy="2749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21FD7AC-0407-6358-FB61-DEC0DE810A84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5145922" y="2445466"/>
            <a:ext cx="1511385" cy="76510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C68CAAF-9146-2828-4A67-EBC064F02A0E}"/>
              </a:ext>
            </a:extLst>
          </p:cNvPr>
          <p:cNvCxnSpPr>
            <a:cxnSpLocks/>
            <a:stCxn id="32" idx="3"/>
            <a:endCxn id="47" idx="3"/>
          </p:cNvCxnSpPr>
          <p:nvPr/>
        </p:nvCxnSpPr>
        <p:spPr>
          <a:xfrm flipH="1">
            <a:off x="8703495" y="2445466"/>
            <a:ext cx="578358" cy="2909910"/>
          </a:xfrm>
          <a:prstGeom prst="curvedConnector3">
            <a:avLst>
              <a:gd name="adj1" fmla="val -39526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/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A1AD73F-8779-D338-607F-564F29B10A18}"/>
              </a:ext>
            </a:extLst>
          </p:cNvPr>
          <p:cNvCxnSpPr>
            <a:cxnSpLocks/>
            <a:stCxn id="101" idx="3"/>
            <a:endCxn id="32" idx="0"/>
          </p:cNvCxnSpPr>
          <p:nvPr/>
        </p:nvCxnSpPr>
        <p:spPr>
          <a:xfrm>
            <a:off x="6885327" y="746665"/>
            <a:ext cx="1084253" cy="6366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/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934D5-AF5D-DEF7-41B3-883B1B9A498F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B05260-97C0-070A-6D47-5E46DFC633C9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2EA6392-BA48-8793-E78D-32290022DEA6}"/>
              </a:ext>
            </a:extLst>
          </p:cNvPr>
          <p:cNvSpPr/>
          <p:nvPr/>
        </p:nvSpPr>
        <p:spPr>
          <a:xfrm>
            <a:off x="10224185" y="587916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3C3E245-9F05-465E-A76D-AD073FFB7AC2}"/>
              </a:ext>
            </a:extLst>
          </p:cNvPr>
          <p:cNvCxnSpPr>
            <a:cxnSpLocks/>
            <a:stCxn id="47" idx="2"/>
            <a:endCxn id="111" idx="3"/>
          </p:cNvCxnSpPr>
          <p:nvPr/>
        </p:nvCxnSpPr>
        <p:spPr>
          <a:xfrm rot="5400000" flipH="1" flipV="1">
            <a:off x="8670862" y="4683636"/>
            <a:ext cx="298652" cy="3169047"/>
          </a:xfrm>
          <a:prstGeom prst="curvedConnector3">
            <a:avLst>
              <a:gd name="adj1" fmla="val -76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/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/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1071860" y="518076"/>
            <a:ext cx="2062066" cy="181003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/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/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compute_jacobian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/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compute_B_matrix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61936" y="698856"/>
            <a:ext cx="309924" cy="724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74960" y="539656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5EA326-7DB1-F73D-3F58-360339F5AD04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 rot="5400000">
            <a:off x="1253064" y="2626881"/>
            <a:ext cx="1148599" cy="5510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/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9F645-9653-578D-0B1D-7A532D2A474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854066" y="3543148"/>
            <a:ext cx="347902" cy="88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/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𝝏𝜼</m:t>
                          </m:r>
                        </m:den>
                      </m:f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4CCB8E-31D1-3527-9501-DBBDDB99219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4676585" y="2979920"/>
            <a:ext cx="793051" cy="753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97D2B6-668E-4F16-195B-774E1A1DB4B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3963009" y="2609494"/>
            <a:ext cx="383198" cy="1084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CAEA10B-0268-B77D-4F5E-FF7A4860D789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rot="16200000" flipH="1">
            <a:off x="3452648" y="3903162"/>
            <a:ext cx="965390" cy="6454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/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/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/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/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Element stress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ACC011C-CF63-0704-9C09-21AD19114812}"/>
              </a:ext>
            </a:extLst>
          </p:cNvPr>
          <p:cNvCxnSpPr>
            <a:cxnSpLocks/>
            <a:stCxn id="258" idx="3"/>
            <a:endCxn id="288" idx="1"/>
          </p:cNvCxnSpPr>
          <p:nvPr/>
        </p:nvCxnSpPr>
        <p:spPr>
          <a:xfrm flipV="1">
            <a:off x="8841416" y="2069752"/>
            <a:ext cx="701236" cy="2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FB18EEC-76AD-9DFB-D51B-43C758C9D1E8}"/>
              </a:ext>
            </a:extLst>
          </p:cNvPr>
          <p:cNvCxnSpPr>
            <a:cxnSpLocks/>
            <a:stCxn id="7" idx="3"/>
            <a:endCxn id="258" idx="1"/>
          </p:cNvCxnSpPr>
          <p:nvPr/>
        </p:nvCxnSpPr>
        <p:spPr>
          <a:xfrm>
            <a:off x="5930046" y="1771722"/>
            <a:ext cx="753004" cy="55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511A033-2003-92A7-207E-594826E7CB8B}"/>
              </a:ext>
            </a:extLst>
          </p:cNvPr>
          <p:cNvCxnSpPr>
            <a:cxnSpLocks/>
            <a:stCxn id="137" idx="2"/>
            <a:endCxn id="258" idx="0"/>
          </p:cNvCxnSpPr>
          <p:nvPr/>
        </p:nvCxnSpPr>
        <p:spPr>
          <a:xfrm rot="16200000" flipH="1">
            <a:off x="7230153" y="840196"/>
            <a:ext cx="337964" cy="726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A2B9BD-C382-8FAC-6151-66BF261BF40C}"/>
              </a:ext>
            </a:extLst>
          </p:cNvPr>
          <p:cNvSpPr/>
          <p:nvPr/>
        </p:nvSpPr>
        <p:spPr>
          <a:xfrm>
            <a:off x="6501980" y="5974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/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ooter Placeholder 157">
            <a:extLst>
              <a:ext uri="{FF2B5EF4-FFF2-40B4-BE49-F238E27FC236}">
                <a16:creationId xmlns:a16="http://schemas.microsoft.com/office/drawing/2014/main" id="{2BF3537B-BABA-6971-B6FE-D189506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20" y="6339924"/>
            <a:ext cx="5546380" cy="381552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FF0000"/>
                </a:solidFill>
              </a:rPr>
              <a:t>Here, the “full” Jacobian is the matrix with the 2 x 2 zero matrix in the upper right and lower quadrants and the 2 x 2 Jacobian in the upper left and lower right quadrants.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/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267E50B-7164-981A-B88B-9C63CD798C67}"/>
              </a:ext>
            </a:extLst>
          </p:cNvPr>
          <p:cNvCxnSpPr>
            <a:cxnSpLocks/>
            <a:stCxn id="188" idx="0"/>
            <a:endCxn id="288" idx="2"/>
          </p:cNvCxnSpPr>
          <p:nvPr/>
        </p:nvCxnSpPr>
        <p:spPr>
          <a:xfrm rot="5400000" flipH="1" flipV="1">
            <a:off x="9819678" y="2581199"/>
            <a:ext cx="446512" cy="133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/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CE001E1D-EB86-7354-36F3-41EB9D3A3047}"/>
              </a:ext>
            </a:extLst>
          </p:cNvPr>
          <p:cNvCxnSpPr>
            <a:cxnSpLocks/>
            <a:stCxn id="61" idx="0"/>
            <a:endCxn id="188" idx="1"/>
          </p:cNvCxnSpPr>
          <p:nvPr/>
        </p:nvCxnSpPr>
        <p:spPr>
          <a:xfrm rot="5400000" flipH="1" flipV="1">
            <a:off x="8404491" y="3416427"/>
            <a:ext cx="547709" cy="105916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BD45D4F-4E9E-07DC-D631-CC65E37C136E}"/>
              </a:ext>
            </a:extLst>
          </p:cNvPr>
          <p:cNvCxnSpPr>
            <a:cxnSpLocks/>
            <a:stCxn id="62" idx="0"/>
            <a:endCxn id="188" idx="2"/>
          </p:cNvCxnSpPr>
          <p:nvPr/>
        </p:nvCxnSpPr>
        <p:spPr>
          <a:xfrm rot="16200000" flipV="1">
            <a:off x="9869107" y="3378392"/>
            <a:ext cx="347654" cy="133528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5BC1CDA-2A88-D154-431A-C3AB8119396E}"/>
              </a:ext>
            </a:extLst>
          </p:cNvPr>
          <p:cNvSpPr/>
          <p:nvPr/>
        </p:nvSpPr>
        <p:spPr>
          <a:xfrm>
            <a:off x="9832157" y="54269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strain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BE83BA-D3B7-685C-0C33-15535E4D12B6}"/>
              </a:ext>
            </a:extLst>
          </p:cNvPr>
          <p:cNvSpPr/>
          <p:nvPr/>
        </p:nvSpPr>
        <p:spPr>
          <a:xfrm>
            <a:off x="9832157" y="10525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/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F4F7A536-0FCB-C38C-52C8-A1D8216D9BAA}"/>
              </a:ext>
            </a:extLst>
          </p:cNvPr>
          <p:cNvCxnSpPr>
            <a:cxnSpLocks/>
            <a:stCxn id="238" idx="1"/>
            <a:endCxn id="61" idx="2"/>
          </p:cNvCxnSpPr>
          <p:nvPr/>
        </p:nvCxnSpPr>
        <p:spPr>
          <a:xfrm rot="10800000">
            <a:off x="8148763" y="5996674"/>
            <a:ext cx="859832" cy="47426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7E37226D-6C90-7BE7-B98E-B33811DE87C2}"/>
              </a:ext>
            </a:extLst>
          </p:cNvPr>
          <p:cNvCxnSpPr>
            <a:cxnSpLocks/>
            <a:stCxn id="238" idx="3"/>
            <a:endCxn id="62" idx="2"/>
          </p:cNvCxnSpPr>
          <p:nvPr/>
        </p:nvCxnSpPr>
        <p:spPr>
          <a:xfrm flipV="1">
            <a:off x="10076709" y="5981147"/>
            <a:ext cx="633869" cy="48979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93F46D07-0D75-75E5-B26B-BA9885584277}"/>
              </a:ext>
            </a:extLst>
          </p:cNvPr>
          <p:cNvCxnSpPr>
            <a:cxnSpLocks/>
            <a:stCxn id="288" idx="3"/>
            <a:endCxn id="108" idx="0"/>
          </p:cNvCxnSpPr>
          <p:nvPr/>
        </p:nvCxnSpPr>
        <p:spPr>
          <a:xfrm flipH="1">
            <a:off x="11294542" y="2069752"/>
            <a:ext cx="583963" cy="1322757"/>
          </a:xfrm>
          <a:prstGeom prst="curvedConnector4">
            <a:avLst>
              <a:gd name="adj1" fmla="val -39146"/>
              <a:gd name="adj2" fmla="val 86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/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67660" y="2250254"/>
            <a:ext cx="924034" cy="991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3491694" y="3027810"/>
            <a:ext cx="2243579" cy="428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/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test_2D_shape_function_derivatives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/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test_2D_jacobian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/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test_2D_B_matrix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matrix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C1D445-A255-2234-C706-813B439F8237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4277644" y="3791797"/>
            <a:ext cx="970292" cy="2986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843CBA7-2D1B-0CE2-249C-29880341B5A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3068126" y="2617482"/>
            <a:ext cx="706883" cy="2383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/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inspect_2D_element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7C19F57-2257-41A6-CC9E-9D087B96F4A0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5735273" y="1472878"/>
            <a:ext cx="512936" cy="17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/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/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DA393D-0F15-812F-E5F1-B36739E5AC31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rot="16200000" flipV="1">
            <a:off x="8175664" y="2599245"/>
            <a:ext cx="892800" cy="1287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/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7B118-7519-112F-B5F8-A1C0962F1DAA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 rot="5400000" flipH="1" flipV="1">
            <a:off x="8141426" y="3226303"/>
            <a:ext cx="293878" cy="162014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44A4253-2D7E-DC43-97B4-CE304DA902D5}"/>
              </a:ext>
            </a:extLst>
          </p:cNvPr>
          <p:cNvCxnSpPr>
            <a:cxnSpLocks/>
            <a:stCxn id="46" idx="0"/>
            <a:endCxn id="48" idx="3"/>
          </p:cNvCxnSpPr>
          <p:nvPr/>
        </p:nvCxnSpPr>
        <p:spPr>
          <a:xfrm rot="16200000" flipV="1">
            <a:off x="10037128" y="3285471"/>
            <a:ext cx="293878" cy="150181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/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55EE54-9392-32B6-D526-A9F1D5A1168A}"/>
              </a:ext>
            </a:extLst>
          </p:cNvPr>
          <p:cNvCxnSpPr>
            <a:cxnSpLocks/>
            <a:stCxn id="52" idx="1"/>
            <a:endCxn id="45" idx="2"/>
          </p:cNvCxnSpPr>
          <p:nvPr/>
        </p:nvCxnSpPr>
        <p:spPr>
          <a:xfrm rot="10800000">
            <a:off x="7478293" y="5960126"/>
            <a:ext cx="1530303" cy="3797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5E00E4-D35D-05A1-D2C3-E342E643DA9E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10076709" y="5944599"/>
            <a:ext cx="858263" cy="3953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99B979-7E70-1937-3742-9A3A9882C0D8}"/>
              </a:ext>
            </a:extLst>
          </p:cNvPr>
          <p:cNvSpPr/>
          <p:nvPr/>
        </p:nvSpPr>
        <p:spPr>
          <a:xfrm>
            <a:off x="6488690" y="32341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1F212D9-749C-5D7E-4B5D-2A565F3BA141}"/>
              </a:ext>
            </a:extLst>
          </p:cNvPr>
          <p:cNvCxnSpPr>
            <a:cxnSpLocks/>
            <a:stCxn id="105" idx="0"/>
            <a:endCxn id="69" idx="2"/>
          </p:cNvCxnSpPr>
          <p:nvPr/>
        </p:nvCxnSpPr>
        <p:spPr>
          <a:xfrm rot="5400000" flipH="1" flipV="1">
            <a:off x="7281747" y="2537582"/>
            <a:ext cx="437580" cy="955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58C178-D564-EE78-099F-AAC4E072F5CF}"/>
              </a:ext>
            </a:extLst>
          </p:cNvPr>
          <p:cNvSpPr/>
          <p:nvPr/>
        </p:nvSpPr>
        <p:spPr>
          <a:xfrm>
            <a:off x="10505840" y="208032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A2A8AB8-D43F-DCA1-9B20-72DE1055C0D2}"/>
              </a:ext>
            </a:extLst>
          </p:cNvPr>
          <p:cNvCxnSpPr>
            <a:cxnSpLocks/>
            <a:stCxn id="69" idx="3"/>
            <a:endCxn id="113" idx="2"/>
          </p:cNvCxnSpPr>
          <p:nvPr/>
        </p:nvCxnSpPr>
        <p:spPr>
          <a:xfrm>
            <a:off x="9708444" y="1472878"/>
            <a:ext cx="797396" cy="747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F691DAD-A6CA-1E06-D052-5C3E69C01C1C}"/>
              </a:ext>
            </a:extLst>
          </p:cNvPr>
          <p:cNvCxnSpPr>
            <a:cxnSpLocks/>
            <a:stCxn id="11" idx="0"/>
            <a:endCxn id="36" idx="2"/>
          </p:cNvCxnSpPr>
          <p:nvPr/>
        </p:nvCxnSpPr>
        <p:spPr>
          <a:xfrm rot="16200000" flipV="1">
            <a:off x="4141667" y="2555993"/>
            <a:ext cx="565923" cy="377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2311</Words>
  <Application>Microsoft Office PowerPoint</Application>
  <PresentationFormat>Widescreen</PresentationFormat>
  <Paragraphs>415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189</cp:revision>
  <cp:lastPrinted>2024-09-09T13:20:28Z</cp:lastPrinted>
  <dcterms:created xsi:type="dcterms:W3CDTF">2024-08-13T13:17:58Z</dcterms:created>
  <dcterms:modified xsi:type="dcterms:W3CDTF">2024-09-12T04:11:06Z</dcterms:modified>
</cp:coreProperties>
</file>