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3" r:id="rId2"/>
    <p:sldId id="261" r:id="rId3"/>
    <p:sldId id="274" r:id="rId4"/>
    <p:sldId id="263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w1" id="{8EBD4012-3B01-45F5-BE37-826A9C905465}">
          <p14:sldIdLst>
            <p14:sldId id="273"/>
            <p14:sldId id="261"/>
          </p14:sldIdLst>
        </p14:section>
        <p14:section name="hw2" id="{B79C79C5-15CF-4E6C-AA9F-8FBB76C6646C}">
          <p14:sldIdLst>
            <p14:sldId id="274"/>
            <p14:sldId id="263"/>
          </p14:sldIdLst>
        </p14:section>
        <p14:section name="hw3" id="{5C473A04-E9C5-4E8F-8545-0AED8660BACC}">
          <p14:sldIdLst>
            <p14:sldId id="276"/>
            <p14:sldId id="278"/>
            <p14:sldId id="279"/>
            <p14:sldId id="280"/>
          </p14:sldIdLst>
        </p14:section>
        <p14:section name="hw4" id="{59957874-70DC-445A-AA48-EFD6D48CAB8C}">
          <p14:sldIdLst>
            <p14:sldId id="281"/>
            <p14:sldId id="282"/>
          </p14:sldIdLst>
        </p14:section>
        <p14:section name="hw5" id="{E22307EB-5D1D-4B05-8346-F5D105A22FD6}">
          <p14:sldIdLst>
            <p14:sldId id="283"/>
            <p14:sldId id="284"/>
          </p14:sldIdLst>
        </p14:section>
        <p14:section name="hw6" id="{ED693B5A-9543-419B-B748-9916BC5DD1B0}">
          <p14:sldIdLst>
            <p14:sldId id="285"/>
            <p14:sldId id="286"/>
          </p14:sldIdLst>
        </p14:section>
        <p14:section name="old" id="{869306EF-9098-47E5-9500-2CA2F1B0F42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46:44.6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 0,'1'45,"1"0,9 46,-6-10,-5-62,1 1,1-1,5 22,2 7,-1 0,3 78,-13 102,0-86,2 970,18-936,-19 1306,-17-1324,17-139,0 1,-2 0,0-1,-2 1,-7 22,9-34,0 8,0 1,0 0,1 20,-4 28,1-28,0 60,4-56,-6 41,-37 452,44 7,2-250,17-151,-18-117,2 0,0-1,7 24,-4-24,-2 0,0 0,0 28,-2-24,1 0,10 45,-7-45,-2 0,3 46,-5-55,0 0,0 0,10 30,-7-30,-1 0,-1 1,2 26,4 47,0 12,8 91,-8-35,0 3,8 593,-13-724,3-24,5-17,-7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4:47:24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24575,'1'-1'0,"0"0"0,-1 0 0,1 0 0,0 0 0,0 0 0,-1 0 0,1 0 0,0 0 0,0 0 0,0 1 0,0-1 0,0 0 0,0 0 0,1 1 0,-1-1 0,0 1 0,0-1 0,0 1 0,0 0 0,1 0 0,-1-1 0,0 1 0,0 0 0,1 0 0,-1 0 0,2 0 0,36-1 0,-37 1 0,0 0 0,0 0 0,1 0 0,-1 0 0,0 0 0,0 1 0,0-1 0,1 1 0,-1 0 0,0-1 0,0 1 0,0 0 0,0 0 0,0 1 0,0-1 0,-1 0 0,1 1 0,0-1 0,-1 1 0,1-1 0,-1 1 0,1 0 0,-1-1 0,0 1 0,1 0 0,-1 0 0,0 0 0,0 0 0,-1 0 0,1 1 0,0-1 0,-1 0 0,1 0 0,-1 0 0,0 0 0,0 1 0,0-1 0,0 3 0,0 1 0,-1 0 0,0-1 0,-1 1 0,1-1 0,-1 0 0,0 1 0,0-1 0,0 0 0,-1 0 0,0 0 0,0-1 0,0 1 0,-1-1 0,-5 7 0,-6 1 0,11-10 0,1 1 0,-1-1 0,0 1 0,1 0 0,-1 1 0,1-1 0,0 1 0,0-1 0,1 1 0,-1 0 0,-3 8 0,6-11 0,1 0 0,-1 0 0,1 0 0,-1 0 0,1-1 0,0 1 0,-1 0 0,1 0 0,0-1 0,0 1 0,-1 0 0,1-1 0,0 1 0,0-1 0,0 1 0,0-1 0,0 1 0,0-1 0,0 1 0,0-1 0,0 0 0,0 0 0,0 0 0,0 0 0,0 1 0,0-1 0,0 0 0,2-1 0,39 2 0,-36-1 0,49-1-1365,-39 0-5461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54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17 24575,'-17'53'0,"16"-40"0,0 1 0,0-1 0,2 1 0,-1-1 0,2 0 0,2 15 0,-3-25 0,-1-1 0,1 1 0,0-1 0,0 1 0,-1-1 0,2 1 0,-1-1 0,0 1 0,0-1 0,1 0 0,-1 0 0,1 0 0,0 0 0,-1 0 0,1 0 0,0 0 0,0-1 0,1 1 0,-1-1 0,0 1 0,0-1 0,1 0 0,-1 0 0,0 0 0,1 0 0,-1 0 0,1 0 0,0-1 0,-1 0 0,1 1 0,-1-1 0,1 0 0,0 0 0,-1 0 0,1 0 0,0-1 0,-1 1 0,4-2 0,-2 1 0,0-1 0,0 1 0,0-1 0,-1 0 0,1 0 0,-1-1 0,1 1 0,-1-1 0,0 0 0,0 0 0,0 0 0,0 0 0,0 0 0,-1 0 0,1-1 0,-1 1 0,0-1 0,0 0 0,0 0 0,-1 0 0,0 0 0,2-5 0,-1 3 0,-1 0 0,1 0 0,-1 0 0,-1 0 0,1 0 0,-1-1 0,0 1 0,0 0 0,-1 0 0,0 0 0,0-1 0,0 1 0,-1 0 0,-3-8 0,3 11 0,0-1 0,0 0 0,0 1 0,0 0 0,-1-1 0,1 1 0,-1 0 0,0 0 0,0 1 0,0-1 0,0 0 0,0 1 0,-1 0 0,1 0 0,-1 0 0,1 0 0,-1 1 0,0-1 0,0 1 0,0 0 0,0 0 0,-5-1 0,4 2 0,-1 1 0,1-1 0,0 0 0,0 1 0,0 0 0,-1 1 0,1-1 0,0 1 0,1 0 0,-1 0 0,0 0 0,0 1 0,1 0 0,0 0 0,-1 0 0,-5 6 0,-19 15-1365,20-18-5461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55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24575,'0'3'0,"0"4"0,0 4 0,0 3 0,0 2 0,0 1 0,0 2 0,0-1 0,0 0 0,0 0 0,0 1 0,0-1 0,0-4-8191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55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24575,'0'3'0,"0"4"0,0 4 0,0 3 0,0 2 0,0 1 0,0 2 0,0-1 0,0 0 0,0 1 0,0-1 0,0 0 0,0-3-8191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57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24575,'0'3'0,"0"4"0,0 3 0,0 4 0,0 2 0,0 2 0,0 0 0,3-3 0,1-1 0,0 1 0,2-3 0,0 0 0,-1 1 0,-1 0 0,2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59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1 145 24575,'0'-14'0,"1"1"0,1-1 0,1 1 0,0-1 0,7-20 0,-9 31 0,1 0 0,-1 0 0,0 0 0,1 0 0,0 0 0,0 0 0,0 1 0,0-1 0,0 1 0,0-1 0,1 1 0,4-4 0,-5 5 0,-1 1 0,1-1 0,0 1 0,-1-1 0,1 1 0,0 0 0,0-1 0,-1 1 0,1 0 0,0 0 0,0 0 0,-1 1 0,1-1 0,0 0 0,0 1 0,-1-1 0,1 1 0,0-1 0,-1 1 0,1 0 0,-1-1 0,1 1 0,-1 0 0,1 0 0,2 3 0,0 0 0,0 1 0,1-1 0,-2 1 0,1 0 0,0 1 0,-1-1 0,0 0 0,-1 1 0,1 0 0,-1 0 0,0 0 0,0 0 0,-1 0 0,1 0 0,-1 6 0,0-5 0,0-1 0,0 1 0,-1-1 0,0 1 0,0-1 0,-1 1 0,0-1 0,0 1 0,0-1 0,-1 1 0,0-1 0,0 0 0,0 0 0,-5 8 0,-24 21 0,24-28 0,0 0 0,1 1 0,0 0 0,0 0 0,0 0 0,-6 14 0,12-21-26,1 1 0,-1-1 0,0 1 0,0-1 0,1 1 0,-1-1 0,0 1 0,1-1 0,0 0-1,-1 1 1,1-1 0,0 0 0,-1 1 0,1-1 0,0 0 0,0 0 0,0 0 0,0 0 0,0 0 0,1 0 0,-1 0 0,0 0-1,0 0 1,1-1 0,-1 1 0,0 0 0,1-1 0,-1 1 0,0-1 0,1 1 0,-1-1 0,2 0 0,0 2-479,9 2-6321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4:05.9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 1,'0'49,"1"-7,-2-1,-10 75,-10 28,15-89,3 0,6 78,-1-27,-2-65,-1-13,1 0,2 0,8 48,-6-52,-1-1,-1 1,-1 30,-1-28,1 0,6 37,-3-32,-1 0,-1 50,-3-50,2 1,7 45,36 204,-37-224,-3-29,1 46,-4-55,1 0,1-1,9 35,-7-34,0 1,-2 0,2 24,13 114,-1 36,-18-130,-1-16,2-1,13 95,-6-94,-3 0,-2 1,-5 58,0-6,1 20,5 127,5-187,-4-35,1 46,-5-31,2 0,10 58,-9-69,0 0,-4 52,0-55,0-1,2 1,1-1,6 29,-2-19,-2-1,-2 1,-1 0,-4 43,0 10,3 1463,-18-1412,18-99,1-8,-1 0,-2 0,-2 0,0 0,-12 37,10-43,0-1,-2 33,4-23,-6 36,-1 103,9-154,0 0,-1 0,-8 31,5-31,2 1,0 0,0 27,-7 51,4-42,-1-8,-1 24,7-57,0-1,0 1,-2-1,-5 17,-8 44,-1 46,0 1,-17 70,30-150,-1-5,1 55,5 1423,1-1498,1 0,1 0,9 32,-7-31,0-1,-2 1,2 25,12 113,1 1,-16-124,1 0,10 43,-6-44,-2 0,1 50,-7 1028,19-954,-18-69,-1-56,1-31,0-16,0-539,-1 534,-1 0,-1 0,-9-31,7 30,1 0,0-1,-1-22,-12-115,17 122,1 12,-1-1,-1 0,-1 1,-6-26,1 4,6 32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4:41.4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1,'706'0,"-691"0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4:42.7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0,'636'0,"-621"0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4:52.2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2,'104'-2,"110"5,-153 5,-35-4,46 1,87-5,-144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4:54.6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1,'1'1,"-1"1,1 0,-1-1,1 1,0 0,-1-1,1 1,0-1,0 1,0-1,0 0,0 1,1-1,-1 0,0 0,1 0,-1 0,0 0,1 0,0 0,-1 0,1-1,-1 1,1-1,0 1,-1-1,1 1,0-1,3 0,56 4,-57-4,192 17,121-18,-302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4:47:26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4 24575,'33'-1'0,"-23"0"0,0 0 0,0 1 0,0 0 0,0 0 0,0 2 0,17 3 0,-27-5 0,1 0 0,0 0 0,0 1 0,0-1 0,-1 0 0,1 1 0,0-1 0,-1 1 0,1-1 0,0 1 0,-1-1 0,1 1 0,0-1 0,-1 1 0,1 0 0,-1-1 0,1 1 0,-1 0 0,0-1 0,1 1 0,-1 0 0,0 0 0,1-1 0,-1 1 0,0 0 0,0 0 0,0 0 0,1 1 0,-2 0 0,1 0 0,-1 0 0,1 0 0,-1 0 0,0 0 0,1 0 0,-1 0 0,0 0 0,0-1 0,-1 1 0,-1 2 0,-45 44 0,40-40 0,-9 6 0,11-9 0,-1 1 0,1 0 0,0 0 0,0 0 0,1 1 0,0 0 0,-5 8 0,9-12 0,0 0 0,0 0 0,0 0 0,1 0 0,-1 0 0,1 0 0,0 0 0,0 0 0,0 0 0,0 0 0,0 0 0,1 0 0,-1 0 0,1 0 0,0 0 0,0 0 0,0 0 0,0-1 0,1 1 0,-1 0 0,1-1 0,-1 1 0,1-1 0,3 4 0,-3-4 5,0 0-1,-1 1 1,1-1-1,0 0 0,-1 0 1,0 1-1,0-1 1,0 1-1,0-1 1,0 1-1,0-1 0,0 1 1,-1 0-1,0-1 1,1 1-1,-1 0 1,0 0-1,0-1 1,0 1-1,-1 0 0,1-1 1,-1 1-1,1 0 1,-1-1-1,0 1 1,-2 4-1,0-4-103,0 1 0,0 0 0,-1-1 0,0 1 0,1-1 0,-1 0 0,0-1 0,0 1 0,-1 0 0,1-1 0,0 0 0,-1 0 0,1-1 0,-7 2 0,0 1-6727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4:56.7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0,'37'2,"44"7,-22-1,64 10,-66-12,-20-1,46 0,147-5,-215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4:57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1,'105'17,"-81"-15,0 1,38 10,-40-7,0-2,0 0,33 0,298-5,-338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4:58.8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2,'58'-1,"-14"0,0 2,76 11,-68-6,0-2,0-2,56-5,-2 0,-91 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4:59.7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1,'52'15,"39"-12,-68-4,0 2,0 0,38 7,-42-4,0-2,0 0,20-1,-20-1,0 1,1 1,20 4,-21-2,1-2,1 0,34-2,-37 0,-3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5:01.0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0,'512'0,"-406"18,-92-17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5:01.8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0,'512'0,"-389"18,-108-18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5:03.1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1,'27'1,"44"8,-11 0,-3-2,-20-2,47-1,74 14,-52-19,-91 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5:03.9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0,'50'0,"-1"2,52 10,-54-7,0-2,78-5,-31-1,-79 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5:09.7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0,'495'0,"-337"18,-87-18,-56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5:10.6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0,'688'0,"-672"0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4:47:27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24575,'0'389'-1365,"0"-374"-5461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5:11.7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0,'653'0,"-638"0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5:12.5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22,'53'-16,"36"10,112 8,-66 0,76-2,-196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5:13.6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1,'0'1,"1"0,-1 0,1 0,-1-1,1 1,-1 0,1 0,0 0,0 0,-1-1,1 1,0 0,0-1,0 1,0-1,0 1,0-1,0 1,0-1,0 0,0 1,0-1,0 0,0 0,0 0,0 0,2 0,35 3,-33-3,156 18,210-19,-356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5:14.4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0,'547'0,"-532"0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5:15.2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39,'57'0,"-12"2,-1-3,76-11,43-9,-128 17,1 2,54 3,-26 0,-49-1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5:16.1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0,'618'0,"-603"0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5:17.1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42,'0'-1,"1"0,-1 0,1 0,0 0,-1 0,1 1,0-1,-1 0,1 0,0 1,0-1,0 0,0 1,0-1,0 1,-1-1,1 1,0-1,1 1,-1 0,0-1,0 1,0 0,0 0,0 0,0 0,1 0,37-3,-35 3,56 0,-36 1,0-1,1-1,47-9,-40 5,1 1,0 1,0 2,46 4,4 0,-66-3,-2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5:18.0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55,'141'-18,"-70"19,-43 0,1 0,-1-2,0-1,1-1,-1-1,43-13,-58 14,1 0,0 0,0 1,0 1,0 0,20 2,-22-1,3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5:18.8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82,'80'1,"88"-3,-153 0,0-1,0-1,16-5,33-8,8 5,103-12,-139 18,-21 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5:19.7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54,'177'-18,"-19"0,-97 17,91-11,-82 7,-55 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4:47:28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1 24575,'0'6'0,"-1"0"0,0 1 0,0-1 0,-1 0 0,1 0 0,-2 0 0,1 0 0,0 0 0,-1 0 0,0-1 0,-5 8 0,-50 58 0,19-26 0,9-19 0,-4 5 0,32-30 0,1 1 0,0-1 0,-1 1 0,1 0 0,0-1 0,0 1 0,0 0 0,0-1 0,0 1 0,1 0 0,-1 0 0,0 0 0,1 0 0,0 0 0,-1 0 0,1 3 0,0-4 0,1 0 0,-1 0 0,1-1 0,-1 1 0,1 0 0,-1-1 0,1 1 0,0-1 0,-1 1 0,1 0 0,0-1 0,0 0 0,-1 1 0,1-1 0,0 1 0,0-1 0,-1 0 0,1 1 0,0-1 0,0 0 0,0 0 0,0 0 0,0 0 0,-1 0 0,1 0 0,0 0 0,0 0 0,0 0 0,0 0 0,0 0 0,-1-1 0,1 1 0,0 0 0,0-1 0,0 1 0,1-1 0,36-12 0,-36 12 0,19-5 0,0 1 0,0 1 0,0 1 0,1 1 0,-1 1 0,1 1 0,34 4 0,15-2 0,-43-2-455,0-2 0,43-9 0,-59 9-6371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7:54.6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0,'988'0,"-973"0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7:55.5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0,'1'2,"-1"-1,0 1,1-1,-1 0,1 1,-1-1,1 0,-1 1,1-1,0 0,0 0,0 1,0-1,0 0,0 0,0 0,0 0,0-1,0 1,1 0,-1 0,0-1,1 1,-1-1,0 1,3 0,46 10,-29-7,11 2,0-1,0-2,0-1,0-2,32-4,21 2,320 2,-390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7:56.5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52,'43'0,"0"-2,52-10,-7 1,0 4,97 4,-162 3,28-9,-28 4,-10 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7:57.5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18,'513'0,"-355"-18,-87 19,-56-1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8:33.5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1 112,'601'0,"-461"18,673-18,-637-19,-134 20,-15 0,0-1,0-2,51-8,-42 5,0 1,0 1,0 2,42 5,10-2,-53-3,-1-1,42-9,-46 8,0 1,53 2,-57 1,0 0,1-2,-1-1,29-6,-30 4,-1 1,1 1,0 1,26 2,-26 1,0-2,0-1,0-1,25-5,47-6,-21 5,-38 3,-1 3,58 2,-59 2,0-2,71-10,-55 4,0 1,0 4,57 4,-3-1,422-2,-512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8:35.2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90,'48'-1,"-19"0,1 1,0 1,52 10,-46-5,0-2,0-2,0-1,42-4,11 0,405 3,-354-18,-86 18,-17 1,0-2,65-9,-65 5,1 1,-1 3,56 3,55-2,-80-7,-27 2,44 0,33 8,169-6,-230-6,-37 6,-1 0,26 0,149-15,-93 21,133-6,-177-5,-37 4,-1 1,26 0,767 4,-802-1,-1 1,1 0,-1 1,1 0,-1 1,0-1,12 6,-12-2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8:36.5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0,'582'0,"-566"0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8:37.7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1,'723'0,"-708"0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8:43.6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1,'176'18,"301"-18,-462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8:44.3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0,'1'1,"-1"0,1 0,-1 0,1 0,-1 0,1-1,0 1,-1 0,1 0,0 0,0-1,0 1,0 0,-1-1,1 1,0-1,0 1,0-1,0 0,0 1,0-1,0 0,0 0,0 1,1-1,-1 0,1 0,37 2,-35-2,458 0,-447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4:47:29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 24575,'-6'33'0,"5"-32"0,0 1 0,0-1 0,1 1 0,-1 0 0,1-1 0,-1 1 0,1-1 0,-1 1 0,1 0 0,0-1 0,0 1 0,0 0 0,0 0 0,0-1 0,0 1 0,0 0 0,1-1 0,-1 1 0,1-1 0,-1 1 0,1 0 0,0-1 0,-1 1 0,1-1 0,0 1 0,0-1 0,0 0 0,0 1 0,0-1 0,0 0 0,0 0 0,1 0 0,-1 1 0,0-1 0,1-1 0,-1 1 0,1 0 0,-1 0 0,1 0 0,-1-1 0,3 1 0,34 15 0,-30-14 0,-1 0 0,0 1 0,1 0 0,-1 1 0,-1-1 0,1 2 0,0-1 0,-1 0 0,0 1 0,0 0 0,0 1 0,8 10 0,-9-9 0,-1-1 0,1 2 0,-1-1 0,-1 0 0,0 1 0,0-1 0,0 1 0,-1 0 0,0 0 0,1 10 0,-3-16 0,0 0 0,0 1 0,0-1 0,0 0 0,-1 0 0,1 0 0,-1 0 0,1 1 0,-1-1 0,0 0 0,0 0 0,0 0 0,0 0 0,0 0 0,0-1 0,-3 4 0,1-3 0,1 0 0,-1 0 0,0 0 0,1-1 0,-1 1 0,0-1 0,0 1 0,0-1 0,0 0 0,-1 0 0,1-1 0,0 1 0,0-1 0,-6 1 0,-10 1-195,0-1 0,0-1 0,0 0 0,0-2 0,0 0 0,-20-5 0,28 3-6631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8:52.6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1,'41'0,"0"3,41 7,-32-4,0-3,82-5,-33-1,-49 3,-9-1,1 1,73 12,-67-6,0-2,1-1,58-6,-7 0,377 3,-320 18,-126-18,27-1,1 3,63 10,-85-8,0-2,72-4,-63 0,55 4,-44 7,-37-6,0 0,24 1,1633-5,-1537-18,425 20,-550-1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8:57.6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4903 34,'-103'-9,"70"5,-43-1,-2988 8,1559-6,1481 2,1-1,-37-8,58 10,-11-2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8:59.3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0,'178'19,"368"-20,-531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9:00.2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1,'141'18,"301"-19,-427 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9:06.4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0,'120'9,"7"0,-98-8,1 1,39 8,-27-6,0-1,70-4,-31-1,-65 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9:07.6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71,'44'0,"-1"-2,52-10,-66 9,0 0,31 3,-31 0,-1-1,40-6,-31 2,1 2,0 1,48 5,-37-1,55-4,-47-7,-38 5,1 2,25-2,46 6,100-3,-130-7,-35 4,46-2,16 7,-73-1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9:08.6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1,'953'0,"-938"0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9:19.1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89,'29'0,"31"1,0-3,60-10,-34 3,-63 8,1-2,-1 0,0-1,30-10,-38 9,1 0,0 1,-1 0,1 2,1 0,-1 0,24 2,37 2,130-4,-147-6,-34 4,45-1,1240 6,-698-2,-473 19,496-18,-496 18,1-20,107 4,-188 6,-34-4,46 2,193-7,-250 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9:20.9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0,'73'0,"102"13,-108-6,1-4,68-6,-18 0,2862 3,-2840 19,743-20,-725 19,-143-18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9:25.5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1,'141'17,"1"2,-112-17,-1 1,42 9,-42-5,0-2,46 1,474-7,-373 19,2876-18,-2912 18,-108-17,0 1,32 8,-5-4,-43-5,-1 1,0 0,0 1,21 6,-22-4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4:47:30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 24575,'41'-1'0,"0"-1"0,41-9 0,-65 9 32,-1 1-1,29 2 1,-32 0-324,1-1 0,-1 0 0,0-1 0,25-4 0,-26 1-6534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9:27.5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0,'87'18,"-32"-15,87 8,-78-5,1-3,67-6,-19 1,920 2,-852 18,841-18,-845 18,-136-18,1 2,55 9,-50-6,1-1,89-6,-38-1,-51 2,-19 0,1 1,0 2,52 9,-58-7,1-1,-1-1,1-1,25-3,-25 1,-1 0,0 2,0 1,31 6,-23-2,1-2,0-2,0-1,46-4,4 0,44 1,134 5,-244-1,-2 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9:30.4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0,'177'19,"-132"-17,75 13,-76-8,82 3,-55-10,-56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9:31.4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0,'7'4,"0"0,-1-1,1 0,0-1,1 1,-1-1,0-1,1 1,11 0,3 1,24 3,0-2,0-2,56-5,-5 1,-9 2,-73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9:32.5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1,'86'17,"135"-18,36 3,-228 5,-18-4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9:33.6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20,'0'-1,"1"0,-1 0,1 1,-1-1,1 0,0 0,-1 0,1 0,0 0,0 1,-1-1,1 0,0 1,0-1,0 1,0-1,0 1,0-1,0 1,0 0,0-1,0 1,0 0,0 0,0 0,0 0,2 0,36-3,-35 3,418-1,-206 2,-201-1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9:40.4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0,'105'19,"245"-18,-169-3,-166 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9:41.1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1,'583'0,"-407"18,-141-18,-20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9:42.2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1,'35'1,"-1"1,42 9,-27-6,0-2,85-5,-34 0,58 2,-143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9:43.2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1,'0'1,"1"0,-1 0,1-1,0 1,-1 0,1 0,0 0,-1 0,1-1,0 1,0 0,0-1,-1 1,1 0,0-1,0 1,0-1,0 0,0 1,0-1,0 0,0 1,0-1,0 0,0 0,1 0,0 0,36 2,-33-2,48 1,-30-2,1 1,0 2,39 6,-41-3,0-2,35 0,-40-3,1 1,-1 1,0 0,0 1,29 10,-31-9,0-1,1 0,-1-1,1 0,0-2,0 0,17-2,7 1,-24 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9:50.2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0,'3176'0,"-3053"18,-35-9,18 0,-56-10,-18-1,-1 2,1 1,59 11,-55-7,0-1,0-1,1-2,41-5,10 2,688 2,-761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4:47:32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1 24575,'-1'5'0,"0"1"0,-1-1 0,1 0 0,-1 0 0,0 0 0,-4 6 0,-3 9 0,5-9 0,1 0 0,0-1 0,1 1 0,1 1 0,-1-1 0,2 0 0,0 0 0,0 0 0,1 1 0,0-1 0,4 14 0,-3-22 0,0 0 0,0 0 0,0-1 0,0 1 0,1-1 0,-1 1 0,1-1 0,0 0 0,0 0 0,0 0 0,0 0 0,0 0 0,0-1 0,0 1 0,0-1 0,1 0 0,-1 0 0,1 0 0,-1-1 0,1 1 0,-1-1 0,5 0 0,-4 1 0,1-1 0,-1 0 0,0 0 0,0 0 0,0 0 0,0-1 0,0 1 0,0-1 0,0 0 0,-1 0 0,1-1 0,0 1 0,0-1 0,-1 0 0,1 0 0,-1 0 0,0 0 0,7-6 0,-6 3 0,0-1 0,0 0 0,0 1 0,-1-1 0,0-1 0,0 1 0,0 0 0,-1-1 0,0 1 0,2-11 0,-4 15 0,0-1 0,0 1 0,-1 0 0,1-1 0,-1 1 0,1 0 0,-1-1 0,0 1 0,0 0 0,0 0 0,0 0 0,0 0 0,0 0 0,-1 0 0,1 0 0,-1 0 0,1 1 0,-1-1 0,0 0 0,0 1 0,0-1 0,0 1 0,0 0 0,0 0 0,0 0 0,0 0 0,0 0 0,0 0 0,-1 0 0,1 1 0,0-1 0,0 1 0,-4-1 0,-5-1 15,0 0 0,-1 0 0,1 1 0,0 1 0,0 0 0,-1 0 0,-14 3 0,19-2-114,1 0 0,0 1 0,-1 0 0,1 0 0,0 0 0,0 1 0,1 0 0,-1 0 0,1 0 0,-1 1 0,1 0 0,0 0 0,0 0 0,-5 6 0,4-1-6727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9:51.7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3,'132'-3,"142"6,-215 5,33 2,1467-11,-1320 20,2310-20,-2534 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9:52.8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1,'0'1,"1"1,0-1,0 1,-1-1,1 0,0 1,0-1,1 0,-1 0,0 1,0-1,0 0,1 0,-1-1,1 1,-1 0,1 0,-1-1,1 1,-1 0,1-1,1 1,38 9,32-5,106-6,-59-2,91 3,-196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9:53.6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0,'212'18,"123"-18,-320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9:55.8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0,'212'18,"70"-18,-267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9:56.7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0,'618'0,"-603"0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09:59.5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1,'6'3,"0"1,0-1,1 0,-1-1,1 0,-1 0,1 0,0-1,7 1,8 3,11 0,0-1,0-2,1-1,43-4,8 0,426 3,-496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10:00.3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1,'0'2,"1"-1,-1 1,1 0,0 0,0-1,0 1,0 0,0-1,0 1,0-1,1 1,-1-1,1 0,-1 0,1 1,-1-1,1 0,-1 0,1 0,0-1,0 1,-1 0,4 0,46 14,-49-15,146 20,60-3,-81 1,-77-13,0-2,69-5,-25 0,-79 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10:06.7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0,'2753'0,"-2595"18,1113-18,-1131 18,407-18,-532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10:08.1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41,'33'0,"52"0,116 14,-133-8,0-3,69-6,-18 1,3105 2,-3149-10,-27 1,182-7,-174 17,-23 1,-1-2,1-1,-1-2,36-7,-35 5,0 1,0 1,0 2,45 5,5-2,4-2,-72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10:09.2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0,'565'0,"-550"0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4:47:34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 24575,'69'1'0,"75"-3"0,-135 1-227,1 0-1,-1-2 1,1 1-1,-1-1 1,13-5-1,-13 2-6598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10:09.8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10:11.0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1,'530'0,"-515"0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10:12.2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0,'1'2,"-1"0,1 0,0-1,-1 1,1-1,0 1,0 0,0-1,0 0,1 1,-1-1,0 0,0 1,1-1,-1 0,1 0,-1 0,1 0,-1 0,1-1,0 1,0 0,-1-1,3 1,49 14,-44-13,25 3,1-2,0-1,0-1,35-4,16 0,142 3,-212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10:13.0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0,'723'0,"-708"0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10:19.8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19,'3687'0,"-3547"-18,302 18,-427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10:21.3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1,'0'1,"1"0,-1 0,1 0,0-1,-1 1,1 0,0 0,-1 0,1-1,0 1,0 0,0 0,0-1,0 1,0-1,-1 1,1-1,1 0,-1 1,0-1,0 0,0 1,0-1,0 0,0 0,0 0,1 0,37 2,-35-2,782 3,-387-6,1983 3,-2242-18,231 19,-356-1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10:24.3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37,'105'-19,"303"18,-197 3,-53-20,-34 18,-109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10:25.1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1,'812'0,"-797"0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10:28.5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2,'98'-2,"105"5,-137 5,-34-4,47 2,8-7,-71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10:29.4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0,'689'0,"-674"0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4:47:34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24575,'0'3'0,"0"4"0,0 4 0,0 3 0,0 2 0,0 1 0,0 1 0,0 1 0,0-1 0,0 0 0,0 1 0,0-2 0,0 1 0,0 0 0,0 0 0,0-4-8191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10:37.0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0,'813'0,"-804"1,1 0,-1 0,1 1,10 4,-19-6,11 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10:37.9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2,'109'-2,"118"5,-161 5,-35-3,48 0,291-6,-355 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10:45.5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0,'812'0,"-797"0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10:46.3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0,'0'3,"0"0,0 0,1 0,0 0,-1 0,1 0,0-1,1 1,-1 0,0 0,1-1,-1 1,1-1,0 1,0-1,0 0,0 0,0 0,1 0,-1 0,0 0,1-1,0 1,-1-1,1 0,0 1,-1-1,1-1,0 1,0 0,0-1,4 1,13 2,0-1,1-1,35-3,-26 1,623 1,-638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11:15.5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0,'1376'0,"-1361"0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11:17.3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18,'104'-17,"269"17,-215 18,-123-17,-1 1,43 8,-30-5,0-2,79-5,-33 0,-78 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11:18.8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0,'548'0,"-408"19,-105-19,-20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11:19.8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0,'883'0,"-868"0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11:30.6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2,'103'-1,"112"3,-155 6,-34-4,47 1,103 13,-161-18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11:31.6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2,'48'-1,"-18"0,0 1,0 2,52 9,-46-6,0-1,0-1,0-2,42-5,10 1,53 3,-126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4:47:35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 24575,'74'1'0,"82"-3"0,-96-6 0,-34 4 0,46-1 0,-50 4-455,1-1 0,42-9 0,-53 9-6371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14:12.2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0,'105'18,"373"-18,-355 17,-108-16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14:13.3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41,'8'-1,"0"0,-1-1,1 0,-1 0,1 0,8-5,31-8,-1 10,0 2,81 5,-30 0,-44-2,-21-2,-1 2,0 2,58 9,-27-4,-47-7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14:40.1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3,'121'-2,"130"4,-131 15,-73-9,86 3,-92-10,78 11,-63-6,1-3,76-5,-28-1,1765 3,-1694 18,-40-21,151 6,-226 5,-36-4,48 1,668-5,-696 7,-33-3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5:14:41.8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0,'1464'0,"-1352"10,-72-6,40 1,238 12,12-1,-220-13,-75-4,0 2,54 8,-38-2,0-3,0-2,59-5,-4 0,-57 3,-8-1,1 1,73 12,-65-6,0-1,0-3,62-5,-8 0,430 3,-412 18,-47-9,9 0,287-10,-356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46:48.8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37,'1448'0,"-1272"-18,-142 17,-1-1,45-8,-30 5,-33 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4:47:36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24575,'0'3'0,"0"4"0,0 4 0,0 3 0,0 2 0,0 1 0,0 1 0,0 1 0,0-1 0,0 0 0,0 1 0,0-2 0,0 1 0,0 0 0,0 0 0,0-1 0,0 1 0,0-3-8191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4:47:38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24575,'4'-1'0,"0"1"0,0-1 0,1 0 0,-1-1 0,0 1 0,0 0 0,0-1 0,0 0 0,6-4 0,-6 3 0,1 0 0,0 1 0,0 0 0,0 0 0,0 0 0,8-1 0,-10 2 0,1 0 0,-1 1 0,1-1 0,-1 1 0,0 0 0,1 0 0,-1 0 0,1 1 0,-1-1 0,0 1 0,1 0 0,-1 0 0,0 0 0,1 0 0,-1 0 0,0 1 0,0-1 0,0 1 0,4 4 0,-4-3 0,-1 0 0,0 1 0,0 0 0,0-1 0,0 1 0,0 0 0,-1 0 0,0 0 0,0 0 0,0 0 0,0 0 0,-1 0 0,1 0 0,-1 0 0,-1 9 0,1-4 0,0 0 0,-1 1 0,0-1 0,-1 0 0,0 0 0,-1 0 0,1 0 0,-2-1 0,1 1 0,-9 15 0,8-19 0,0 0 0,0 0 0,-1 0 0,1 0 0,-1-1 0,0 0 0,0 1 0,-1-2 0,1 1 0,-1-1 0,0 0 0,0 0 0,0 0 0,0-1 0,0 0 0,-8 1 0,1 2 0,12 0 0,24 4 0,41 4 0,-63-13 0,31 3-24,1-1 0,33-3 0,-23 0-1269,-28 1-5533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4:47:40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24575,'9'0'0,"4"0"0,-1 0 0,1 0 0,0 2 0,19 3 0,-30-4 0,-1-1 0,1 0 0,0 1 0,-1-1 0,1 1 0,0 0 0,-1-1 0,1 1 0,-1 0 0,1 0 0,-1 0 0,0 0 0,1 0 0,-1 0 0,0 1 0,0-1 0,0 0 0,1 1 0,-2-1 0,1 1 0,0-1 0,0 1 0,0-1 0,-1 1 0,1 0 0,0-1 0,-1 1 0,0 0 0,1-1 0,-1 1 0,0 0 0,0 0 0,0-1 0,0 1 0,0 0 0,-1-1 0,1 1 0,0 0 0,-1 0 0,1-1 0,-1 1 0,0 1 0,-19 26 0,1-2 0,19-26 0,0-1 0,0 1 0,0 0 0,0 0 0,0 0 0,0 0 0,1 0 0,-1 0 0,0 0 0,0 0 0,1 0 0,-1 0 0,1 0 0,-1-1 0,1 1 0,-1 0 0,1 0 0,-1 0 0,1-1 0,-1 1 0,1 0 0,0-1 0,0 1 0,-1-1 0,1 1 0,0-1 0,0 1 0,0-1 0,0 1 0,-1-1 0,1 0 0,1 1 0,4 2 0,0 1 0,-1 0 0,1 0 0,-1 1 0,0 0 0,0 0 0,-1 0 0,1 0 0,-1 1 0,0-1 0,-1 1 0,1 0 0,-1 0 0,-1 1 0,1-1 0,-1 1 0,2 7 0,-3-10 0,0 0 0,0 0 0,0 1 0,-1-1 0,0 0 0,0 0 0,0 0 0,0 1 0,-1-1 0,1 0 0,-1 0 0,0 0 0,-1 0 0,1 0 0,-1 0 0,1 0 0,-1-1 0,0 1 0,0 0 0,-1-1 0,1 0 0,-1 1 0,0-1 0,0 0 0,0 0 0,0-1 0,0 1 0,-1-1 0,-5 4 0,-17 2-1365,13-5-5461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4:47:42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24575,'0'3'0,"0"4"0,0 4 0,0 3 0,0 2 0,0 1 0,0 1 0,0 1 0,0-1 0,0 0 0,0 1 0,0-2 0,0 1 0,0 0 0,0-1 0,3-2 0,1-4-8191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4:47:42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1 24575,'-2'0'0,"0"1"0,0-1 0,0 1 0,0-1 0,0 1 0,0 0 0,0 0 0,0 0 0,1 0 0,-1 1 0,0-1 0,1 0 0,-1 1 0,0-1 0,1 1 0,-2 1 0,-23 33 0,19-25 0,-4 3 0,0 1 0,0-1 0,-27 24 0,36-37 0,0 1 0,0-1 0,1 0 0,-1 1 0,1-1 0,-1 1 0,1 0 0,0-1 0,0 1 0,0 0 0,0 0 0,0 0 0,0 0 0,0 0 0,0 0 0,1 0 0,-1 3 0,1-4 0,1 0 0,-1 0 0,1 0 0,0 0 0,-1 0 0,1-1 0,0 1 0,0 0 0,-1 0 0,1 0 0,0-1 0,0 1 0,0 0 0,0-1 0,0 1 0,0-1 0,0 1 0,0-1 0,0 1 0,0-1 0,1 0 0,-1 0 0,0 1 0,0-1 0,0 0 0,0 0 0,0 0 0,1 0 0,-1 0 0,0-1 0,2 1 0,37-1-73,-23 1-185,0 0-1,0 1 1,-1 0-1,28 7 1,-32-5-6568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4:47:44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24575,'4'0'0,"-1"1"0,1 0 0,-1 0 0,1 0 0,-1 0 0,1 1 0,-1-1 0,0 1 0,1 0 0,-1 0 0,0 0 0,0 0 0,0 0 0,-1 1 0,5 4 0,33 44 0,-33-41 0,0 0 0,-1 1 0,0 0 0,-1 0 0,-1 1 0,5 12 0,-9-22 0,1 0 0,-1 0 0,1 0 0,-1 0 0,0 0 0,1 0 0,-1 0 0,0 0 0,0 0 0,-1 0 0,1 0 0,0-1 0,-1 1 0,1 0 0,-1 0 0,1 0 0,-1 0 0,0 0 0,0 0 0,0-1 0,0 1 0,0 0 0,0-1 0,-1 1 0,1-1 0,0 0 0,-1 1 0,1-1 0,-1 0 0,0 0 0,1 1 0,-1-1 0,0-1 0,0 1 0,0 0 0,1 0 0,-1-1 0,0 1 0,0-1 0,0 1 0,0-1 0,0 0 0,0 0 0,0 0 0,-3 0 0,0 0-91,0 1 0,0-1 0,0 0 0,0 0 0,0-1 0,0 1 0,1-1 0,-1 0 0,0-1 0,0 1 0,1-1 0,-1 0 0,1 0 0,-6-3 0,2-2-6735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4:47:44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72 24575,'52'-16'0,"-36"13"0,0 0 0,0-1 0,-1-1 0,17-7 0,-20 6 0,1 2 0,0-1 0,0 1 0,0 1 0,0 1 0,27-3 0,-5 6-1365,-19-1-5461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4:47:45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24575,'-2'81'0,"4"86"0,-1-162 0,0-1 0,0 1 0,0-1 0,0 0 0,1 1 0,0-1 0,0 0 0,0 0 0,0 0 0,1 0 0,0-1 0,-1 1 0,1-1 0,1 1 0,-1-1 0,0 0 0,1 0 0,-1 0 0,1-1 0,0 1 0,0-1 0,6 2 0,-7-2 0,0-1 0,1 0 0,-1 0 0,1 0 0,-1 0 0,0-1 0,1 0 0,-1 1 0,1-1 0,-1 0 0,1-1 0,-1 1 0,1-1 0,-1 1 0,1-1 0,-1 0 0,0 0 0,1 0 0,-1-1 0,0 1 0,0-1 0,0 0 0,0 0 0,0 0 0,-1 0 0,1-1 0,0 1 0,-1 0 0,4-6 0,-2 0 0,-1-1 0,-1 1 0,1 0 0,-1-1 0,-1 0 0,1 0 0,-1 1 0,-1-1 0,0 0 0,0 0 0,-1 0 0,0 1 0,0-1 0,-5-14 0,4 21 0,0-1 0,0 0 0,0 1 0,0-1 0,0 1 0,-1-1 0,1 1 0,-1 0 0,0 0 0,1 0 0,-1 1 0,0-1 0,0 1 0,0-1 0,-1 1 0,1 0 0,0 0 0,-6-1 0,7 2 0,-1-1 0,1 1 0,0-1 0,-1 1 0,1 0 0,-1 0 0,1 0 0,0 0 0,-1 0 0,1 0 0,0 1 0,-1-1 0,1 1 0,0 0 0,-1-1 0,1 1 0,0 0 0,0 1 0,0-1 0,0 0 0,0 0 0,0 1 0,0-1 0,0 1 0,1 0 0,-3 2 0,-9 26-1365,9-15-5461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4:47:47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24575,'49'-2'0,"-35"0"0,0 1 0,1 1 0,-1 0 0,0 1 0,0 0 0,1 1 0,23 7 0,-36-8 0,0 1 0,1-1 0,-2 1 0,1-1 0,0 1 0,0 0 0,-1 0 0,1 0 0,0 0 0,-1 0 0,0 0 0,0 1 0,0-1 0,0 0 0,0 1 0,0-1 0,0 1 0,-1-1 0,1 1 0,-1-1 0,0 1 0,0 2 0,-2 69 0,1-47 0,-1 25 0,-11 77 0,9-81-1365,4-34-5461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4:47:47.9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24575,'36'1'0,"1"2"0,36 7 0,-34-6 1,-1-2 1,59-3-1,-28-1-1370,-54 2-5457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46:53.0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17,'1'-1,"-1"0,0 0,1 0,-1 0,1 1,-1-1,1 0,-1 0,1 0,0 1,-1-1,1 0,0 1,0-1,0 1,-1-1,1 0,0 1,0 0,0-1,0 1,0 0,0-1,0 1,0 0,0 0,0 0,0 0,0 0,0 0,0 0,0 0,0 0,0 0,1 1,41 6,-40-7,39 7,0-3,0-2,70-5,-19 1,-13 1,86 3,-109 6,-37-4,0-1,24 0,1385-4,-1413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48:31.9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2,'105'17,"350"-15,-221-4,-57 21,46-19,610-17,-362 12,-252 8,-61-21,-69 19,-74-1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48:34.2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41,'1183'0,"-1032"-18,-150 18,68 0,98-13,-106 7,1 3,74 5,-25 1,929-3,-1025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48:35.7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18,'1219'0,"-1097"-17,-107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48:36.8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1,'0'1,"0"-1,1 1,-1 0,1 0,0 0,-1 0,1-1,-1 1,1 0,0-1,0 1,-1 0,1-1,0 1,0-1,0 1,0-1,0 0,0 1,0-1,-1 0,2 1,30 7,-20-5,15 3,1-2,-1-1,1 0,0-3,48-3,3 0,837 3,-900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2:12.2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36,'15'1,"0"1,0 0,0 1,20 7,-20-5,0-1,1-1,-1 0,23 0,1145-4,-1043-17,20 20,121-4,-220-6,-35 4,46-2,-16 8,-23-1,-1 0,0-2,1-2,35-7,-40 6,-1 0,1 2,-1 1,46 4,-33-1,47-3,-26-7,-35 3,46 0,122 6,-178-1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2:13.7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54,'1377'0,"-1201"-18,406 18,-424-18,-84 20,82-3,-100-8,-36 5,0 1,25 0,378 4,-408-1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2:21.2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0,'425'0,"-268"18,779-18,-921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2:25.6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1,'1288'0,"-1272"0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2:30.1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0,'1'1,"-1"1,1-1,0 0,-1 1,1-1,0 0,0 0,0 1,0-1,0 0,0 0,0 0,0 0,0-1,1 1,-1 0,0 0,1-1,-1 1,0-1,1 1,2 0,35 10,-35-10,37 6,2-1,-1-3,63-1,35 16,161-1,352-17,-496-18,-68 19,-74-1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2:31.4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 0,'-2'0,"1"0,-1 0,1 1,-1-1,1 0,0 1,-1-1,1 1,-1-1,1 1,0 0,-1-1,1 1,0 0,0 0,-3 2,4-3,0 1,0-1,-1 1,1-1,0 1,0-1,0 1,0-1,0 1,0-1,0 1,0-1,0 1,0-1,0 1,0-1,0 1,0-1,0 1,0-1,1 1,-1-1,0 1,0-1,0 1,1-1,-1 1,0-1,1 0,-1 1,0-1,1 0,-1 1,1-1,-1 0,1 1,-1-1,0 0,1 0,-1 0,1 1,-1-1,1 0,-1 0,1 0,-1 0,1 0,-1 0,1 0,0 0,22 4,-1 0,1-2,0 0,0-1,39-5,6 1,391 3,-319-18,460 18,-585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47:00.9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2,'80'-1,"88"3,-111 6,-38-4,1-1,25 0,607-4,-636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2:35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1,'1518'0,"-1503"0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2:36.6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36,'141'18,"389"-19,-390-17,355 19,-355-20,19 2,-144 17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3:06.3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1,'1288'0,"-1147"18,88-18,-214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3:07.6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54,'122'18,"303"-18,-248-19,-134 19,1-2,49-8,-66 6,0 2,35 2,-39 1,0-1,1-1,40-8,-28 4,-1 1,1 1,0 2,43 5,10-2,-51-2,1-2,46-10,-2 8,-68 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3:35.7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1,'29'0,"31"-1,0 3,60 11,21 4,0 1,-91-13,0-2,82-5,-32 0,-51 2,0 2,51 9,-51-5,0-3,84-5,-33-1,-51 3,-38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3:38.5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19,'672'0,"-496"-18,385 19,-550-1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3:40.4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0,'954'0,"-814"18,-107-17,62 11,-45-7,0-2,82-5,-32 0,5 2,-90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3:42.8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3,'145'-2,"152"5,-229 4,-27-2,44 0,762-5,-707 18,213-18,-338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3:49.6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89,'1941'0,"-1764"-19,-86 21,100-3,-131-7,-34 3,46 0,335 6,-250-19,-65 20,99-4,-134-7,-38 6,1 0,25 0,1190 3,-1094-18,1147 19,-1130 17,-141-18,-1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4:08.2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64,'139'2,"146"-5,-174-14,-78 11,0 0,54 0,373 6,-303-18,-107 20,-32 0,-1-1,0-1,1-1,-1 0,34-8,-40 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47:01.7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73,'1'-1,"0"-1,0 1,0-1,0 1,1 0,-1 0,0-1,1 1,-1 0,0 0,1 1,0-1,-1 0,1 0,-1 1,1-1,0 1,-1-1,4 0,36-8,-41 9,28-3,1 0,54 3,23-1,52-24,277 14,-287 12,-133-1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4:09.3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0,'1483'0,"-1468"0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4:12.6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25,'1148'0,"-972"-18,-80 20,107-4,-188-1,-4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4:13.6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1,'0'1,"1"0,-1 0,1 0,-1 0,1 0,0 0,-1-1,1 1,0 0,0 0,-1-1,1 1,0 0,0-1,0 1,0-1,0 1,0-1,0 0,0 1,0-1,0 0,0 0,0 1,0-1,0 0,2 0,36 2,-35-2,759 3,-376-6,-346 3,-14 1,0-1,0-1,52-10,-33 4,-32 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4:18.5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18,'0'1,"0"0,1 0,-1-1,1 1,-1 0,1 0,-1-1,1 1,-1 0,1-1,0 1,-1 0,1-1,0 1,0-1,-1 1,1-1,0 1,0-1,0 0,0 0,-1 1,1-1,0 0,0 0,1 0,33 6,-21-4,44 6,0-1,1-4,94-5,-37-1,78-15,-105 21,122-5,-155-7,-36 5,0 1,24 0,169-14,-2 18,-196-1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4:19.5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0,'105'18,"692"-16,-392-5,-230 3,-159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4:21.1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0 113,'45'-1,"1"-1,45-9,116-7,-175 15,59 2,-65 2,-1-1,1-2,46-7,-42 3,51-2,-5 1,-25-2,-29 4,1 2,39-2,-29 5,-8 1,-1-1,1-1,0-1,27-6,-19 2,0 3,0 0,0 2,45 4,5 0,-48-3,-20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4:22.1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19,'954'0,"-814"-18,372 18,-497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4:22.9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55,'45'0,"0"3,46 8,-48-7,-1-1,69-5,-29 0,91-16,-35 10,13-1,-108 7,-1-2,44-9,23-2,15 13,-73 3,-36-1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4:24.1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1,'1'1,"-1"0,1 0,-1 0,1 0,0 0,-1-1,1 1,0 0,-1 0,1-1,0 1,0 0,0-1,0 1,0-1,0 1,0-1,0 1,0-1,0 0,0 1,0-1,0 0,0 0,0 0,0 0,1 0,37 3,-35-3,72 9,10 0,815-10,-725-17,-128 18,-19 2,0-2,0-1,54-10,-63 7,1 2,-1 0,34 2,-36 1,-2-1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4:35.0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20,'43'0,"0"2,52 10,-47-7,0-2,88-5,-37 0,148-15,-207 13,184-11,-94 13,111 5,-173 4,-27-2,44 0,1290-5,-1359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47:08.6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4:38.5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72,'830'0,"-690"-18,19 0,424 19,-443-19,373 19,-337-20,230 20,-361 6,-34-3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4:40.0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0,'1642'0,"-1597"7,-33-3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4:41.0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0,'0'2,"0"-1,1 1,-1-1,1 1,-1-1,1 1,0-1,-1 0,1 1,0-1,0 0,0 0,0 1,0-1,0 0,0 0,0 0,1 0,-1 0,0-1,0 1,1 0,-1-1,1 1,-1-1,1 1,-1-1,1 1,2-1,53 6,-43-5,47 5,-23-1,42-1,1507-4,-1571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4:43.3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3,'127'-3,"135"6,-210 6,19 0,124 8,16 1,-208-18,81-1,129 15,-177-11,63-2,-58-1,-26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4:44.6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0,'1412'0,"-1397"0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5:08.1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669 19,'920'0,"-1101"-18,-1211 18,1376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5:09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0,'213'18,"-55"-1,936-17,-1079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5:10.5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0,'0'2,"1"0,-1-1,1 1,-1 0,1-1,0 1,0-1,0 1,0-1,0 1,0-1,0 0,0 0,0 1,1-1,-1 0,0 0,1 0,-1 0,1-1,-1 1,1 0,0 0,-1-1,1 1,0-1,-1 0,1 0,0 1,1-1,58 4,-57-4,1215-1,-1204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5:12.1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0,'1340'0,"-1325"0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11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24575,'0'3'0,"0"4"0,0 4 0,0 3 0,0 2 0,0 1 0,3-2 0,1 0 0,0-1 0,-1 1 0,-1 1 0,-1 1 0,0-3-8191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47:09.9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3,'64'-1,"-17"0,-1 1,80 12,-74-5,0-3,1-2,55-5,-2 0,705 3,-796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13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24575,'4'-1'0,"-1"1"0,0-1 0,0 0 0,1 0 0,-1-1 0,0 1 0,0-1 0,5-3 0,-5 3 0,0 0 0,0 0 0,0 1 0,0-1 0,0 1 0,0 0 0,0 0 0,6-1 0,-8 2 0,0 0 0,0 0 0,0 1 0,0-1 0,0 1 0,0-1 0,0 0 0,0 1 0,0 0 0,0-1 0,0 1 0,0 0 0,-1-1 0,1 1 0,0 0 0,0 0 0,-1-1 0,1 1 0,-1 0 0,1 0 0,0 0 0,-1 0 0,0 0 0,1 0 0,-1 0 0,0 0 0,1 0 0,-1 0 0,0 0 0,0 0 0,0 1 0,0-1 0,0 1 0,1 3 0,0 0 0,0 1 0,-1-1 0,1 1 0,-1-1 0,-1 0 0,1 1 0,-1-1 0,0 0 0,0 1 0,0-1 0,-1 0 0,0 0 0,0 0 0,0 0 0,-1 0 0,1-1 0,-1 1 0,0-1 0,-6 7 0,9-11-2,0 0 1,0 0-1,-1 0 0,1 0 0,0 1 1,0-1-1,0 0 0,0 0 0,0 0 0,-1 0 1,1 1-1,0-1 0,0 0 0,0 0 1,0 0-1,0 1 0,0-1 0,0 0 0,0 0 1,0 0-1,0 1 0,0-1 0,0 0 1,0 0-1,0 0 0,0 1 0,0-1 0,0 0 1,0 0-1,0 0 0,0 1 0,0-1 0,0 0 1,0 0-1,0 0 0,0 1 0,0-1 1,1 0-1,-1 0 0,0 0 0,0 0 0,0 1 1,0-1-1,0 0 0,1 0 0,-1 0 1,0 0-1,0 0 0,0 0 0,1 0 0,-1 1 1,0-1-1,1 0 0,19 4 188,31-5-955,-45 1 83,10 0-6140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15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24575,'10'0'0,"-3"-1"0,-1 1 0,1 0 0,-1 1 0,1 0 0,-1 0 0,9 2 0,-14-2 0,1-1 0,-1 1 0,1 0 0,-1 0 0,0 0 0,1 0 0,-1 0 0,0 0 0,0 0 0,0 0 0,0 0 0,1 1 0,-2-1 0,1 0 0,0 1 0,0-1 0,0 1 0,-1-1 0,1 1 0,-1-1 0,1 1 0,-1 0 0,1-1 0,-1 1 0,0-1 0,0 1 0,0 0 0,0-1 0,0 4 0,0-3 0,0-1 0,0 1 0,1 0 0,-1 0 0,1-1 0,-1 1 0,1 0 0,0-1 0,0 1 0,0-1 0,0 1 0,0-1 0,0 1 0,0-1 0,0 0 0,1 1 0,-1-1 0,0 0 0,1 0 0,-1 0 0,3 1 0,-1 0 0,-1-1 0,1 1 0,-1 0 0,0 0 0,0 0 0,0 0 0,0 0 0,-1 1 0,1-1 0,2 5 0,-3-5 4,0-1-1,-1 1 1,1 0-1,-1-1 1,1 1-1,-1 0 1,0 0-1,0 0 1,1-1-1,-1 1 1,-1 0-1,1 0 1,0-1 0,0 1-1,-1 0 1,1 0-1,0-1 1,-1 1-1,0 0 1,1-1-1,-1 1 1,0-1-1,0 1 1,0-1-1,0 1 1,0-1-1,0 0 1,-1 1-1,1-1 1,0 0-1,-1 0 1,1 0-1,-4 2 1,0 0-153,0-1 1,-1 0-1,1 0 1,-1 0-1,0-1 1,1 0-1,-1 0 1,0 0-1,-6 0 1,-4-1-6678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16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 24575,'0'3'0,"0"4"0,0 4 0,0 3 0,0 2 0,-3 1 0,-1 1 0,0 1 0,-2-4 0,-1-1 0,2 1 0,2-1 0,0 2 0,2 0 0,0-2-8191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17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 24575,'-3'0'0,"-1"3"0,-3 1 0,0 2 0,1 4 0,-2 0 0,1 2 0,2 1 0,4-2 0,6-2 0,4-3 0,5-2 0,2-2 0,1-2 0,2 0 0,-4 0-8191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18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0 24575,'1'4'0,"0"0"0,0 0 0,0-1 0,0 1 0,1-1 0,0 1 0,0-1 0,0 0 0,0 1 0,0-1 0,0 0 0,1 0 0,0-1 0,-1 1 0,1-1 0,0 1 0,0-1 0,5 3 0,26 28 0,-33-31 0,0 0 0,0-1 0,0 1 0,0 0 0,0 0 0,0 0 0,-1 0 0,1 0 0,-1 0 0,1 0 0,-1 0 0,0 0 0,0 0 0,0 0 0,0 0 0,0 0 0,0 0 0,-1 1 0,1-1 0,-1 2 0,0-3 4,0 1-1,0-1 0,0 1 0,0-1 1,0 1-1,0-1 0,-1 0 1,1 0-1,0 0 0,-1 1 0,1-1 1,-1 0-1,1-1 0,-1 1 1,1 0-1,-1 0 0,0-1 0,1 1 1,-1-1-1,0 1 0,1-1 1,-1 0-1,-3 0 0,-47 1-605,40-2-240,-4 0-5984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19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 24575,'3'0'0,"4"0"0,4 0 0,2 0 0,4 0 0,0-3 0,1-1 0,-3 1-8191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20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0 24575,'-18'141'0,"18"-134"0,0-1 0,1 0 0,-1 0 0,1 1 0,1-1 0,0 0 0,-1 0 0,5 8 0,-5-13 0,-1 1 0,1-1 0,0 1 0,0-1 0,0 1 0,0-1 0,0 1 0,1-1 0,-1 0 0,0 0 0,1 1 0,-1-1 0,1 0 0,-1 0 0,1 0 0,-1-1 0,1 1 0,0 0 0,-1-1 0,1 1 0,0-1 0,-1 1 0,1-1 0,0 0 0,0 0 0,0 1 0,-1-1 0,1-1 0,0 1 0,0 0 0,-1 0 0,1-1 0,0 1 0,2-2 0,-3 2-80,0-1 0,1 1-1,-1-1 1,0 0 0,0 1-1,0-1 1,0 0 0,0 0-1,0 0 1,0 0 0,0 0 0,-1 0-1,1 0 1,0 0 0,-1 0-1,2-2 1,2-8-6746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21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24575,'3'0'0,"4"0"0,4 0 0,0 3 0,1 1 0,-1 3 0,-3 3 0,-3 3 0,-2 2 0,-1 2 0,-2 1 0,0 0 0,-1 0 0,4-3 0,1-1 0,-1 1 0,0-4-8191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22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24575,'336'0'-1365,"-321"0"-5461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24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34 24575,'-26'0'0,"15"-1"0,0 0 0,1 2 0,-1-1 0,0 1 0,0 1 0,-19 5 0,28-6 0,-1 0 0,0 1 0,1-1 0,-1 1 0,1 0 0,0 0 0,-1 0 0,1 0 0,0 0 0,0 0 0,0 1 0,1-1 0,-1 1 0,1-1 0,-1 1 0,1-1 0,0 1 0,0 0 0,0 0 0,0 0 0,0 0 0,1 0 0,-1 0 0,1 0 0,0 0 0,0 0 0,0 0 0,0 0 0,2 5 0,-2-4 0,1-1 0,-1 1 0,1-1 0,0 1 0,0-1 0,1 0 0,-1 0 0,1 1 0,0-1 0,-1 0 0,1 0 0,1-1 0,-1 1 0,0 0 0,1-1 0,-1 1 0,1-1 0,0 0 0,-1 0 0,1 0 0,5 3 0,21 18 0,-28-22 0,0 0 0,1 0 0,-2 1 0,1-1 0,0 0 0,0 1 0,0-1 0,-1 1 0,1-1 0,0 1 0,-1-1 0,0 1 0,1 0 0,-1-1 0,0 1 0,0-1 0,0 1 0,0 0 0,0-1 0,0 1 0,0 0 0,-1-1 0,1 1 0,0-1 0,-1 1 0,0-1 0,1 1 0,-1-1 0,0 1 0,0-1 0,0 1 0,0-1 0,0 0 0,0 0 0,0 1 0,0-1 0,0 0 0,0 0 0,-1 0 0,1 0 0,-1 0 0,1-1 0,0 1 0,-2 0 0,1 0 0,1 0 0,0 0 0,-1 0 0,1 0 0,-1-1 0,1 1 0,-1-1 0,1 1 0,-1-1 0,1 0 0,-1 1 0,0-1 0,1 0 0,-1 0 0,1 0 0,-1 0 0,0 0 0,1 0 0,-1-1 0,1 1 0,-1-1 0,1 1 0,-1-1 0,1 1 0,-1-1 0,1 0 0,-1 0 0,1 1 0,0-1 0,0 0 0,-1 0 0,1-1 0,0 1 0,0 0 0,0 0 0,0 0 0,0-1 0,0 1 0,0-1 0,1 1 0,-1 0 0,1-1 0,-1 1 0,1-1 0,-1-3 0,-1-3 0,1 0 0,0 0 0,0 0 0,1 0 0,0 0 0,1 0 0,2-12 0,-2 16 0,0 0 0,0 0 0,0 0 0,1 0 0,-1 1 0,1-1 0,0 1 0,0-1 0,0 1 0,1 0 0,-1 0 0,1 0 0,0 0 0,0 0 0,0 0 0,0 1 0,3-3 0,0 1-85,-1 0 0,0 0-1,0-1 1,0 0 0,-1 0-1,0 0 1,0 0 0,0-1-1,-1 1 1,0-1 0,0 0-1,0 0 1,0-1 0,-1 1-1,2-10 1,-2 3-6741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47:11.6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42,'547'0,"-406"-18,-73 19,-37 0,-1 0,1-3,-1 0,34-8,-31 5,0 1,1 2,-1 1,45 4,4-1,77-2,-144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25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83 24575,'-1'-4'0,"0"0"0,1 0 0,-1 0 0,-1-1 0,1 1 0,-1 0 0,1 1 0,-1-1 0,0 0 0,-1 0 0,1 1 0,-1-1 0,1 1 0,-1 0 0,0 0 0,0 0 0,-7-5 0,9 7 0,-1 0 0,1 0 0,-1 0 0,1 0 0,-1 0 0,1 0 0,-1 0 0,0 0 0,1 1 0,-1-1 0,0 1 0,0-1 0,1 1 0,-1 0 0,0 0 0,0 0 0,0 0 0,1 0 0,-1 0 0,0 0 0,0 0 0,0 1 0,1-1 0,-1 1 0,0-1 0,0 1 0,1 0 0,-1-1 0,1 1 0,-1 0 0,1 0 0,-1 0 0,1 1 0,-1-1 0,1 0 0,0 0 0,0 1 0,-1-1 0,1 1 0,0-1 0,1 1 0,-2 1 0,0 1 0,0 0 0,0 0 0,0 1 0,0-1 0,1 0 0,0 1 0,0-1 0,0 1 0,1-1 0,-1 1 0,1-1 0,0 1 0,0-1 0,1 1 0,-1 0 0,1-1 0,2 5 0,-3-7 0,1-1 0,0 1 0,-1-1 0,1 1 0,0-1 0,0 1 0,0-1 0,0 0 0,1 1 0,-1-1 0,0 0 0,0 0 0,1 0 0,-1 0 0,1 0 0,-1 0 0,1-1 0,2 2 0,-1-1 0,0-1 0,0 1 0,0-1 0,0 0 0,0 0 0,-1 0 0,1 0 0,0-1 0,0 1 0,0-1 0,0 0 0,0 0 0,0 0 0,2-1 0,-2 1 0,0-1 0,-1 1 0,1-1 0,-1 0 0,0 0 0,0 0 0,1 0 0,-1 0 0,0 0 0,-1-1 0,1 1 0,0-1 0,-1 1 0,1-1 0,-1 0 0,1-3 0,12-46 0,3 133 0,-15-68 25,0 1-1,1-1 0,0 0 1,6 13-1,5 24-1511,-12-38-5339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26.6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24575,'0'3'0,"0"4"0,0 4 0,0 3 0,0 2 0,0 1 0,0 1 0,0 1 0,0-1 0,0 1 0,0-1 0,0 0 0,3-4 0,1-3-8191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28.3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41 24575,'-15'53'0,"15"-28"0,2-21 0,4-18 0,-4 10 0,-1 0 0,0 0 0,0 0 0,0 0 0,-1-1 0,1 1 0,-1 0 0,0-1 0,0 1 0,0 0 0,-1-1 0,0 1 0,0 0 0,-2-7 0,3 11 0,-1 0 0,1 1 0,0-1 0,-1 0 0,1 0 0,0 0 0,-1 0 0,1 0 0,0 0 0,-1 1 0,1-1 0,0 0 0,0 0 0,-1 0 0,1 1 0,0-1 0,-1 0 0,1 1 0,0-1 0,0 0 0,0 0 0,-1 1 0,1-1 0,0 0 0,0 1 0,0-1 0,0 0 0,0 1 0,0-1 0,-1 1 0,1-1 0,0 0 0,0 1 0,0-1 0,0 0 0,0 1 0,1-1 0,-1 0 0,0 1 0,0 0 0,-3 19 0,2-17 0,0 7 0,1 0 0,0 0 0,0 0 0,0 1 0,5 17 0,-5-26 0,1 0 0,0 0 0,-1 0 0,1-1 0,0 1 0,0 0 0,0-1 0,0 1 0,0-1 0,0 1 0,1-1 0,-1 1 0,0-1 0,1 0 0,-1 0 0,1 0 0,0 0 0,-1 0 0,1 0 0,0 0 0,-1 0 0,1-1 0,0 1 0,0-1 0,0 1 0,0-1 0,-1 0 0,1 1 0,0-1 0,0 0 0,0 0 0,0-1 0,0 1 0,0 0 0,0 0 0,-1-1 0,1 0 0,3 0 0,0-1 0,0 0 0,-1-1 0,1 1 0,0-1 0,-1 0 0,0 0 0,0 0 0,0 0 0,0-1 0,0 0 0,-1 0 0,1 0 0,-1 0 0,0 0 0,0-1 0,-1 1 0,1-1 0,-1 0 0,0 0 0,0 0 0,-1 0 0,0 0 0,1 0 0,-2 0 0,1 0 0,-1-1 0,1 1 0,-1 0 0,-1 0 0,1-1 0,-1 1 0,0 0 0,0 0 0,-3-7 0,3 10 5,-1 0 1,1 0-1,-1 0 0,0 1 0,1-1 0,-1 0 1,0 1-1,0-1 0,0 1 0,-1-1 1,1 1-1,0 0 0,0 0 0,-1 0 0,1 0 1,-1 1-1,1-1 0,-1 1 0,1-1 0,-1 1 1,1 0-1,-5 0 0,-1 0-253,-1 0 1,1 0-1,0 1 1,-1 0-1,-12 3 1,9 1-6579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29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24575,'0'3'0,"0"4"0,0 4 0,0 2 0,0 4 0,0 0 0,0 1 0,0 0 0,0 1 0,0-1 0,0 0 0,0-3-8191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29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24575,'3'0'0,"1"3"0,0 4 0,-1 4 0,-1 3 0,-1 2 0,0 1 0,-1 1 0,0 1 0,0-1 0,0 0 0,3-3 0,1-1 0,-1-3-8191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30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24575,'0'3'0,"0"4"0,0 4 0,0 2 0,0 4 0,0 0 0,0 1 0,0 0 0,0 1 0,0-1 0,0-3-8191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31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90 24575,'0'-6'0,"1"1"0,0 0 0,0-1 0,0 1 0,1 0 0,0 0 0,0 0 0,0 0 0,0 0 0,1 1 0,0-1 0,3-4 0,-5 8 0,0-1 0,0 1 0,0 0 0,1-1 0,-1 1 0,0 0 0,0 0 0,1 0 0,-1 0 0,1 0 0,-1 0 0,1 0 0,-1 0 0,1 1 0,0-1 0,-1 0 0,1 1 0,0 0 0,-1-1 0,1 1 0,0 0 0,0 0 0,-1 0 0,1 0 0,0 0 0,0 0 0,-1 1 0,1-1 0,0 0 0,-1 1 0,1 0 0,0-1 0,-1 1 0,1 0 0,-1 0 0,1 0 0,-1 0 0,1 0 0,-1 0 0,2 2 0,0 0 0,-1 1 0,1 0 0,-1-1 0,0 1 0,-1 0 0,1 0 0,-1 1 0,1-1 0,-1 0 0,0 0 0,-1 1 0,1-1 0,-1 0 0,0 9 0,0-1 0,0 1 0,-1-1 0,-1 1 0,-3 12 0,-5-3 0,10-22 0,-1 1 0,0 0 0,1-1 0,-1 1 0,0 0 0,1-1 0,-1 1 0,1 0 0,-1 0 0,1 0 0,0-1 0,-1 1 0,1 0 0,0 0 0,0 0 0,-1 0 0,1 0 0,0 0 0,0-1 0,0 1 0,0 0 0,0 0 0,0 0 0,0 0 0,1 0 0,-1 0 0,0 0 0,0 0 0,1-1 0,-1 1 0,0 0 0,1 0 0,-1 0 0,1-1 0,-1 1 0,1 0 0,0 0 0,-1-1 0,1 1 0,0-1 0,-1 1 0,1 0 0,0-1 0,0 1 0,-1-1 0,1 0 0,0 1 0,0-1 0,0 0 0,0 1 0,0-1 0,-1 0 0,3 0 0,22 10-49,-15-5-214,1-1 0,-1-1-1,1 1 1,12 1 0,-9-4-6563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33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0 24575,'0'3'0,"0"4"0,0 4 0,0 3 0,0 2 0,0 1 0,0 1 0,-3-2 0,-1-2 0,0 1 0,1 0 0,1 1 0,1 0 0,0-2-8191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35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18 24575,'1'-1'0,"-1"0"0,1 0 0,0 0 0,-1 0 0,1 0 0,0 0 0,0 0 0,0 0 0,-1 0 0,1 0 0,0 1 0,0-1 0,0 0 0,0 0 0,1 1 0,-1-1 0,0 1 0,0-1 0,0 1 0,0 0 0,1-1 0,-1 1 0,0 0 0,0 0 0,1 0 0,-1 0 0,0 0 0,0 0 0,1 0 0,1 1 0,1-2 0,-1 1 0,0 0 0,1 1 0,-1-1 0,0 1 0,1-1 0,-1 1 0,0 0 0,0 0 0,6 3 0,-6-1 0,-1 0 0,0 1 0,0-1 0,0 0 0,0 1 0,-1-1 0,0 1 0,1-1 0,-1 1 0,0 0 0,-1-1 0,1 1 0,-1 0 0,1 0 0,-1 0 0,0-1 0,-1 1 0,1 0 0,-1 0 0,0 4 0,-1-2 0,1 1 0,-1-1 0,0 1 0,0-1 0,-1 0 0,1 0 0,-1 0 0,-1 0 0,1 0 0,-8 8 0,-15 3 0,23-15 0,0-1 0,0 1 0,0 0 0,0 0 0,0 0 0,0 0 0,0 0 0,1 1 0,-1-1 0,1 1 0,-1 0 0,-2 5 0,5-7 0,0-1 0,1 1 0,-1 0 0,0 0 0,1-1 0,-1 1 0,1-1 0,-1 1 0,1 0 0,-1-1 0,1 1 0,-1-1 0,1 1 0,-1-1 0,1 1 0,0-1 0,-1 1 0,1-1 0,0 0 0,-1 0 0,1 1 0,0-1 0,0 0 0,-1 0 0,1 0 0,0 1 0,0-1 0,0 0 0,-1 0 0,1 0 0,1-1 0,30 3 0,-29-2 0,15 0-1365,-2 0-5461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38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24575,'4'0'0,"0"0"0,0 0 0,0 0 0,-1 1 0,1 0 0,0-1 0,0 1 0,0 1 0,-1-1 0,1 0 0,-1 1 0,1 0 0,-1 0 0,5 3 0,-6-3 0,-1-1 0,0 1 0,0 0 0,1 0 0,-1 0 0,0 0 0,0 0 0,-1 0 0,1 0 0,0 0 0,-1 0 0,1 0 0,-1 0 0,0 0 0,0 0 0,0 0 0,0 1 0,0-1 0,0 0 0,0 0 0,-1 0 0,1 0 0,-1 0 0,1 0 0,-1 0 0,0 0 0,0 0 0,-1 3 0,0-2 0,0-1 0,0 1 0,0 0 0,0-1 0,-1 1 0,1-1 0,0 0 0,-1 0 0,0 0 0,0 0 0,1 0 0,-6 2 0,4-2 0,1 0 0,0-1 0,0 2 0,0-1 0,0 0 0,0 1 0,1-1 0,-4 5 0,6-6 0,1-1 0,-1 1 0,1-1 0,-1 1 0,1-1 0,-1 1 0,1-1 0,0 1 0,-1-1 0,1 1 0,0-1 0,0 0 0,-1 1 0,1-1 0,0 0 0,0 0 0,-1 0 0,1 0 0,0 1 0,0-1 0,0 0 0,-1 0 0,1 0 0,0-1 0,0 1 0,1 0 0,26 1 0,-22-1 0,-1 1 0,1-1 0,-1 1 0,0 0 0,0 1 0,1-1 0,-1 1 0,0 0 0,0 1 0,-1-1 0,1 1 0,0 0 0,7 7 0,-10-9 0,0 0 0,-1 1 0,1 0 0,-1-1 0,0 1 0,1 0 0,-1-1 0,0 1 0,0 0 0,0 0 0,-1 0 0,1 0 0,0 0 0,-1 0 0,1 0 0,-1 0 0,1 0 0,-1 1 0,0-1 0,0 0 0,0 0 0,0 0 0,-1 0 0,1 0 0,0 0 0,-1 0 0,0 0 0,1 0 0,-1 0 0,0 0 0,0 0 0,0 0 0,0 0 0,0 0 0,-1-1 0,1 1 0,-1 0 0,-2 1 0,0 1-136,-1 0-1,0-1 1,-1 0-1,1 0 1,0-1-1,-1 0 1,0 1-1,1-2 0,-10 3 1,2-1-6690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4:47:22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24575,'0'336'-1365,"0"-321"-5461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39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 24575,'0'3'0,"0"4"0,0 3 0,0 4 0,0 2 0,0 2 0,0 0 0,0 0 0,0 1 0,-3-4 0,-1-1 0,0 0 0,1 1 0,1 0 0,0 2 0,1 0 0,1 0 0,0-3-8191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40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0 24575,'0'6'0,"-2"0"0,1-1 0,0 1 0,-1-1 0,0 1 0,0-1 0,-1 0 0,1 0 0,-1 0 0,-5 7 0,-37 45 0,45-56 0,-1 0 0,0-1 0,1 1 0,-1-1 0,0 1 0,1 0 0,-1-1 0,1 1 0,0 0 0,-1 0 0,1-1 0,-1 1 0,1 0 0,0 0 0,0-1 0,-1 1 0,1 0 0,0 0 0,0 0 0,0 0 0,0 0 0,0-1 0,0 1 0,0 0 0,0 0 0,0 0 0,1 0 0,-1-1 0,0 1 0,0 0 0,1 0 0,-1 0 0,1-1 0,-1 1 0,1 1 0,1 0 0,1 0 0,-1-1 0,1 1 0,-1 0 0,1-1 0,-1 0 0,1 0 0,0 0 0,0 0 0,4 1 0,8 2 0,0-2 0,0 0 0,17 0 0,-15-2-1365,-1 0-5461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42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0 24575,'-1'4'0,"1"0"0,0-1 0,0 1 0,0-1 0,0 1 0,1-1 0,0 1 0,-1-1 0,1 1 0,0-1 0,1 1 0,-1-1 0,1 0 0,-1 0 0,1 0 0,0 0 0,0 0 0,0 0 0,1 0 0,-1-1 0,1 1 0,-1-1 0,1 1 0,0-1 0,0 0 0,0 0 0,0-1 0,0 1 0,1 0 0,-1-1 0,0 0 0,1 0 0,4 1 0,-6-1 0,1 0 0,0 0 0,0 0 0,-1 1 0,1-1 0,0 1 0,-1 0 0,0 0 0,1 0 0,-1 0 0,0 0 0,0 0 0,0 0 0,0 1 0,0-1 0,-1 1 0,1-1 0,-1 1 0,0 0 0,1 0 0,-1-1 0,-1 1 0,1 0 0,0 0 0,-1 0 0,1 0 0,-1 0 0,0 0 0,0 0 0,0 0 0,0 0 0,-1 0 0,1 0 0,-1 0 0,0 0 0,0 0 0,0 0 0,0 0 0,0-1 0,-1 1 0,1 0 0,-1-1 0,0 1 0,1-1 0,-1 0 0,0 1 0,-1-1 0,1 0 0,0 0 0,-1-1 0,1 1 0,-1 0 0,1-1 0,-1 1 0,0-1 0,1 0 0,-1 0 0,0 0 0,0 0 0,0-1 0,0 1 0,-4 0 0,-78 1-1365,69-3-5461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42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24575,'3'0'0,"4"0"0,4 0 0,3 0 0,2 0 0,1 0 0,-2 0-8191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44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24575,'-2'86'0,"4"93"0,-1-176 0,-1-1 0,1 1 0,-1-1 0,1 1 0,0-1 0,0 1 0,0-1 0,0 1 0,0-1 0,1 0 0,-1 0 0,1 1 0,0-1 0,-1 0 0,1-1 0,0 1 0,0 0 0,0 0 0,0-1 0,0 1 0,1-1 0,-1 0 0,0 0 0,1 0 0,-1 0 0,1 0 0,-1 0 0,1-1 0,-1 1 0,1-1 0,0 1 0,-1-1 0,1 0 0,4-1 0,-3 1 0,-1 0 0,0 0 0,0-1 0,0 1 0,0-1 0,0 0 0,0 0 0,0 0 0,0 0 0,0 0 0,0-1 0,-1 0 0,1 1 0,0-1 0,-1 0 0,1 0 0,-1 0 0,0 0 0,0-1 0,0 1 0,0-1 0,0 1 0,0-1 0,-1 0 0,1 0 0,-1 1 0,0-1 0,0 0 0,1-4 0,-1 3 0,0 0 0,0 0 0,-1 0 0,0 0 0,0 0 0,0 0 0,0 0 0,0 0 0,-1 0 0,0 0 0,1 0 0,-2 0 0,1 1 0,0-1 0,-3-4 0,3 6 0,-1 0 0,-1 0 0,1 0 0,0 0 0,0 0 0,-1 1 0,1-1 0,-1 1 0,0 0 0,1-1 0,-1 1 0,0 0 0,0 1 0,1-1 0,-1 0 0,0 1 0,0 0 0,0-1 0,0 1 0,0 0 0,-3 1 0,0-1-227,-1 1-1,1-1 1,0 1-1,0 1 1,-11 3-1,5-1-6598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46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24575,'10'-1'0,"0"1"0,0 1 0,0-1 0,0 2 0,0-1 0,16 6 0,-23-6 0,1 1 0,-1 0 0,0 0 0,0 1 0,0-1 0,0 1 0,0-1 0,0 1 0,-1 0 0,1 0 0,-1 0 0,0 0 0,0 1 0,0-1 0,0 0 0,0 1 0,-1 0 0,0-1 0,0 1 0,2 5 0,-1 4 23,0 0 0,-1 0-1,0 0 1,-2 24 0,0-25-270,0 0 1,1 0-1,1 0 1,0 0-1,5 21 1,-2-22-6580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47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24575,'3'0'0,"4"0"0,4 0 0,3 0 0,2 0 0,1 0 0,1 0 0,1 0 0,-4 0-8191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49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18 24575,'-105'-17'0,"97"16"0,0 1 0,0 0 0,0 1 0,0 0 0,0 0 0,-13 5 0,19-6 0,1 1 0,-1 0 0,1-1 0,-1 1 0,1 0 0,0 0 0,-1 0 0,1 0 0,0 0 0,0 0 0,-1 0 0,1 1 0,0-1 0,0 0 0,1 1 0,-1-1 0,0 0 0,0 1 0,1-1 0,-1 1 0,0 0 0,1-1 0,0 1 0,-1-1 0,1 1 0,0 0 0,0-1 0,0 1 0,0 0 0,0-1 0,0 1 0,0-1 0,1 1 0,-1 0 0,1-1 0,-1 1 0,1-1 0,0 1 0,-1-1 0,2 2 0,2 4 0,-1-1 0,1 0 0,0 0 0,1-1 0,-1 1 0,1-1 0,0 0 0,1-1 0,-1 1 0,9 4 0,-10-6 0,1 0 0,-1 0 0,1 0 0,-1 1 0,0 0 0,0-1 0,-1 1 0,1 1 0,-1-1 0,0 0 0,0 1 0,0 0 0,-1-1 0,1 1 0,-1 0 0,-1 0 0,1 1 0,1 5 0,-3-10 0,0 0 0,1-1 0,-1 1 0,0 0 0,0-1 0,0 1 0,0 0 0,0 0 0,0-1 0,0 1 0,0 0 0,0 0 0,0-1 0,0 1 0,0 0 0,-1 0 0,1-1 0,0 1 0,0 0 0,-1-1 0,1 1 0,-1 0 0,1-1 0,0 1 0,-1 0 0,1-1 0,-1 1 0,0-1 0,1 1 0,-1-1 0,1 0 0,-1 1 0,0-1 0,1 1 0,-1-1 0,0 0 0,1 0 0,-1 1 0,0-1 0,0 0 0,1 0 0,-1 0 0,0 0 0,0 0 0,1 0 0,-1 0 0,-1 0 0,1 0 0,-1-1 0,1 1 0,-1-1 0,0 0 0,1 1 0,0-1 0,-1 0 0,1 0 0,-1 0 0,1 0 0,0 0 0,0-1 0,0 1 0,0 0 0,0 0 0,0-1 0,0 1 0,0-1 0,0 1 0,0-1 0,0-2 0,-1-1 0,0-1 0,0 0 0,0 0 0,1 0 0,0 0 0,0 0 0,1 0 0,0 0 0,0 0 0,0 0 0,1 0 0,0 0 0,0 0 0,0 1 0,1-1 0,0 0 0,0 0 0,0 1 0,1-1 0,0 1 0,0 0 0,0 0 0,1 0 0,-1 0 0,1 1 0,0-1 0,1 1 0,-1 0 0,1 0 0,0 1 0,0-1 0,9-4 0,17-13-1365,-22 15-5461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51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17 24575,'-69'-16'0,"66"16"0,1 0 0,-1 1 0,0-1 0,0 1 0,0 0 0,1 0 0,-1 0 0,1 0 0,-1 0 0,1 1 0,-1-1 0,1 1 0,-1 0 0,1-1 0,0 1 0,0 0 0,0 0 0,0 1 0,1-1 0,-1 0 0,0 1 0,1-1 0,0 0 0,-1 1 0,1 0 0,0-1 0,0 1 0,0 0 0,1 0 0,-1-1 0,1 1 0,0 0 0,-1 0 0,1 0 0,1 0 0,-1-1 0,1 5 0,-1-3 0,0 1 0,0-1 0,1 0 0,0 1 0,0-1 0,0 0 0,0 0 0,1 0 0,0 1 0,-1-1 0,1-1 0,1 1 0,-1 0 0,1-1 0,-1 1 0,1-1 0,0 1 0,0-1 0,1 0 0,-1-1 0,1 1 0,-1-1 0,1 1 0,5 1 0,-6-2 0,1-1 0,-1 0 0,1 0 0,0 0 0,-1 0 0,1 0 0,0-1 0,0 0 0,-1 0 0,1 0 0,0 0 0,0-1 0,-1 1 0,1-1 0,0 0 0,-1 0 0,1 0 0,0-1 0,-1 1 0,5-4 0,-5 2 0,0 1 0,-1-1 0,1-1 0,-1 1 0,0 0 0,0-1 0,0 1 0,0-1 0,-1 1 0,1-1 0,-1 0 0,0 0 0,0 1 0,-1-1 0,1 0 0,-1 0 0,0 0 0,0 0 0,0-5 0,-2-57 0,1 325-1365,1-244-5461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5:03:52.8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0 24575,'0'3'0,"-3"1"0,-1 3 0,0 3 0,1 3 0,1 2 0,0 2 0,1 0 0,1 2 0,0-1 0,0 0 0,0 0 0,1 0 0,-1 0 0,0-3-8191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6782C-D12C-4EA6-9B4F-9C632223BD7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1CC9E-75ED-4844-9006-24C688CA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0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AC3B-CC27-C298-5914-DD8BD66E4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CD0CB-CB6C-8E8D-1CB6-9C4A7E2AC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8CCF-4FCE-64D3-B967-4DDFE553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4856-1FCD-4BB8-90EF-FCAB6056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AC644-11BE-4D11-9187-32676A6F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11EA-4F9B-2316-8739-699E9B1E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0AD70-314A-35E2-0620-74EA3CD28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8629A-E3F9-3CA4-C772-2ECD1163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39045-469D-1E2E-25A9-617C4831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CA2B-8978-F12F-1D24-24C36004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4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168F4-874F-8E64-CDA9-69EE1B13A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051B9-F64D-F373-72D8-129B9B4F9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E07D-C8F8-76E0-B346-96AB00FE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409A1-CBD5-55D6-CF40-AA76C85E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89F19-E48F-D395-1078-C42541A2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5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C06C-1110-74AF-B708-CF956281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7315-DDA0-FB37-FE83-CD8A4B92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8B977-30DD-7B59-9D99-8587481C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8B745-0D63-FC11-2D0A-195EFFA7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D8907-FE65-6718-8504-B0A2A2D0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3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311D-3B2E-7484-624F-AC4A42DF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9A5B2-567C-1673-D911-AF274B563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E38C8-905B-0B2D-1D5D-0CF283EA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311B0-2D8D-CF2D-B404-577687DC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7A58F-B62A-FFEC-284E-A4C44552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7D25-0D1C-0118-A005-27874545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28023-096D-9D8E-058F-8827F633D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B449-DD2A-0AF4-B0FA-2968749BE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E253-50E1-BD2B-5818-A449B90C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D8BA0-2D21-0A0D-2DDD-AC58615D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A78C2-F854-9B4F-61A5-DC3BC83B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4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7431-1C1E-3B79-B357-0FCB6CAB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D08DD-8799-E60F-258E-30B949AFE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51077-8BE0-8925-324B-16804BE9A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7AAE0-1114-238A-672A-F10730B47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EE137-2259-8608-A941-B26CE9C08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514DE-F94B-4EF0-8448-5B9F4029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BEE9B-5123-495E-AB46-3A5A5997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0FEA5-DD7D-AAFB-0854-CFFB3D70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D02B-776F-3131-EB57-B2511205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DE0F7-0CBA-DA66-3B90-B757F7EE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395B6-32BE-5579-0216-E60FC655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00000-D404-D293-DBCD-6388B210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95314-236F-B4F1-66C2-28A7718A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2E282-EA33-4C4B-23DB-08CBA130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8398E-ED16-1451-B052-2CDE4163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5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7498-0717-9862-4F0A-948CB4BD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90D0-66B8-BC89-FA66-38975E68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A139E-8B4F-0B75-FF54-EAA2636E5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34F60-C05D-69DE-1E61-BF997F2F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755C9-A8D9-E8E2-9B5C-366EE46A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32B95-D6E4-963A-D15A-B75E4F4B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1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A367-BFDC-B1C6-3562-0D680F1C9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7E4BF-5C2E-16FD-2A4D-8ADE19F26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B8CD0-AD21-9D21-E47F-433886194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0E481-6703-E3B8-AC57-4B274CE0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FDE6E-762E-4CAC-CC52-B2ECEC66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6347D-C4AD-22F3-E1CC-7B59A22A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4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145AF-E2DD-AA2A-E1E3-AA6E14D5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48E37-4B37-BA38-915B-83D3F7657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71556-1829-A072-1DF6-F3BFAE7E3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C2A86-BDE9-42CD-8EB6-8266679404C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4E2F6-8742-EE91-0909-8ABCBB86F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85EC0-4C90-CCE0-0EFA-4095FA2AE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7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73.png"/><Relationship Id="rId63" Type="http://schemas.openxmlformats.org/officeDocument/2006/relationships/customXml" Target="../ink/ink31.xml"/><Relationship Id="rId84" Type="http://schemas.openxmlformats.org/officeDocument/2006/relationships/image" Target="../media/image94.png"/><Relationship Id="rId138" Type="http://schemas.openxmlformats.org/officeDocument/2006/relationships/image" Target="../media/image121.png"/><Relationship Id="rId16" Type="http://schemas.openxmlformats.org/officeDocument/2006/relationships/image" Target="../media/image60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68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81.png"/><Relationship Id="rId74" Type="http://schemas.openxmlformats.org/officeDocument/2006/relationships/image" Target="../media/image89.png"/><Relationship Id="rId79" Type="http://schemas.openxmlformats.org/officeDocument/2006/relationships/customXml" Target="../ink/ink39.xml"/><Relationship Id="rId102" Type="http://schemas.openxmlformats.org/officeDocument/2006/relationships/image" Target="../media/image103.png"/><Relationship Id="rId123" Type="http://schemas.openxmlformats.org/officeDocument/2006/relationships/customXml" Target="../ink/ink61.xml"/><Relationship Id="rId128" Type="http://schemas.openxmlformats.org/officeDocument/2006/relationships/image" Target="../media/image116.png"/><Relationship Id="rId5" Type="http://schemas.openxmlformats.org/officeDocument/2006/relationships/customXml" Target="../ink/ink2.xml"/><Relationship Id="rId90" Type="http://schemas.openxmlformats.org/officeDocument/2006/relationships/image" Target="../media/image97.png"/><Relationship Id="rId95" Type="http://schemas.openxmlformats.org/officeDocument/2006/relationships/customXml" Target="../ink/ink47.xml"/><Relationship Id="rId22" Type="http://schemas.openxmlformats.org/officeDocument/2006/relationships/image" Target="../media/image63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76.png"/><Relationship Id="rId64" Type="http://schemas.openxmlformats.org/officeDocument/2006/relationships/image" Target="../media/image8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18" Type="http://schemas.openxmlformats.org/officeDocument/2006/relationships/image" Target="../media/image111.png"/><Relationship Id="rId134" Type="http://schemas.openxmlformats.org/officeDocument/2006/relationships/image" Target="../media/image119.png"/><Relationship Id="rId80" Type="http://schemas.openxmlformats.org/officeDocument/2006/relationships/image" Target="../media/image92.png"/><Relationship Id="rId85" Type="http://schemas.openxmlformats.org/officeDocument/2006/relationships/customXml" Target="../ink/ink42.xml"/><Relationship Id="rId12" Type="http://schemas.openxmlformats.org/officeDocument/2006/relationships/image" Target="../media/image58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71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106.png"/><Relationship Id="rId124" Type="http://schemas.openxmlformats.org/officeDocument/2006/relationships/image" Target="../media/image114.png"/><Relationship Id="rId129" Type="http://schemas.openxmlformats.org/officeDocument/2006/relationships/customXml" Target="../ink/ink64.xml"/><Relationship Id="rId54" Type="http://schemas.openxmlformats.org/officeDocument/2006/relationships/image" Target="../media/image79.png"/><Relationship Id="rId70" Type="http://schemas.openxmlformats.org/officeDocument/2006/relationships/image" Target="../media/image87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23" Type="http://schemas.openxmlformats.org/officeDocument/2006/relationships/customXml" Target="../ink/ink11.xml"/><Relationship Id="rId28" Type="http://schemas.openxmlformats.org/officeDocument/2006/relationships/image" Target="../media/image66.png"/><Relationship Id="rId49" Type="http://schemas.openxmlformats.org/officeDocument/2006/relationships/customXml" Target="../ink/ink24.xml"/><Relationship Id="rId114" Type="http://schemas.openxmlformats.org/officeDocument/2006/relationships/image" Target="../media/image109.png"/><Relationship Id="rId119" Type="http://schemas.openxmlformats.org/officeDocument/2006/relationships/customXml" Target="../ink/ink59.xml"/><Relationship Id="rId44" Type="http://schemas.openxmlformats.org/officeDocument/2006/relationships/image" Target="../media/image74.png"/><Relationship Id="rId60" Type="http://schemas.openxmlformats.org/officeDocument/2006/relationships/image" Target="../media/image82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95.png"/><Relationship Id="rId130" Type="http://schemas.openxmlformats.org/officeDocument/2006/relationships/image" Target="../media/image117.png"/><Relationship Id="rId135" Type="http://schemas.openxmlformats.org/officeDocument/2006/relationships/customXml" Target="../ink/ink67.xml"/><Relationship Id="rId13" Type="http://schemas.openxmlformats.org/officeDocument/2006/relationships/customXml" Target="../ink/ink6.xml"/><Relationship Id="rId18" Type="http://schemas.openxmlformats.org/officeDocument/2006/relationships/image" Target="../media/image61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69.png"/><Relationship Id="rId50" Type="http://schemas.openxmlformats.org/officeDocument/2006/relationships/image" Target="../media/image77.png"/><Relationship Id="rId55" Type="http://schemas.openxmlformats.org/officeDocument/2006/relationships/customXml" Target="../ink/ink27.xml"/><Relationship Id="rId76" Type="http://schemas.openxmlformats.org/officeDocument/2006/relationships/image" Target="../media/image90.png"/><Relationship Id="rId97" Type="http://schemas.openxmlformats.org/officeDocument/2006/relationships/customXml" Target="../ink/ink48.xml"/><Relationship Id="rId104" Type="http://schemas.openxmlformats.org/officeDocument/2006/relationships/image" Target="../media/image104.png"/><Relationship Id="rId120" Type="http://schemas.openxmlformats.org/officeDocument/2006/relationships/image" Target="../media/image112.png"/><Relationship Id="rId125" Type="http://schemas.openxmlformats.org/officeDocument/2006/relationships/customXml" Target="../ink/ink62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98.png"/><Relationship Id="rId2" Type="http://schemas.openxmlformats.org/officeDocument/2006/relationships/image" Target="../media/image53.png"/><Relationship Id="rId29" Type="http://schemas.openxmlformats.org/officeDocument/2006/relationships/customXml" Target="../ink/ink14.xml"/><Relationship Id="rId24" Type="http://schemas.openxmlformats.org/officeDocument/2006/relationships/image" Target="../media/image64.png"/><Relationship Id="rId40" Type="http://schemas.openxmlformats.org/officeDocument/2006/relationships/image" Target="../media/image72.png"/><Relationship Id="rId45" Type="http://schemas.openxmlformats.org/officeDocument/2006/relationships/customXml" Target="../ink/ink22.xml"/><Relationship Id="rId66" Type="http://schemas.openxmlformats.org/officeDocument/2006/relationships/image" Target="../media/image85.png"/><Relationship Id="rId87" Type="http://schemas.openxmlformats.org/officeDocument/2006/relationships/customXml" Target="../ink/ink43.xml"/><Relationship Id="rId110" Type="http://schemas.openxmlformats.org/officeDocument/2006/relationships/image" Target="../media/image107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120.png"/><Relationship Id="rId61" Type="http://schemas.openxmlformats.org/officeDocument/2006/relationships/customXml" Target="../ink/ink30.xml"/><Relationship Id="rId82" Type="http://schemas.openxmlformats.org/officeDocument/2006/relationships/image" Target="../media/image93.png"/><Relationship Id="rId19" Type="http://schemas.openxmlformats.org/officeDocument/2006/relationships/customXml" Target="../ink/ink9.xml"/><Relationship Id="rId14" Type="http://schemas.openxmlformats.org/officeDocument/2006/relationships/image" Target="../media/image59.png"/><Relationship Id="rId30" Type="http://schemas.openxmlformats.org/officeDocument/2006/relationships/image" Target="../media/image67.png"/><Relationship Id="rId35" Type="http://schemas.openxmlformats.org/officeDocument/2006/relationships/customXml" Target="../ink/ink17.xml"/><Relationship Id="rId56" Type="http://schemas.openxmlformats.org/officeDocument/2006/relationships/image" Target="../media/image80.png"/><Relationship Id="rId77" Type="http://schemas.openxmlformats.org/officeDocument/2006/relationships/customXml" Target="../ink/ink38.xml"/><Relationship Id="rId100" Type="http://schemas.openxmlformats.org/officeDocument/2006/relationships/image" Target="../media/image102.png"/><Relationship Id="rId105" Type="http://schemas.openxmlformats.org/officeDocument/2006/relationships/customXml" Target="../ink/ink52.xml"/><Relationship Id="rId126" Type="http://schemas.openxmlformats.org/officeDocument/2006/relationships/image" Target="../media/image115.png"/><Relationship Id="rId8" Type="http://schemas.openxmlformats.org/officeDocument/2006/relationships/image" Target="../media/image56.png"/><Relationship Id="rId51" Type="http://schemas.openxmlformats.org/officeDocument/2006/relationships/customXml" Target="../ink/ink25.xml"/><Relationship Id="rId72" Type="http://schemas.openxmlformats.org/officeDocument/2006/relationships/image" Target="../media/image88.png"/><Relationship Id="rId93" Type="http://schemas.openxmlformats.org/officeDocument/2006/relationships/customXml" Target="../ink/ink46.xml"/><Relationship Id="rId98" Type="http://schemas.openxmlformats.org/officeDocument/2006/relationships/image" Target="../media/image101.png"/><Relationship Id="rId121" Type="http://schemas.openxmlformats.org/officeDocument/2006/relationships/customXml" Target="../ink/ink60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75.png"/><Relationship Id="rId67" Type="http://schemas.openxmlformats.org/officeDocument/2006/relationships/customXml" Target="../ink/ink33.xml"/><Relationship Id="rId116" Type="http://schemas.openxmlformats.org/officeDocument/2006/relationships/image" Target="../media/image110.png"/><Relationship Id="rId137" Type="http://schemas.openxmlformats.org/officeDocument/2006/relationships/customXml" Target="../ink/ink68.xml"/><Relationship Id="rId20" Type="http://schemas.openxmlformats.org/officeDocument/2006/relationships/image" Target="../media/image62.png"/><Relationship Id="rId41" Type="http://schemas.openxmlformats.org/officeDocument/2006/relationships/customXml" Target="../ink/ink20.xml"/><Relationship Id="rId62" Type="http://schemas.openxmlformats.org/officeDocument/2006/relationships/image" Target="../media/image83.png"/><Relationship Id="rId83" Type="http://schemas.openxmlformats.org/officeDocument/2006/relationships/customXml" Target="../ink/ink41.xml"/><Relationship Id="rId88" Type="http://schemas.openxmlformats.org/officeDocument/2006/relationships/image" Target="../media/image96.png"/><Relationship Id="rId111" Type="http://schemas.openxmlformats.org/officeDocument/2006/relationships/customXml" Target="../ink/ink55.xml"/><Relationship Id="rId132" Type="http://schemas.openxmlformats.org/officeDocument/2006/relationships/image" Target="../media/image118.png"/><Relationship Id="rId15" Type="http://schemas.openxmlformats.org/officeDocument/2006/relationships/customXml" Target="../ink/ink7.xml"/><Relationship Id="rId36" Type="http://schemas.openxmlformats.org/officeDocument/2006/relationships/image" Target="../media/image70.png"/><Relationship Id="rId57" Type="http://schemas.openxmlformats.org/officeDocument/2006/relationships/customXml" Target="../ink/ink28.xml"/><Relationship Id="rId106" Type="http://schemas.openxmlformats.org/officeDocument/2006/relationships/image" Target="../media/image105.png"/><Relationship Id="rId127" Type="http://schemas.openxmlformats.org/officeDocument/2006/relationships/customXml" Target="../ink/ink63.xml"/><Relationship Id="rId10" Type="http://schemas.openxmlformats.org/officeDocument/2006/relationships/image" Target="../media/image57.png"/><Relationship Id="rId31" Type="http://schemas.openxmlformats.org/officeDocument/2006/relationships/customXml" Target="../ink/ink15.xml"/><Relationship Id="rId52" Type="http://schemas.openxmlformats.org/officeDocument/2006/relationships/image" Target="../media/image78.png"/><Relationship Id="rId73" Type="http://schemas.openxmlformats.org/officeDocument/2006/relationships/customXml" Target="../ink/ink36.xml"/><Relationship Id="rId78" Type="http://schemas.openxmlformats.org/officeDocument/2006/relationships/image" Target="../media/image91.png"/><Relationship Id="rId94" Type="http://schemas.openxmlformats.org/officeDocument/2006/relationships/image" Target="../media/image99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113.png"/><Relationship Id="rId4" Type="http://schemas.openxmlformats.org/officeDocument/2006/relationships/image" Target="../media/image54.png"/><Relationship Id="rId9" Type="http://schemas.openxmlformats.org/officeDocument/2006/relationships/customXml" Target="../ink/ink4.xml"/><Relationship Id="rId26" Type="http://schemas.openxmlformats.org/officeDocument/2006/relationships/image" Target="../media/image65.png"/><Relationship Id="rId47" Type="http://schemas.openxmlformats.org/officeDocument/2006/relationships/customXml" Target="../ink/ink23.xml"/><Relationship Id="rId68" Type="http://schemas.openxmlformats.org/officeDocument/2006/relationships/image" Target="../media/image86.png"/><Relationship Id="rId89" Type="http://schemas.openxmlformats.org/officeDocument/2006/relationships/customXml" Target="../ink/ink44.xml"/><Relationship Id="rId112" Type="http://schemas.openxmlformats.org/officeDocument/2006/relationships/image" Target="../media/image108.png"/><Relationship Id="rId133" Type="http://schemas.openxmlformats.org/officeDocument/2006/relationships/customXml" Target="../ink/ink66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9.png"/><Relationship Id="rId21" Type="http://schemas.openxmlformats.org/officeDocument/2006/relationships/customXml" Target="../ink/ink78.xml"/><Relationship Id="rId42" Type="http://schemas.openxmlformats.org/officeDocument/2006/relationships/image" Target="../media/image142.png"/><Relationship Id="rId63" Type="http://schemas.openxmlformats.org/officeDocument/2006/relationships/customXml" Target="../ink/ink99.xml"/><Relationship Id="rId84" Type="http://schemas.openxmlformats.org/officeDocument/2006/relationships/customXml" Target="../ink/ink110.xml"/><Relationship Id="rId138" Type="http://schemas.openxmlformats.org/officeDocument/2006/relationships/customXml" Target="../ink/ink137.xml"/><Relationship Id="rId159" Type="http://schemas.openxmlformats.org/officeDocument/2006/relationships/image" Target="../media/image200.png"/><Relationship Id="rId170" Type="http://schemas.openxmlformats.org/officeDocument/2006/relationships/customXml" Target="../ink/ink153.xml"/><Relationship Id="rId191" Type="http://schemas.openxmlformats.org/officeDocument/2006/relationships/image" Target="../media/image216.png"/><Relationship Id="rId205" Type="http://schemas.openxmlformats.org/officeDocument/2006/relationships/customXml" Target="../ink/ink171.xml"/><Relationship Id="rId226" Type="http://schemas.openxmlformats.org/officeDocument/2006/relationships/customXml" Target="../ink/ink183.xml"/><Relationship Id="rId247" Type="http://schemas.openxmlformats.org/officeDocument/2006/relationships/image" Target="../media/image241.png"/><Relationship Id="rId107" Type="http://schemas.openxmlformats.org/officeDocument/2006/relationships/image" Target="../media/image174.png"/><Relationship Id="rId11" Type="http://schemas.openxmlformats.org/officeDocument/2006/relationships/customXml" Target="../ink/ink73.xml"/><Relationship Id="rId32" Type="http://schemas.openxmlformats.org/officeDocument/2006/relationships/image" Target="../media/image137.png"/><Relationship Id="rId53" Type="http://schemas.openxmlformats.org/officeDocument/2006/relationships/customXml" Target="../ink/ink94.xml"/><Relationship Id="rId74" Type="http://schemas.openxmlformats.org/officeDocument/2006/relationships/customXml" Target="../ink/ink105.xml"/><Relationship Id="rId128" Type="http://schemas.openxmlformats.org/officeDocument/2006/relationships/customXml" Target="../ink/ink132.xml"/><Relationship Id="rId149" Type="http://schemas.openxmlformats.org/officeDocument/2006/relationships/image" Target="../media/image195.png"/><Relationship Id="rId5" Type="http://schemas.openxmlformats.org/officeDocument/2006/relationships/customXml" Target="../ink/ink70.xml"/><Relationship Id="rId95" Type="http://schemas.openxmlformats.org/officeDocument/2006/relationships/image" Target="../media/image168.png"/><Relationship Id="rId160" Type="http://schemas.openxmlformats.org/officeDocument/2006/relationships/customXml" Target="../ink/ink148.xml"/><Relationship Id="rId181" Type="http://schemas.openxmlformats.org/officeDocument/2006/relationships/image" Target="../media/image211.png"/><Relationship Id="rId216" Type="http://schemas.openxmlformats.org/officeDocument/2006/relationships/customXml" Target="../ink/ink177.xml"/><Relationship Id="rId237" Type="http://schemas.openxmlformats.org/officeDocument/2006/relationships/image" Target="../media/image236.png"/><Relationship Id="rId22" Type="http://schemas.openxmlformats.org/officeDocument/2006/relationships/image" Target="../media/image132.png"/><Relationship Id="rId43" Type="http://schemas.openxmlformats.org/officeDocument/2006/relationships/customXml" Target="../ink/ink89.xml"/><Relationship Id="rId64" Type="http://schemas.openxmlformats.org/officeDocument/2006/relationships/image" Target="../media/image153.png"/><Relationship Id="rId118" Type="http://schemas.openxmlformats.org/officeDocument/2006/relationships/customXml" Target="../ink/ink127.xml"/><Relationship Id="rId139" Type="http://schemas.openxmlformats.org/officeDocument/2006/relationships/image" Target="../media/image190.png"/><Relationship Id="rId85" Type="http://schemas.openxmlformats.org/officeDocument/2006/relationships/image" Target="../media/image163.png"/><Relationship Id="rId150" Type="http://schemas.openxmlformats.org/officeDocument/2006/relationships/customXml" Target="../ink/ink143.xml"/><Relationship Id="rId171" Type="http://schemas.openxmlformats.org/officeDocument/2006/relationships/image" Target="../media/image206.png"/><Relationship Id="rId192" Type="http://schemas.openxmlformats.org/officeDocument/2006/relationships/customXml" Target="../ink/ink164.xml"/><Relationship Id="rId206" Type="http://schemas.openxmlformats.org/officeDocument/2006/relationships/image" Target="../media/image222.png"/><Relationship Id="rId227" Type="http://schemas.openxmlformats.org/officeDocument/2006/relationships/image" Target="../media/image231.png"/><Relationship Id="rId12" Type="http://schemas.openxmlformats.org/officeDocument/2006/relationships/image" Target="../media/image127.png"/><Relationship Id="rId33" Type="http://schemas.openxmlformats.org/officeDocument/2006/relationships/customXml" Target="../ink/ink84.xml"/><Relationship Id="rId108" Type="http://schemas.openxmlformats.org/officeDocument/2006/relationships/customXml" Target="../ink/ink122.xml"/><Relationship Id="rId129" Type="http://schemas.openxmlformats.org/officeDocument/2006/relationships/image" Target="../media/image185.png"/><Relationship Id="rId54" Type="http://schemas.openxmlformats.org/officeDocument/2006/relationships/image" Target="../media/image148.png"/><Relationship Id="rId75" Type="http://schemas.openxmlformats.org/officeDocument/2006/relationships/image" Target="../media/image158.png"/><Relationship Id="rId96" Type="http://schemas.openxmlformats.org/officeDocument/2006/relationships/customXml" Target="../ink/ink116.xml"/><Relationship Id="rId140" Type="http://schemas.openxmlformats.org/officeDocument/2006/relationships/customXml" Target="../ink/ink138.xml"/><Relationship Id="rId161" Type="http://schemas.openxmlformats.org/officeDocument/2006/relationships/image" Target="../media/image201.png"/><Relationship Id="rId182" Type="http://schemas.openxmlformats.org/officeDocument/2006/relationships/customXml" Target="../ink/ink159.xml"/><Relationship Id="rId217" Type="http://schemas.openxmlformats.org/officeDocument/2006/relationships/image" Target="../media/image227.png"/><Relationship Id="rId6" Type="http://schemas.openxmlformats.org/officeDocument/2006/relationships/image" Target="../media/image124.png"/><Relationship Id="rId238" Type="http://schemas.openxmlformats.org/officeDocument/2006/relationships/customXml" Target="../ink/ink189.xml"/><Relationship Id="rId23" Type="http://schemas.openxmlformats.org/officeDocument/2006/relationships/customXml" Target="../ink/ink79.xml"/><Relationship Id="rId119" Type="http://schemas.openxmlformats.org/officeDocument/2006/relationships/image" Target="../media/image180.png"/><Relationship Id="rId44" Type="http://schemas.openxmlformats.org/officeDocument/2006/relationships/image" Target="../media/image143.png"/><Relationship Id="rId65" Type="http://schemas.openxmlformats.org/officeDocument/2006/relationships/customXml" Target="../ink/ink100.xml"/><Relationship Id="rId86" Type="http://schemas.openxmlformats.org/officeDocument/2006/relationships/customXml" Target="../ink/ink111.xml"/><Relationship Id="rId130" Type="http://schemas.openxmlformats.org/officeDocument/2006/relationships/customXml" Target="../ink/ink133.xml"/><Relationship Id="rId151" Type="http://schemas.openxmlformats.org/officeDocument/2006/relationships/image" Target="../media/image196.png"/><Relationship Id="rId172" Type="http://schemas.openxmlformats.org/officeDocument/2006/relationships/customXml" Target="../ink/ink154.xml"/><Relationship Id="rId193" Type="http://schemas.openxmlformats.org/officeDocument/2006/relationships/customXml" Target="../ink/ink165.xml"/><Relationship Id="rId207" Type="http://schemas.openxmlformats.org/officeDocument/2006/relationships/customXml" Target="../ink/ink172.xml"/><Relationship Id="rId228" Type="http://schemas.openxmlformats.org/officeDocument/2006/relationships/customXml" Target="../ink/ink184.xml"/><Relationship Id="rId13" Type="http://schemas.openxmlformats.org/officeDocument/2006/relationships/customXml" Target="../ink/ink74.xml"/><Relationship Id="rId109" Type="http://schemas.openxmlformats.org/officeDocument/2006/relationships/image" Target="../media/image175.png"/><Relationship Id="rId34" Type="http://schemas.openxmlformats.org/officeDocument/2006/relationships/image" Target="../media/image138.png"/><Relationship Id="rId55" Type="http://schemas.openxmlformats.org/officeDocument/2006/relationships/customXml" Target="../ink/ink95.xml"/><Relationship Id="rId76" Type="http://schemas.openxmlformats.org/officeDocument/2006/relationships/customXml" Target="../ink/ink106.xml"/><Relationship Id="rId97" Type="http://schemas.openxmlformats.org/officeDocument/2006/relationships/image" Target="../media/image169.png"/><Relationship Id="rId120" Type="http://schemas.openxmlformats.org/officeDocument/2006/relationships/customXml" Target="../ink/ink128.xml"/><Relationship Id="rId141" Type="http://schemas.openxmlformats.org/officeDocument/2006/relationships/image" Target="../media/image191.png"/><Relationship Id="rId7" Type="http://schemas.openxmlformats.org/officeDocument/2006/relationships/customXml" Target="../ink/ink71.xml"/><Relationship Id="rId162" Type="http://schemas.openxmlformats.org/officeDocument/2006/relationships/customXml" Target="../ink/ink149.xml"/><Relationship Id="rId183" Type="http://schemas.openxmlformats.org/officeDocument/2006/relationships/image" Target="../media/image212.png"/><Relationship Id="rId218" Type="http://schemas.openxmlformats.org/officeDocument/2006/relationships/customXml" Target="../ink/ink178.xml"/><Relationship Id="rId239" Type="http://schemas.openxmlformats.org/officeDocument/2006/relationships/image" Target="../media/image237.png"/><Relationship Id="rId24" Type="http://schemas.openxmlformats.org/officeDocument/2006/relationships/image" Target="../media/image133.png"/><Relationship Id="rId45" Type="http://schemas.openxmlformats.org/officeDocument/2006/relationships/customXml" Target="../ink/ink90.xml"/><Relationship Id="rId66" Type="http://schemas.openxmlformats.org/officeDocument/2006/relationships/image" Target="../media/image154.png"/><Relationship Id="rId87" Type="http://schemas.openxmlformats.org/officeDocument/2006/relationships/image" Target="../media/image164.png"/><Relationship Id="rId110" Type="http://schemas.openxmlformats.org/officeDocument/2006/relationships/customXml" Target="../ink/ink123.xml"/><Relationship Id="rId131" Type="http://schemas.openxmlformats.org/officeDocument/2006/relationships/image" Target="../media/image186.png"/><Relationship Id="rId152" Type="http://schemas.openxmlformats.org/officeDocument/2006/relationships/customXml" Target="../ink/ink144.xml"/><Relationship Id="rId173" Type="http://schemas.openxmlformats.org/officeDocument/2006/relationships/image" Target="../media/image207.png"/><Relationship Id="rId194" Type="http://schemas.openxmlformats.org/officeDocument/2006/relationships/image" Target="../media/image217.png"/><Relationship Id="rId208" Type="http://schemas.openxmlformats.org/officeDocument/2006/relationships/image" Target="../media/image223.png"/><Relationship Id="rId229" Type="http://schemas.openxmlformats.org/officeDocument/2006/relationships/image" Target="../media/image232.png"/><Relationship Id="rId240" Type="http://schemas.openxmlformats.org/officeDocument/2006/relationships/customXml" Target="../ink/ink190.xml"/><Relationship Id="rId14" Type="http://schemas.openxmlformats.org/officeDocument/2006/relationships/image" Target="../media/image128.png"/><Relationship Id="rId35" Type="http://schemas.openxmlformats.org/officeDocument/2006/relationships/customXml" Target="../ink/ink85.xml"/><Relationship Id="rId56" Type="http://schemas.openxmlformats.org/officeDocument/2006/relationships/image" Target="../media/image149.png"/><Relationship Id="rId77" Type="http://schemas.openxmlformats.org/officeDocument/2006/relationships/image" Target="../media/image159.png"/><Relationship Id="rId100" Type="http://schemas.openxmlformats.org/officeDocument/2006/relationships/customXml" Target="../ink/ink118.xml"/><Relationship Id="rId8" Type="http://schemas.openxmlformats.org/officeDocument/2006/relationships/image" Target="../media/image125.png"/><Relationship Id="rId98" Type="http://schemas.openxmlformats.org/officeDocument/2006/relationships/customXml" Target="../ink/ink117.xml"/><Relationship Id="rId121" Type="http://schemas.openxmlformats.org/officeDocument/2006/relationships/image" Target="../media/image181.png"/><Relationship Id="rId142" Type="http://schemas.openxmlformats.org/officeDocument/2006/relationships/customXml" Target="../ink/ink139.xml"/><Relationship Id="rId163" Type="http://schemas.openxmlformats.org/officeDocument/2006/relationships/image" Target="../media/image202.png"/><Relationship Id="rId184" Type="http://schemas.openxmlformats.org/officeDocument/2006/relationships/customXml" Target="../ink/ink160.xml"/><Relationship Id="rId219" Type="http://schemas.openxmlformats.org/officeDocument/2006/relationships/image" Target="../media/image228.png"/><Relationship Id="rId230" Type="http://schemas.openxmlformats.org/officeDocument/2006/relationships/customXml" Target="../ink/ink185.xml"/><Relationship Id="rId25" Type="http://schemas.openxmlformats.org/officeDocument/2006/relationships/customXml" Target="../ink/ink80.xml"/><Relationship Id="rId46" Type="http://schemas.openxmlformats.org/officeDocument/2006/relationships/image" Target="../media/image144.png"/><Relationship Id="rId67" Type="http://schemas.openxmlformats.org/officeDocument/2006/relationships/customXml" Target="../ink/ink101.xml"/><Relationship Id="rId88" Type="http://schemas.openxmlformats.org/officeDocument/2006/relationships/customXml" Target="../ink/ink112.xml"/><Relationship Id="rId111" Type="http://schemas.openxmlformats.org/officeDocument/2006/relationships/image" Target="../media/image176.png"/><Relationship Id="rId132" Type="http://schemas.openxmlformats.org/officeDocument/2006/relationships/customXml" Target="../ink/ink134.xml"/><Relationship Id="rId153" Type="http://schemas.openxmlformats.org/officeDocument/2006/relationships/image" Target="../media/image197.png"/><Relationship Id="rId174" Type="http://schemas.openxmlformats.org/officeDocument/2006/relationships/customXml" Target="../ink/ink155.xml"/><Relationship Id="rId195" Type="http://schemas.openxmlformats.org/officeDocument/2006/relationships/customXml" Target="../ink/ink166.xml"/><Relationship Id="rId209" Type="http://schemas.openxmlformats.org/officeDocument/2006/relationships/customXml" Target="../ink/ink173.xml"/><Relationship Id="rId220" Type="http://schemas.openxmlformats.org/officeDocument/2006/relationships/customXml" Target="../ink/ink179.xml"/><Relationship Id="rId241" Type="http://schemas.openxmlformats.org/officeDocument/2006/relationships/image" Target="../media/image238.png"/><Relationship Id="rId15" Type="http://schemas.openxmlformats.org/officeDocument/2006/relationships/customXml" Target="../ink/ink75.xml"/><Relationship Id="rId36" Type="http://schemas.openxmlformats.org/officeDocument/2006/relationships/image" Target="../media/image139.png"/><Relationship Id="rId57" Type="http://schemas.openxmlformats.org/officeDocument/2006/relationships/customXml" Target="../ink/ink96.xml"/><Relationship Id="rId10" Type="http://schemas.openxmlformats.org/officeDocument/2006/relationships/image" Target="../media/image126.png"/><Relationship Id="rId31" Type="http://schemas.openxmlformats.org/officeDocument/2006/relationships/customXml" Target="../ink/ink83.xml"/><Relationship Id="rId52" Type="http://schemas.openxmlformats.org/officeDocument/2006/relationships/image" Target="../media/image147.png"/><Relationship Id="rId73" Type="http://schemas.openxmlformats.org/officeDocument/2006/relationships/image" Target="../media/image157.png"/><Relationship Id="rId78" Type="http://schemas.openxmlformats.org/officeDocument/2006/relationships/customXml" Target="../ink/ink107.xml"/><Relationship Id="rId94" Type="http://schemas.openxmlformats.org/officeDocument/2006/relationships/customXml" Target="../ink/ink115.xml"/><Relationship Id="rId99" Type="http://schemas.openxmlformats.org/officeDocument/2006/relationships/image" Target="../media/image170.png"/><Relationship Id="rId101" Type="http://schemas.openxmlformats.org/officeDocument/2006/relationships/image" Target="../media/image171.png"/><Relationship Id="rId122" Type="http://schemas.openxmlformats.org/officeDocument/2006/relationships/customXml" Target="../ink/ink129.xml"/><Relationship Id="rId143" Type="http://schemas.openxmlformats.org/officeDocument/2006/relationships/image" Target="../media/image192.png"/><Relationship Id="rId148" Type="http://schemas.openxmlformats.org/officeDocument/2006/relationships/customXml" Target="../ink/ink142.xml"/><Relationship Id="rId164" Type="http://schemas.openxmlformats.org/officeDocument/2006/relationships/customXml" Target="../ink/ink150.xml"/><Relationship Id="rId169" Type="http://schemas.openxmlformats.org/officeDocument/2006/relationships/image" Target="../media/image205.png"/><Relationship Id="rId185" Type="http://schemas.openxmlformats.org/officeDocument/2006/relationships/image" Target="../media/image213.png"/><Relationship Id="rId4" Type="http://schemas.openxmlformats.org/officeDocument/2006/relationships/image" Target="../media/image123.png"/><Relationship Id="rId9" Type="http://schemas.openxmlformats.org/officeDocument/2006/relationships/customXml" Target="../ink/ink72.xml"/><Relationship Id="rId180" Type="http://schemas.openxmlformats.org/officeDocument/2006/relationships/customXml" Target="../ink/ink158.xml"/><Relationship Id="rId210" Type="http://schemas.openxmlformats.org/officeDocument/2006/relationships/customXml" Target="../ink/ink174.xml"/><Relationship Id="rId215" Type="http://schemas.openxmlformats.org/officeDocument/2006/relationships/image" Target="../media/image226.png"/><Relationship Id="rId236" Type="http://schemas.openxmlformats.org/officeDocument/2006/relationships/customXml" Target="../ink/ink188.xml"/><Relationship Id="rId26" Type="http://schemas.openxmlformats.org/officeDocument/2006/relationships/image" Target="../media/image134.png"/><Relationship Id="rId231" Type="http://schemas.openxmlformats.org/officeDocument/2006/relationships/image" Target="../media/image233.png"/><Relationship Id="rId47" Type="http://schemas.openxmlformats.org/officeDocument/2006/relationships/customXml" Target="../ink/ink91.xml"/><Relationship Id="rId68" Type="http://schemas.openxmlformats.org/officeDocument/2006/relationships/image" Target="../media/image155.png"/><Relationship Id="rId89" Type="http://schemas.openxmlformats.org/officeDocument/2006/relationships/image" Target="../media/image165.png"/><Relationship Id="rId112" Type="http://schemas.openxmlformats.org/officeDocument/2006/relationships/customXml" Target="../ink/ink124.xml"/><Relationship Id="rId133" Type="http://schemas.openxmlformats.org/officeDocument/2006/relationships/image" Target="../media/image187.png"/><Relationship Id="rId154" Type="http://schemas.openxmlformats.org/officeDocument/2006/relationships/customXml" Target="../ink/ink145.xml"/><Relationship Id="rId175" Type="http://schemas.openxmlformats.org/officeDocument/2006/relationships/image" Target="../media/image208.png"/><Relationship Id="rId196" Type="http://schemas.openxmlformats.org/officeDocument/2006/relationships/image" Target="../media/image218.png"/><Relationship Id="rId200" Type="http://schemas.openxmlformats.org/officeDocument/2006/relationships/image" Target="../media/image220.png"/><Relationship Id="rId16" Type="http://schemas.openxmlformats.org/officeDocument/2006/relationships/image" Target="../media/image129.png"/><Relationship Id="rId221" Type="http://schemas.openxmlformats.org/officeDocument/2006/relationships/customXml" Target="../ink/ink180.xml"/><Relationship Id="rId242" Type="http://schemas.openxmlformats.org/officeDocument/2006/relationships/customXml" Target="../ink/ink191.xml"/><Relationship Id="rId37" Type="http://schemas.openxmlformats.org/officeDocument/2006/relationships/customXml" Target="../ink/ink86.xml"/><Relationship Id="rId58" Type="http://schemas.openxmlformats.org/officeDocument/2006/relationships/image" Target="../media/image150.png"/><Relationship Id="rId79" Type="http://schemas.openxmlformats.org/officeDocument/2006/relationships/image" Target="../media/image160.png"/><Relationship Id="rId102" Type="http://schemas.openxmlformats.org/officeDocument/2006/relationships/customXml" Target="../ink/ink119.xml"/><Relationship Id="rId123" Type="http://schemas.openxmlformats.org/officeDocument/2006/relationships/image" Target="../media/image182.png"/><Relationship Id="rId144" Type="http://schemas.openxmlformats.org/officeDocument/2006/relationships/customXml" Target="../ink/ink140.xml"/><Relationship Id="rId90" Type="http://schemas.openxmlformats.org/officeDocument/2006/relationships/customXml" Target="../ink/ink113.xml"/><Relationship Id="rId165" Type="http://schemas.openxmlformats.org/officeDocument/2006/relationships/image" Target="../media/image203.png"/><Relationship Id="rId186" Type="http://schemas.openxmlformats.org/officeDocument/2006/relationships/customXml" Target="../ink/ink161.xml"/><Relationship Id="rId211" Type="http://schemas.openxmlformats.org/officeDocument/2006/relationships/image" Target="../media/image224.png"/><Relationship Id="rId232" Type="http://schemas.openxmlformats.org/officeDocument/2006/relationships/customXml" Target="../ink/ink186.xml"/><Relationship Id="rId27" Type="http://schemas.openxmlformats.org/officeDocument/2006/relationships/customXml" Target="../ink/ink81.xml"/><Relationship Id="rId48" Type="http://schemas.openxmlformats.org/officeDocument/2006/relationships/image" Target="../media/image145.png"/><Relationship Id="rId69" Type="http://schemas.openxmlformats.org/officeDocument/2006/relationships/customXml" Target="../ink/ink102.xml"/><Relationship Id="rId113" Type="http://schemas.openxmlformats.org/officeDocument/2006/relationships/image" Target="../media/image177.png"/><Relationship Id="rId134" Type="http://schemas.openxmlformats.org/officeDocument/2006/relationships/customXml" Target="../ink/ink135.xml"/><Relationship Id="rId80" Type="http://schemas.openxmlformats.org/officeDocument/2006/relationships/customXml" Target="../ink/ink108.xml"/><Relationship Id="rId155" Type="http://schemas.openxmlformats.org/officeDocument/2006/relationships/image" Target="../media/image198.png"/><Relationship Id="rId176" Type="http://schemas.openxmlformats.org/officeDocument/2006/relationships/customXml" Target="../ink/ink156.xml"/><Relationship Id="rId197" Type="http://schemas.openxmlformats.org/officeDocument/2006/relationships/customXml" Target="../ink/ink167.xml"/><Relationship Id="rId201" Type="http://schemas.openxmlformats.org/officeDocument/2006/relationships/customXml" Target="../ink/ink169.xml"/><Relationship Id="rId222" Type="http://schemas.openxmlformats.org/officeDocument/2006/relationships/image" Target="../media/image229.png"/><Relationship Id="rId243" Type="http://schemas.openxmlformats.org/officeDocument/2006/relationships/image" Target="../media/image239.png"/><Relationship Id="rId17" Type="http://schemas.openxmlformats.org/officeDocument/2006/relationships/customXml" Target="../ink/ink76.xml"/><Relationship Id="rId38" Type="http://schemas.openxmlformats.org/officeDocument/2006/relationships/image" Target="../media/image140.png"/><Relationship Id="rId59" Type="http://schemas.openxmlformats.org/officeDocument/2006/relationships/customXml" Target="../ink/ink97.xml"/><Relationship Id="rId103" Type="http://schemas.openxmlformats.org/officeDocument/2006/relationships/image" Target="../media/image172.png"/><Relationship Id="rId124" Type="http://schemas.openxmlformats.org/officeDocument/2006/relationships/customXml" Target="../ink/ink130.xml"/><Relationship Id="rId70" Type="http://schemas.openxmlformats.org/officeDocument/2006/relationships/customXml" Target="../ink/ink103.xml"/><Relationship Id="rId91" Type="http://schemas.openxmlformats.org/officeDocument/2006/relationships/image" Target="../media/image166.png"/><Relationship Id="rId145" Type="http://schemas.openxmlformats.org/officeDocument/2006/relationships/image" Target="../media/image193.png"/><Relationship Id="rId166" Type="http://schemas.openxmlformats.org/officeDocument/2006/relationships/customXml" Target="../ink/ink151.xml"/><Relationship Id="rId187" Type="http://schemas.openxmlformats.org/officeDocument/2006/relationships/image" Target="../media/image21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75.xml"/><Relationship Id="rId233" Type="http://schemas.openxmlformats.org/officeDocument/2006/relationships/image" Target="../media/image234.png"/><Relationship Id="rId28" Type="http://schemas.openxmlformats.org/officeDocument/2006/relationships/image" Target="../media/image135.png"/><Relationship Id="rId49" Type="http://schemas.openxmlformats.org/officeDocument/2006/relationships/customXml" Target="../ink/ink92.xml"/><Relationship Id="rId114" Type="http://schemas.openxmlformats.org/officeDocument/2006/relationships/customXml" Target="../ink/ink125.xml"/><Relationship Id="rId60" Type="http://schemas.openxmlformats.org/officeDocument/2006/relationships/image" Target="../media/image151.png"/><Relationship Id="rId81" Type="http://schemas.openxmlformats.org/officeDocument/2006/relationships/image" Target="../media/image161.png"/><Relationship Id="rId135" Type="http://schemas.openxmlformats.org/officeDocument/2006/relationships/image" Target="../media/image188.png"/><Relationship Id="rId156" Type="http://schemas.openxmlformats.org/officeDocument/2006/relationships/customXml" Target="../ink/ink146.xml"/><Relationship Id="rId177" Type="http://schemas.openxmlformats.org/officeDocument/2006/relationships/image" Target="../media/image209.png"/><Relationship Id="rId198" Type="http://schemas.openxmlformats.org/officeDocument/2006/relationships/image" Target="../media/image219.png"/><Relationship Id="rId202" Type="http://schemas.openxmlformats.org/officeDocument/2006/relationships/image" Target="../media/image221.png"/><Relationship Id="rId223" Type="http://schemas.openxmlformats.org/officeDocument/2006/relationships/customXml" Target="../ink/ink181.xml"/><Relationship Id="rId244" Type="http://schemas.openxmlformats.org/officeDocument/2006/relationships/customXml" Target="../ink/ink192.xml"/><Relationship Id="rId18" Type="http://schemas.openxmlformats.org/officeDocument/2006/relationships/image" Target="../media/image130.png"/><Relationship Id="rId39" Type="http://schemas.openxmlformats.org/officeDocument/2006/relationships/customXml" Target="../ink/ink87.xml"/><Relationship Id="rId50" Type="http://schemas.openxmlformats.org/officeDocument/2006/relationships/image" Target="../media/image146.png"/><Relationship Id="rId104" Type="http://schemas.openxmlformats.org/officeDocument/2006/relationships/customXml" Target="../ink/ink120.xml"/><Relationship Id="rId125" Type="http://schemas.openxmlformats.org/officeDocument/2006/relationships/image" Target="../media/image183.png"/><Relationship Id="rId146" Type="http://schemas.openxmlformats.org/officeDocument/2006/relationships/customXml" Target="../ink/ink141.xml"/><Relationship Id="rId167" Type="http://schemas.openxmlformats.org/officeDocument/2006/relationships/image" Target="../media/image204.png"/><Relationship Id="rId188" Type="http://schemas.openxmlformats.org/officeDocument/2006/relationships/customXml" Target="../ink/ink162.xml"/><Relationship Id="rId71" Type="http://schemas.openxmlformats.org/officeDocument/2006/relationships/image" Target="../media/image156.png"/><Relationship Id="rId92" Type="http://schemas.openxmlformats.org/officeDocument/2006/relationships/customXml" Target="../ink/ink114.xml"/><Relationship Id="rId213" Type="http://schemas.openxmlformats.org/officeDocument/2006/relationships/image" Target="../media/image225.png"/><Relationship Id="rId234" Type="http://schemas.openxmlformats.org/officeDocument/2006/relationships/customXml" Target="../ink/ink187.xml"/><Relationship Id="rId2" Type="http://schemas.openxmlformats.org/officeDocument/2006/relationships/image" Target="../media/image122.png"/><Relationship Id="rId29" Type="http://schemas.openxmlformats.org/officeDocument/2006/relationships/customXml" Target="../ink/ink82.xml"/><Relationship Id="rId40" Type="http://schemas.openxmlformats.org/officeDocument/2006/relationships/image" Target="../media/image141.png"/><Relationship Id="rId115" Type="http://schemas.openxmlformats.org/officeDocument/2006/relationships/image" Target="../media/image178.png"/><Relationship Id="rId136" Type="http://schemas.openxmlformats.org/officeDocument/2006/relationships/customXml" Target="../ink/ink136.xml"/><Relationship Id="rId157" Type="http://schemas.openxmlformats.org/officeDocument/2006/relationships/image" Target="../media/image199.png"/><Relationship Id="rId178" Type="http://schemas.openxmlformats.org/officeDocument/2006/relationships/customXml" Target="../ink/ink157.xml"/><Relationship Id="rId61" Type="http://schemas.openxmlformats.org/officeDocument/2006/relationships/customXml" Target="../ink/ink98.xml"/><Relationship Id="rId82" Type="http://schemas.openxmlformats.org/officeDocument/2006/relationships/customXml" Target="../ink/ink109.xml"/><Relationship Id="rId199" Type="http://schemas.openxmlformats.org/officeDocument/2006/relationships/customXml" Target="../ink/ink168.xml"/><Relationship Id="rId203" Type="http://schemas.openxmlformats.org/officeDocument/2006/relationships/customXml" Target="../ink/ink170.xml"/><Relationship Id="rId19" Type="http://schemas.openxmlformats.org/officeDocument/2006/relationships/customXml" Target="../ink/ink77.xml"/><Relationship Id="rId224" Type="http://schemas.openxmlformats.org/officeDocument/2006/relationships/image" Target="../media/image230.png"/><Relationship Id="rId245" Type="http://schemas.openxmlformats.org/officeDocument/2006/relationships/image" Target="../media/image240.png"/><Relationship Id="rId30" Type="http://schemas.openxmlformats.org/officeDocument/2006/relationships/image" Target="../media/image136.png"/><Relationship Id="rId105" Type="http://schemas.openxmlformats.org/officeDocument/2006/relationships/image" Target="../media/image173.png"/><Relationship Id="rId126" Type="http://schemas.openxmlformats.org/officeDocument/2006/relationships/customXml" Target="../ink/ink131.xml"/><Relationship Id="rId147" Type="http://schemas.openxmlformats.org/officeDocument/2006/relationships/image" Target="../media/image194.png"/><Relationship Id="rId168" Type="http://schemas.openxmlformats.org/officeDocument/2006/relationships/customXml" Target="../ink/ink152.xml"/><Relationship Id="rId51" Type="http://schemas.openxmlformats.org/officeDocument/2006/relationships/customXml" Target="../ink/ink93.xml"/><Relationship Id="rId72" Type="http://schemas.openxmlformats.org/officeDocument/2006/relationships/customXml" Target="../ink/ink104.xml"/><Relationship Id="rId93" Type="http://schemas.openxmlformats.org/officeDocument/2006/relationships/image" Target="../media/image167.png"/><Relationship Id="rId189" Type="http://schemas.openxmlformats.org/officeDocument/2006/relationships/image" Target="../media/image215.png"/><Relationship Id="rId3" Type="http://schemas.openxmlformats.org/officeDocument/2006/relationships/customXml" Target="../ink/ink69.xml"/><Relationship Id="rId214" Type="http://schemas.openxmlformats.org/officeDocument/2006/relationships/customXml" Target="../ink/ink176.xml"/><Relationship Id="rId235" Type="http://schemas.openxmlformats.org/officeDocument/2006/relationships/image" Target="../media/image235.png"/><Relationship Id="rId116" Type="http://schemas.openxmlformats.org/officeDocument/2006/relationships/customXml" Target="../ink/ink126.xml"/><Relationship Id="rId137" Type="http://schemas.openxmlformats.org/officeDocument/2006/relationships/image" Target="../media/image189.png"/><Relationship Id="rId158" Type="http://schemas.openxmlformats.org/officeDocument/2006/relationships/customXml" Target="../ink/ink147.xml"/><Relationship Id="rId20" Type="http://schemas.openxmlformats.org/officeDocument/2006/relationships/image" Target="../media/image131.png"/><Relationship Id="rId41" Type="http://schemas.openxmlformats.org/officeDocument/2006/relationships/customXml" Target="../ink/ink88.xml"/><Relationship Id="rId62" Type="http://schemas.openxmlformats.org/officeDocument/2006/relationships/image" Target="../media/image152.png"/><Relationship Id="rId83" Type="http://schemas.openxmlformats.org/officeDocument/2006/relationships/image" Target="../media/image162.png"/><Relationship Id="rId179" Type="http://schemas.openxmlformats.org/officeDocument/2006/relationships/image" Target="../media/image210.png"/><Relationship Id="rId190" Type="http://schemas.openxmlformats.org/officeDocument/2006/relationships/customXml" Target="../ink/ink163.xml"/><Relationship Id="rId204" Type="http://schemas.openxmlformats.org/officeDocument/2006/relationships/image" Target="../media/image59.png"/><Relationship Id="rId225" Type="http://schemas.openxmlformats.org/officeDocument/2006/relationships/customXml" Target="../ink/ink182.xml"/><Relationship Id="rId246" Type="http://schemas.openxmlformats.org/officeDocument/2006/relationships/customXml" Target="../ink/ink193.xml"/><Relationship Id="rId106" Type="http://schemas.openxmlformats.org/officeDocument/2006/relationships/customXml" Target="../ink/ink121.xml"/><Relationship Id="rId127" Type="http://schemas.openxmlformats.org/officeDocument/2006/relationships/image" Target="../media/image18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0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32E0437-21EB-8687-20FF-E198C441864F}"/>
              </a:ext>
            </a:extLst>
          </p:cNvPr>
          <p:cNvSpPr/>
          <p:nvPr/>
        </p:nvSpPr>
        <p:spPr>
          <a:xfrm>
            <a:off x="117566" y="1616095"/>
            <a:ext cx="11956868" cy="1812905"/>
          </a:xfrm>
          <a:prstGeom prst="roundRect">
            <a:avLst>
              <a:gd name="adj" fmla="val 1821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4CB6AA-6AF2-EFA4-111E-4032572F50F8}"/>
              </a:ext>
            </a:extLst>
          </p:cNvPr>
          <p:cNvGrpSpPr/>
          <p:nvPr/>
        </p:nvGrpSpPr>
        <p:grpSpPr>
          <a:xfrm>
            <a:off x="225334" y="1739590"/>
            <a:ext cx="11741333" cy="1338852"/>
            <a:chOff x="180701" y="362948"/>
            <a:chExt cx="11741333" cy="13388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FD912F6A-CB6F-A7EF-E7FC-C86A2D3A07C8}"/>
                    </a:ext>
                  </a:extLst>
                </p:cNvPr>
                <p:cNvSpPr/>
                <p:nvPr/>
              </p:nvSpPr>
              <p:spPr>
                <a:xfrm>
                  <a:off x="180701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func_1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Solve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1)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1)</a:t>
                  </a:r>
                </a:p>
              </p:txBody>
            </p:sp>
          </mc:Choice>
          <mc:Fallback xmlns="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FD912F6A-CB6F-A7EF-E7FC-C86A2D3A07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01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2"/>
                  <a:stretch>
                    <a:fillRect b="-452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CD3AB4C7-251F-44C6-006D-F77A21C88689}"/>
                    </a:ext>
                  </a:extLst>
                </p:cNvPr>
                <p:cNvSpPr/>
                <p:nvPr/>
              </p:nvSpPr>
              <p:spPr>
                <a:xfrm>
                  <a:off x="2567394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func_2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pPr algn="just"/>
                  <a:r>
                    <a:rPr lang="en-US" sz="1000" dirty="0">
                      <a:solidFill>
                        <a:schemeClr val="tx1"/>
                      </a:solidFill>
                    </a:rPr>
                    <a:t>Solve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1)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(2 x n x 1)</a:t>
                  </a:r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CD3AB4C7-251F-44C6-006D-F77A21C886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7394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3"/>
                  <a:stretch>
                    <a:fillRect b="-452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5E68FD0-D53B-CACD-1A46-4E8D04D90F49}"/>
                    </a:ext>
                  </a:extLst>
                </p:cNvPr>
                <p:cNvSpPr/>
                <p:nvPr/>
              </p:nvSpPr>
              <p:spPr>
                <a:xfrm>
                  <a:off x="4954087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func_3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Solve</a:t>
                  </a:r>
                  <a14:m>
                    <m:oMath xmlns:m="http://schemas.openxmlformats.org/officeDocument/2006/math">
                      <m:r>
                        <a:rPr lang="en-US" sz="1000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1)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(3 x n x 1)</a:t>
                  </a: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5E68FD0-D53B-CACD-1A46-4E8D04D90F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4087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4"/>
                  <a:stretch>
                    <a:fillRect b="-452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C69DC35-359A-3A13-3B31-73FD9217EE25}"/>
                    </a:ext>
                  </a:extLst>
                </p:cNvPr>
                <p:cNvSpPr/>
                <p:nvPr/>
              </p:nvSpPr>
              <p:spPr>
                <a:xfrm>
                  <a:off x="7340780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func_4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Solve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(2 x 1 x n x m)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m x 2 x 1)</a:t>
                  </a:r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C69DC35-359A-3A13-3B31-73FD9217EE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0780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5"/>
                  <a:stretch>
                    <a:fillRect b="-452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62D21118-79CC-4F2F-6B95-F5C63570B6EE}"/>
                    </a:ext>
                  </a:extLst>
                </p:cNvPr>
                <p:cNvSpPr/>
                <p:nvPr/>
              </p:nvSpPr>
              <p:spPr>
                <a:xfrm>
                  <a:off x="9727474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func_5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Solve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(2 x 1 x n x m)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m x 3 x 1)</a:t>
                  </a:r>
                </a:p>
              </p:txBody>
            </p:sp>
          </mc:Choice>
          <mc:Fallback xmlns="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62D21118-79CC-4F2F-6B95-F5C63570B6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474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6"/>
                  <a:stretch>
                    <a:fillRect b="-452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2705CB6-FB49-025D-5B95-FE0A5F66D4BB}"/>
              </a:ext>
            </a:extLst>
          </p:cNvPr>
          <p:cNvSpPr txBox="1"/>
          <p:nvPr/>
        </p:nvSpPr>
        <p:spPr>
          <a:xfrm>
            <a:off x="173375" y="3139805"/>
            <a:ext cx="1613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Callable functions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CDEF68-B19B-D00C-31A0-F7D58FF92385}"/>
              </a:ext>
            </a:extLst>
          </p:cNvPr>
          <p:cNvSpPr/>
          <p:nvPr/>
        </p:nvSpPr>
        <p:spPr>
          <a:xfrm>
            <a:off x="3984497" y="4156694"/>
            <a:ext cx="2948396" cy="164085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plotter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Compute injected function and make line or contour plot(s) for resulting </a:t>
            </a:r>
            <a:r>
              <a:rPr lang="en-US" sz="1000" dirty="0" err="1">
                <a:solidFill>
                  <a:schemeClr val="tx1"/>
                </a:solidFill>
              </a:rPr>
              <a:t>ydata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xdata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1) or (2 x 1 x n x 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function: Callable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Figures</a:t>
            </a:r>
          </a:p>
        </p:txBody>
      </p:sp>
    </p:spTree>
    <p:extLst>
      <p:ext uri="{BB962C8B-B14F-4D97-AF65-F5344CB8AC3E}">
        <p14:creationId xmlns:p14="http://schemas.microsoft.com/office/powerpoint/2010/main" val="155699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>
            <a:extLst>
              <a:ext uri="{FF2B5EF4-FFF2-40B4-BE49-F238E27FC236}">
                <a16:creationId xmlns:a16="http://schemas.microsoft.com/office/drawing/2014/main" id="{3B9FAFCD-805C-9E5A-10F2-74DCB8B50B8F}"/>
              </a:ext>
            </a:extLst>
          </p:cNvPr>
          <p:cNvSpPr/>
          <p:nvPr/>
        </p:nvSpPr>
        <p:spPr>
          <a:xfrm>
            <a:off x="5866947" y="1444800"/>
            <a:ext cx="984817" cy="31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Aptos" panose="02110004020202020204"/>
              </a:rPr>
              <a:t>n</a:t>
            </a: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um_itg_pts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</a:p>
        </p:txBody>
      </p: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DCB70C34-8765-C935-118D-CA888DB1F9F7}"/>
              </a:ext>
            </a:extLst>
          </p:cNvPr>
          <p:cNvCxnSpPr>
            <a:cxnSpLocks/>
            <a:stCxn id="3" idx="1"/>
            <a:endCxn id="123" idx="3"/>
          </p:cNvCxnSpPr>
          <p:nvPr/>
        </p:nvCxnSpPr>
        <p:spPr>
          <a:xfrm flipH="1" flipV="1">
            <a:off x="1466428" y="2742841"/>
            <a:ext cx="337531" cy="1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CA6CDC21-8C30-C53D-C3D0-D04FB12A6889}"/>
              </a:ext>
            </a:extLst>
          </p:cNvPr>
          <p:cNvSpPr txBox="1"/>
          <p:nvPr/>
        </p:nvSpPr>
        <p:spPr>
          <a:xfrm>
            <a:off x="192467" y="342418"/>
            <a:ext cx="3618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Bubble charts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HW4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14171C-6C69-E803-BAAD-90D910BE018F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flipH="1">
            <a:off x="7654059" y="2739556"/>
            <a:ext cx="1068839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0A659CB2-118D-8AB6-ABC3-E7124D04B9A7}"/>
                  </a:ext>
                </a:extLst>
              </p:cNvPr>
              <p:cNvSpPr/>
              <p:nvPr/>
            </p:nvSpPr>
            <p:spPr>
              <a:xfrm>
                <a:off x="7863609" y="2583429"/>
                <a:ext cx="518391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𝜼</m:t>
                        </m:r>
                      </m:e>
                      <m:sup>
                        <m:r>
                          <a:rPr kumimoji="0" lang="en-US" sz="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𝑰𝑷</m:t>
                        </m:r>
                      </m:sup>
                    </m:sSup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𝑰𝑷</m:t>
                        </m:r>
                      </m:sup>
                    </m:sSup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0A659CB2-118D-8AB6-ABC3-E7124D04B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609" y="2583429"/>
                <a:ext cx="518391" cy="318400"/>
              </a:xfrm>
              <a:prstGeom prst="rect">
                <a:avLst/>
              </a:prstGeom>
              <a:blipFill>
                <a:blip r:embed="rId2"/>
                <a:stretch>
                  <a:fillRect b="-5660"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F02E8C-4D71-3FD4-619F-0FE24D39494F}"/>
              </a:ext>
            </a:extLst>
          </p:cNvPr>
          <p:cNvCxnSpPr>
            <a:cxnSpLocks/>
            <a:stCxn id="9" idx="0"/>
            <a:endCxn id="154" idx="2"/>
          </p:cNvCxnSpPr>
          <p:nvPr/>
        </p:nvCxnSpPr>
        <p:spPr>
          <a:xfrm flipV="1">
            <a:off x="6359356" y="1763200"/>
            <a:ext cx="0" cy="375973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A3E73D-D66A-83CF-9FEF-ED8B17623955}"/>
              </a:ext>
            </a:extLst>
          </p:cNvPr>
          <p:cNvCxnSpPr>
            <a:cxnSpLocks/>
            <a:stCxn id="80" idx="0"/>
            <a:endCxn id="6" idx="2"/>
          </p:cNvCxnSpPr>
          <p:nvPr/>
        </p:nvCxnSpPr>
        <p:spPr>
          <a:xfrm flipV="1">
            <a:off x="10274300" y="5531926"/>
            <a:ext cx="4876" cy="396797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B1B83A9-5DD6-22FB-B147-38DC0D2AC2F2}"/>
                  </a:ext>
                </a:extLst>
              </p:cNvPr>
              <p:cNvSpPr/>
              <p:nvPr/>
            </p:nvSpPr>
            <p:spPr>
              <a:xfrm>
                <a:off x="942622" y="2546898"/>
                <a:ext cx="523806" cy="39188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𝝈</m:t>
                    </m:r>
                    <m:r>
                      <a:rPr kumimoji="0" 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𝜺</m:t>
                    </m:r>
                    <m:r>
                      <a:rPr kumimoji="0" lang="en-US" sz="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B1B83A9-5DD6-22FB-B147-38DC0D2AC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22" y="2546898"/>
                <a:ext cx="523806" cy="391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C035613-86B9-F7BA-2601-5B1952A36934}"/>
              </a:ext>
            </a:extLst>
          </p:cNvPr>
          <p:cNvSpPr/>
          <p:nvPr/>
        </p:nvSpPr>
        <p:spPr>
          <a:xfrm>
            <a:off x="1803959" y="2142458"/>
            <a:ext cx="2589406" cy="1200767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compute_strain_energy_density</a:t>
            </a: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sigma: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3 x 1)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eps: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3 x 1) 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1 x 1)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F44E21-80CC-56EF-265B-DE175A7305D2}"/>
              </a:ext>
            </a:extLst>
          </p:cNvPr>
          <p:cNvSpPr/>
          <p:nvPr/>
        </p:nvSpPr>
        <p:spPr>
          <a:xfrm>
            <a:off x="8722898" y="1997952"/>
            <a:ext cx="3102806" cy="1483208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compute_k</a:t>
            </a: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ip_grid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w_ij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1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(3 x 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thickness: float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2*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 x 2*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869CA-027B-A876-4E18-8BD01C4FBC10}"/>
              </a:ext>
            </a:extLst>
          </p:cNvPr>
          <p:cNvSpPr/>
          <p:nvPr/>
        </p:nvSpPr>
        <p:spPr>
          <a:xfrm>
            <a:off x="1813234" y="4322240"/>
            <a:ext cx="2589406" cy="1314498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plot_element_strain_energy_density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psi: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1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grid: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64DB67-8EE3-BDDF-DCF1-339878FAC9A7}"/>
              </a:ext>
            </a:extLst>
          </p:cNvPr>
          <p:cNvSpPr/>
          <p:nvPr/>
        </p:nvSpPr>
        <p:spPr>
          <a:xfrm>
            <a:off x="8984473" y="4427051"/>
            <a:ext cx="2589406" cy="110487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plot_element_stiffness_matrix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0C37C8-D505-71D4-35CA-F892621F586C}"/>
              </a:ext>
            </a:extLst>
          </p:cNvPr>
          <p:cNvSpPr/>
          <p:nvPr/>
        </p:nvSpPr>
        <p:spPr>
          <a:xfrm>
            <a:off x="5064653" y="2139173"/>
            <a:ext cx="2589406" cy="120076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make_ip_grid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1 x 1)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D54E628-EAFB-08C2-3ADC-730B05E3CD92}"/>
              </a:ext>
            </a:extLst>
          </p:cNvPr>
          <p:cNvSpPr/>
          <p:nvPr/>
        </p:nvSpPr>
        <p:spPr>
          <a:xfrm>
            <a:off x="2491580" y="6031348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Figures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65D5F5-E8A3-0537-C4CF-15E4822A8B0A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3098662" y="3343225"/>
            <a:ext cx="9275" cy="979015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0887204-A491-D02C-1607-7F4A593ADAE9}"/>
              </a:ext>
            </a:extLst>
          </p:cNvPr>
          <p:cNvCxnSpPr>
            <a:cxnSpLocks/>
            <a:stCxn id="24" idx="0"/>
            <a:endCxn id="5" idx="2"/>
          </p:cNvCxnSpPr>
          <p:nvPr/>
        </p:nvCxnSpPr>
        <p:spPr>
          <a:xfrm flipV="1">
            <a:off x="3107937" y="5636738"/>
            <a:ext cx="0" cy="39461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B5A2061-8284-EB80-46C3-023E88E4EB5E}"/>
                  </a:ext>
                </a:extLst>
              </p:cNvPr>
              <p:cNvSpPr/>
              <p:nvPr/>
            </p:nvSpPr>
            <p:spPr>
              <a:xfrm>
                <a:off x="2854524" y="3648403"/>
                <a:ext cx="519942" cy="39188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𝝍</m:t>
                    </m:r>
                    <m:r>
                      <a:rPr lang="en-US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0" lang="en-US" sz="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B5A2061-8284-EB80-46C3-023E88E4EB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524" y="3648403"/>
                <a:ext cx="519942" cy="391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A89FD75-546C-1620-BD3C-59839F096715}"/>
                  </a:ext>
                </a:extLst>
              </p:cNvPr>
              <p:cNvSpPr/>
              <p:nvPr/>
            </p:nvSpPr>
            <p:spPr>
              <a:xfrm>
                <a:off x="684582" y="4826870"/>
                <a:ext cx="655267" cy="30523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kumimoji="0" lang="en-US" sz="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 </a:t>
                </a:r>
                <a:r>
                  <a:rPr kumimoji="0" lang="en-US" sz="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or </a:t>
                </a: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kumimoji="0" lang="en-US" sz="8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A89FD75-546C-1620-BD3C-59839F096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82" y="4826870"/>
                <a:ext cx="655267" cy="3052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6A9DB3-7390-F975-5DD0-08642C7987F1}"/>
              </a:ext>
            </a:extLst>
          </p:cNvPr>
          <p:cNvCxnSpPr>
            <a:cxnSpLocks/>
            <a:stCxn id="5" idx="1"/>
            <a:endCxn id="38" idx="3"/>
          </p:cNvCxnSpPr>
          <p:nvPr/>
        </p:nvCxnSpPr>
        <p:spPr>
          <a:xfrm flipH="1">
            <a:off x="1339849" y="4979489"/>
            <a:ext cx="473385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0B3C27-128F-0E45-0D32-2076A2D72777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10274301" y="3481160"/>
            <a:ext cx="4875" cy="945891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32F1960-BE32-1B46-CF08-F87A6AE2EE06}"/>
                  </a:ext>
                </a:extLst>
              </p:cNvPr>
              <p:cNvSpPr/>
              <p:nvPr/>
            </p:nvSpPr>
            <p:spPr>
              <a:xfrm>
                <a:off x="10015105" y="1444800"/>
                <a:ext cx="518391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𝑫</m:t>
                    </m:r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𝒕</m:t>
                        </m:r>
                      </m:e>
                      <m:sub>
                        <m: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𝒛</m:t>
                        </m:r>
                      </m:sub>
                    </m:sSub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32F1960-BE32-1B46-CF08-F87A6AE2E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105" y="1444800"/>
                <a:ext cx="518391" cy="318400"/>
              </a:xfrm>
              <a:prstGeom prst="rect">
                <a:avLst/>
              </a:prstGeom>
              <a:blipFill>
                <a:blip r:embed="rId6"/>
                <a:stretch>
                  <a:fillRect b="-3774"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0AA06FB-3DCF-5266-690F-E45DB58C64F1}"/>
              </a:ext>
            </a:extLst>
          </p:cNvPr>
          <p:cNvCxnSpPr>
            <a:cxnSpLocks/>
            <a:stCxn id="4" idx="0"/>
            <a:endCxn id="69" idx="2"/>
          </p:cNvCxnSpPr>
          <p:nvPr/>
        </p:nvCxnSpPr>
        <p:spPr>
          <a:xfrm flipV="1">
            <a:off x="10274301" y="1763200"/>
            <a:ext cx="0" cy="234752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0EECE11-BCC9-7754-1657-713660D8C537}"/>
                  </a:ext>
                </a:extLst>
              </p:cNvPr>
              <p:cNvSpPr/>
              <p:nvPr/>
            </p:nvSpPr>
            <p:spPr>
              <a:xfrm>
                <a:off x="10015105" y="3853640"/>
                <a:ext cx="518391" cy="2395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𝒌</m:t>
                    </m:r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0EECE11-BCC9-7754-1657-713660D8C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105" y="3853640"/>
                <a:ext cx="518391" cy="2395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>
            <a:extLst>
              <a:ext uri="{FF2B5EF4-FFF2-40B4-BE49-F238E27FC236}">
                <a16:creationId xmlns:a16="http://schemas.microsoft.com/office/drawing/2014/main" id="{A5F21726-477A-A88D-A2A3-962E06DA5D3C}"/>
              </a:ext>
            </a:extLst>
          </p:cNvPr>
          <p:cNvSpPr/>
          <p:nvPr/>
        </p:nvSpPr>
        <p:spPr>
          <a:xfrm>
            <a:off x="9657943" y="5928723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Figures</a:t>
            </a:r>
          </a:p>
        </p:txBody>
      </p:sp>
    </p:spTree>
    <p:extLst>
      <p:ext uri="{BB962C8B-B14F-4D97-AF65-F5344CB8AC3E}">
        <p14:creationId xmlns:p14="http://schemas.microsoft.com/office/powerpoint/2010/main" val="337279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235319E-87AB-5064-2580-D45C4754C366}"/>
              </a:ext>
            </a:extLst>
          </p:cNvPr>
          <p:cNvSpPr txBox="1"/>
          <p:nvPr/>
        </p:nvSpPr>
        <p:spPr>
          <a:xfrm>
            <a:off x="192466" y="342418"/>
            <a:ext cx="30333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Key functions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HW5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CFBE84C-1541-3C5E-FF15-0755CBA10714}"/>
                  </a:ext>
                </a:extLst>
              </p:cNvPr>
              <p:cNvSpPr/>
              <p:nvPr/>
            </p:nvSpPr>
            <p:spPr>
              <a:xfrm>
                <a:off x="8182538" y="2115826"/>
                <a:ext cx="3101412" cy="2836579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compute_fs</a:t>
                </a: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surface traction polynomials at all integration points on the surface in the local element coordinate system</a:t>
                </a:r>
              </a:p>
              <a:p>
                <a:endParaRPr lang="en-US" sz="1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sup>
                          </m:sSup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  <a:endParaRPr lang="en-US" sz="1000" dirty="0">
                  <a:solidFill>
                    <a:schemeClr val="tx1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funcs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of Callable (2 x 1)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coeff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(2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ncoeff</a:t>
                </a:r>
                <a:r>
                  <a:rPr lang="en-US" sz="10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000" dirty="0">
                    <a:solidFill>
                      <a:schemeClr val="tx1"/>
                    </a:solidFill>
                  </a:rPr>
                  <a:t>grid: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CFBE84C-1541-3C5E-FF15-0755CBA10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538" y="2115826"/>
                <a:ext cx="3101412" cy="2836579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1885CDC-928B-31CC-D6AE-70D05FE00331}"/>
                  </a:ext>
                </a:extLst>
              </p:cNvPr>
              <p:cNvSpPr/>
              <p:nvPr/>
            </p:nvSpPr>
            <p:spPr>
              <a:xfrm>
                <a:off x="4476480" y="2115825"/>
                <a:ext cx="3149957" cy="283658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compute_J_det_surf</a:t>
                </a: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Jacobi-determinant along the traction surface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if the traction is applied on a face 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component is varied, and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component is varied.</a:t>
                </a:r>
              </a:p>
              <a:p>
                <a:endParaRPr lang="en-US" sz="1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sup>
                          </m:sSup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J: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4)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grid_shape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face: str (+x, -x, +y, -y)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1 x 1)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1885CDC-928B-31CC-D6AE-70D05FE00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480" y="2115825"/>
                <a:ext cx="3149957" cy="2836580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28A6359-23D8-08E8-5B9A-65AA0316147C}"/>
                  </a:ext>
                </a:extLst>
              </p:cNvPr>
              <p:cNvSpPr/>
              <p:nvPr/>
            </p:nvSpPr>
            <p:spPr>
              <a:xfrm>
                <a:off x="568276" y="1880280"/>
                <a:ext cx="3352102" cy="3307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_force_vector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force vector due to a surface traction for a 2D element using Gaussian quadrature,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are evaluated at the element’s integration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𝐼𝑃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along the traction surface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𝚪</m:t>
                              </m:r>
                            </m:sup>
                          </m:sSup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unc>
                                    <m:funcPr>
                                      <m:ctrlPr>
                                        <a:rPr lang="en-US" sz="1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det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0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0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Γ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ip_grid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w_ij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1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face: str (+x, -x, +y, -y)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thickness: float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funcs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of Callable (2 x 1)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coeff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(2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ncoeff</a:t>
                </a:r>
                <a:r>
                  <a:rPr lang="en-US" sz="10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elem</a:t>
                </a:r>
                <a:r>
                  <a:rPr lang="en-US" sz="1000" dirty="0">
                    <a:solidFill>
                      <a:schemeClr val="tx1"/>
                    </a:solidFill>
                  </a:rPr>
                  <a:t>: mfe.baseclasses.Element2D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2*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sz="1000">
                    <a:solidFill>
                      <a:schemeClr val="tx1"/>
                    </a:solidFill>
                  </a:rPr>
                  <a:t>x 1)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28A6359-23D8-08E8-5B9A-65AA031614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76" y="1880280"/>
                <a:ext cx="3352102" cy="3307670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 b="-919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7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385">
            <a:extLst>
              <a:ext uri="{FF2B5EF4-FFF2-40B4-BE49-F238E27FC236}">
                <a16:creationId xmlns:a16="http://schemas.microsoft.com/office/drawing/2014/main" id="{CA6CDC21-8C30-C53D-C3D0-D04FB12A6889}"/>
              </a:ext>
            </a:extLst>
          </p:cNvPr>
          <p:cNvSpPr txBox="1"/>
          <p:nvPr/>
        </p:nvSpPr>
        <p:spPr>
          <a:xfrm>
            <a:off x="192467" y="342418"/>
            <a:ext cx="3618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Bubble charts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HW5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3F80A2A-3D18-B9BB-BB0E-1A30819B4FAB}"/>
              </a:ext>
            </a:extLst>
          </p:cNvPr>
          <p:cNvSpPr/>
          <p:nvPr/>
        </p:nvSpPr>
        <p:spPr>
          <a:xfrm>
            <a:off x="385848" y="2378681"/>
            <a:ext cx="2792731" cy="131346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compute_fs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  <a:endParaRPr lang="en-US" sz="10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000" dirty="0" err="1">
                <a:solidFill>
                  <a:schemeClr val="tx1"/>
                </a:solidFill>
              </a:rPr>
              <a:t>funcs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of Callable (2 x 1)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 err="1">
                <a:solidFill>
                  <a:schemeClr val="tx1"/>
                </a:solidFill>
              </a:rPr>
              <a:t>coeff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(2 x </a:t>
            </a:r>
            <a:r>
              <a:rPr lang="en-US" sz="1000" dirty="0" err="1">
                <a:solidFill>
                  <a:schemeClr val="tx1"/>
                </a:solidFill>
              </a:rPr>
              <a:t>ncoeff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grid: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D3CD36-447D-E1D0-9D35-26FBB789A88D}"/>
              </a:ext>
            </a:extLst>
          </p:cNvPr>
          <p:cNvSpPr/>
          <p:nvPr/>
        </p:nvSpPr>
        <p:spPr>
          <a:xfrm>
            <a:off x="5741987" y="5065816"/>
            <a:ext cx="3149957" cy="1341623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compute_J_det_surf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J: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4 x 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grid_shape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face: str (+x, -x, +y, -y)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1 x 1)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BE93D6-1937-9392-3258-7320461A4372}"/>
              </a:ext>
            </a:extLst>
          </p:cNvPr>
          <p:cNvSpPr/>
          <p:nvPr/>
        </p:nvSpPr>
        <p:spPr>
          <a:xfrm>
            <a:off x="5649402" y="1792184"/>
            <a:ext cx="3352102" cy="2166871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compute</a:t>
            </a:r>
            <a:r>
              <a:rPr lang="en-US" sz="1000" b="1" dirty="0" err="1">
                <a:solidFill>
                  <a:schemeClr val="tx1"/>
                </a:solidFill>
              </a:rPr>
              <a:t>_force_vector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ip_grid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w_ij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1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face: str (+x, -x, +y, -y)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thickness: float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000" dirty="0" err="1">
                <a:solidFill>
                  <a:schemeClr val="tx1"/>
                </a:solidFill>
              </a:rPr>
              <a:t>funcs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of Callable (2 x 1)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 err="1">
                <a:solidFill>
                  <a:schemeClr val="tx1"/>
                </a:solidFill>
              </a:rPr>
              <a:t>coeff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(2 x </a:t>
            </a:r>
            <a:r>
              <a:rPr lang="en-US" sz="1000" dirty="0" err="1">
                <a:solidFill>
                  <a:schemeClr val="tx1"/>
                </a:solidFill>
              </a:rPr>
              <a:t>ncoeff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elem</a:t>
            </a:r>
            <a:r>
              <a:rPr lang="en-US" sz="1000" dirty="0">
                <a:solidFill>
                  <a:schemeClr val="tx1"/>
                </a:solidFill>
              </a:rPr>
              <a:t>: mfe.baseclasses.Element2D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2*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 x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F7FCCFC-1FED-EE4F-AEAF-5E2E4DE583A4}"/>
                  </a:ext>
                </a:extLst>
              </p:cNvPr>
              <p:cNvSpPr/>
              <p:nvPr/>
            </p:nvSpPr>
            <p:spPr>
              <a:xfrm>
                <a:off x="6496675" y="349341"/>
                <a:ext cx="1657556" cy="109277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lvl="0" indent="-17145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en-US" sz="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𝑰𝑷</m:t>
                        </m:r>
                      </m:sup>
                    </m:sSup>
                  </m:oMath>
                </a14:m>
                <a:endParaRPr lang="en-US" sz="800" b="1" dirty="0">
                  <a:solidFill>
                    <a:prstClr val="black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𝑰𝑷</m:t>
                        </m:r>
                      </m:sup>
                    </m:sSup>
                  </m:oMath>
                </a14:m>
                <a:endParaRPr lang="en-US" sz="800" b="1" dirty="0">
                  <a:solidFill>
                    <a:prstClr val="black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  <a:defRPr/>
                </a:pPr>
                <a:r>
                  <a:rPr lang="en-US" sz="800" b="1" dirty="0">
                    <a:solidFill>
                      <a:prstClr val="black"/>
                    </a:solidFill>
                  </a:rPr>
                  <a:t>load face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𝒕</m:t>
                        </m:r>
                      </m:e>
                      <m:sub>
                        <m: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𝒛</m:t>
                        </m:r>
                      </m:sub>
                    </m:sSub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  <a:defRPr/>
                </a:pPr>
                <a:r>
                  <a:rPr lang="en-US" sz="800" b="1" dirty="0">
                    <a:solidFill>
                      <a:prstClr val="black"/>
                    </a:solidFill>
                  </a:rPr>
                  <a:t>function </a:t>
                </a:r>
                <a:r>
                  <a:rPr lang="en-US" sz="800" b="1" dirty="0" err="1">
                    <a:solidFill>
                      <a:prstClr val="black"/>
                    </a:solidFill>
                  </a:rPr>
                  <a:t>callables</a:t>
                </a:r>
                <a:endParaRPr lang="en-US" sz="800" b="1" dirty="0">
                  <a:solidFill>
                    <a:prstClr val="black"/>
                  </a:solidFill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800" b="1" dirty="0">
                    <a:solidFill>
                      <a:prstClr val="black"/>
                    </a:solidFill>
                    <a:latin typeface="Aptos" panose="02110004020202020204"/>
                  </a:rPr>
                  <a:t>function coefficients</a:t>
                </a:r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  <a:defRPr/>
                </a:pPr>
                <a:r>
                  <a: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Instance: Element2D class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F7FCCFC-1FED-EE4F-AEAF-5E2E4DE58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675" y="349341"/>
                <a:ext cx="1657556" cy="1092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042579-54B7-E609-B30D-F9B3273A91D6}"/>
              </a:ext>
            </a:extLst>
          </p:cNvPr>
          <p:cNvCxnSpPr>
            <a:cxnSpLocks/>
            <a:stCxn id="8" idx="0"/>
            <a:endCxn id="14" idx="2"/>
          </p:cNvCxnSpPr>
          <p:nvPr/>
        </p:nvCxnSpPr>
        <p:spPr>
          <a:xfrm flipV="1">
            <a:off x="7325453" y="1442118"/>
            <a:ext cx="0" cy="350066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0FC7B4-6A87-D8C2-2E95-7457F5C6EBA8}"/>
              </a:ext>
            </a:extLst>
          </p:cNvPr>
          <p:cNvCxnSpPr>
            <a:cxnSpLocks/>
          </p:cNvCxnSpPr>
          <p:nvPr/>
        </p:nvCxnSpPr>
        <p:spPr>
          <a:xfrm flipV="1">
            <a:off x="7001319" y="3959055"/>
            <a:ext cx="0" cy="1106761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6C63099-D570-B404-242A-04A54BC3ED7E}"/>
                  </a:ext>
                </a:extLst>
              </p:cNvPr>
              <p:cNvSpPr/>
              <p:nvPr/>
            </p:nvSpPr>
            <p:spPr>
              <a:xfrm>
                <a:off x="5892861" y="4156575"/>
                <a:ext cx="934782" cy="56815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lvl="0" indent="-17145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800" b="1" dirty="0">
                  <a:solidFill>
                    <a:prstClr val="black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  <a:defRPr/>
                </a:pPr>
                <a:r>
                  <a:rPr lang="en-US" sz="800" b="1" dirty="0">
                    <a:solidFill>
                      <a:prstClr val="black"/>
                    </a:solidFill>
                  </a:rPr>
                  <a:t>load face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800" b="1" dirty="0">
                    <a:solidFill>
                      <a:prstClr val="black"/>
                    </a:solidFill>
                    <a:latin typeface="Aptos" panose="02110004020202020204"/>
                  </a:rPr>
                  <a:t>g</a:t>
                </a:r>
                <a:r>
                  <a: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rid shape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6C63099-D570-B404-242A-04A54BC3ED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61" y="4156575"/>
                <a:ext cx="934782" cy="568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CD3555-D656-592F-3A88-F82EB73F08B4}"/>
              </a:ext>
            </a:extLst>
          </p:cNvPr>
          <p:cNvCxnSpPr>
            <a:cxnSpLocks/>
          </p:cNvCxnSpPr>
          <p:nvPr/>
        </p:nvCxnSpPr>
        <p:spPr>
          <a:xfrm>
            <a:off x="7513306" y="3959055"/>
            <a:ext cx="0" cy="1106761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EB82CD9-08D3-7D56-FACA-F147FDC87A3D}"/>
                  </a:ext>
                </a:extLst>
              </p:cNvPr>
              <p:cNvSpPr/>
              <p:nvPr/>
            </p:nvSpPr>
            <p:spPr>
              <a:xfrm>
                <a:off x="7712169" y="4289492"/>
                <a:ext cx="745674" cy="30231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lvl="0" indent="-17145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𝑑𝑒𝑡</m:t>
                    </m:r>
                    <m:r>
                      <a:rPr lang="en-US" sz="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m:rPr>
                            <m:lit/>
                          </m:rPr>
                          <a:rPr lang="en-US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sup>
                    </m:sSup>
                    <m:r>
                      <a:rPr lang="en-US" sz="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EB82CD9-08D3-7D56-FACA-F147FDC87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169" y="4289492"/>
                <a:ext cx="745674" cy="3023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6505057-CA67-C9A0-3D9D-78489BB46B25}"/>
                  </a:ext>
                </a:extLst>
              </p:cNvPr>
              <p:cNvSpPr/>
              <p:nvPr/>
            </p:nvSpPr>
            <p:spPr>
              <a:xfrm>
                <a:off x="3634363" y="2197552"/>
                <a:ext cx="1402157" cy="56815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lvl="0" indent="-171450">
                  <a:buFont typeface="Arial" panose="020B0604020202020204" pitchFamily="34" charset="0"/>
                  <a:buChar char="•"/>
                  <a:defRPr/>
                </a:pPr>
                <a:r>
                  <a:rPr lang="en-US" sz="800" b="1" dirty="0">
                    <a:solidFill>
                      <a:prstClr val="black"/>
                    </a:solidFill>
                  </a:rPr>
                  <a:t>function </a:t>
                </a:r>
                <a:r>
                  <a:rPr lang="en-US" sz="800" b="1" dirty="0" err="1">
                    <a:solidFill>
                      <a:prstClr val="black"/>
                    </a:solidFill>
                  </a:rPr>
                  <a:t>callables</a:t>
                </a:r>
                <a:endParaRPr lang="en-US" sz="800" b="1" dirty="0">
                  <a:solidFill>
                    <a:prstClr val="black"/>
                  </a:solidFill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800" b="1" dirty="0">
                    <a:solidFill>
                      <a:prstClr val="black"/>
                    </a:solidFill>
                    <a:latin typeface="Aptos" panose="02110004020202020204"/>
                  </a:rPr>
                  <a:t>function coefficients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</m:oMath>
                </a14:m>
                <a:r>
                  <a: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-grid</a:t>
                </a: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6505057-CA67-C9A0-3D9D-78489BB46B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363" y="2197552"/>
                <a:ext cx="1402157" cy="568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4EBEC5B-9E01-6895-E8C0-4AEA1B60F238}"/>
              </a:ext>
            </a:extLst>
          </p:cNvPr>
          <p:cNvCxnSpPr>
            <a:cxnSpLocks/>
          </p:cNvCxnSpPr>
          <p:nvPr/>
        </p:nvCxnSpPr>
        <p:spPr>
          <a:xfrm flipH="1">
            <a:off x="3178579" y="3314814"/>
            <a:ext cx="2470823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1347DDE-99AF-A366-4D25-825011165031}"/>
              </a:ext>
            </a:extLst>
          </p:cNvPr>
          <p:cNvCxnSpPr>
            <a:cxnSpLocks/>
            <a:stCxn id="76" idx="2"/>
            <a:endCxn id="8" idx="3"/>
          </p:cNvCxnSpPr>
          <p:nvPr/>
        </p:nvCxnSpPr>
        <p:spPr>
          <a:xfrm flipH="1">
            <a:off x="9001504" y="2875619"/>
            <a:ext cx="339221" cy="1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9236551A-239D-9ED7-215E-8EEC10CB179D}"/>
                  </a:ext>
                </a:extLst>
              </p:cNvPr>
              <p:cNvSpPr/>
              <p:nvPr/>
            </p:nvSpPr>
            <p:spPr>
              <a:xfrm>
                <a:off x="9340725" y="2735224"/>
                <a:ext cx="1232713" cy="28078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[</m:t>
                      </m:r>
                      <m:sSup>
                        <m:sSupPr>
                          <m:ctrlPr>
                            <a:rPr kumimoji="0" lang="en-US" sz="1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𝒇</m:t>
                          </m:r>
                        </m:e>
                        <m:sup>
                          <m:r>
                            <a:rPr kumimoji="0" lang="en-US" sz="10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𝚪</m:t>
                          </m:r>
                        </m:sup>
                      </m:sSup>
                      <m:r>
                        <a:rPr kumimoji="0" lang="en-US" sz="1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</m:t>
                      </m:r>
                    </m:oMath>
                  </m:oMathPara>
                </a14:m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9236551A-239D-9ED7-215E-8EEC10CB1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725" y="2735224"/>
                <a:ext cx="1232713" cy="28078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C30B9C41-E4BF-C2BE-66FE-06B57E829038}"/>
                  </a:ext>
                </a:extLst>
              </p:cNvPr>
              <p:cNvSpPr/>
              <p:nvPr/>
            </p:nvSpPr>
            <p:spPr>
              <a:xfrm>
                <a:off x="3959327" y="3417108"/>
                <a:ext cx="745674" cy="30231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lvl="0" indent="-17145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C30B9C41-E4BF-C2BE-66FE-06B57E829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27" y="3417108"/>
                <a:ext cx="745674" cy="3023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D6FCFAB-38F2-07E6-0086-48C44FAF5D51}"/>
              </a:ext>
            </a:extLst>
          </p:cNvPr>
          <p:cNvCxnSpPr>
            <a:cxnSpLocks/>
          </p:cNvCxnSpPr>
          <p:nvPr/>
        </p:nvCxnSpPr>
        <p:spPr>
          <a:xfrm>
            <a:off x="3178579" y="2895133"/>
            <a:ext cx="2470823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172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96DC91-B242-BC02-6CDF-39C3D8108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54" y="1416770"/>
            <a:ext cx="6338525" cy="40244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F02470F-3008-2D3A-9844-21FB468B25D6}"/>
                  </a:ext>
                </a:extLst>
              </p14:cNvPr>
              <p14:cNvContentPartPr/>
              <p14:nvPr/>
            </p14:nvContentPartPr>
            <p14:xfrm>
              <a:off x="6374250" y="1676500"/>
              <a:ext cx="81360" cy="2922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F02470F-3008-2D3A-9844-21FB468B25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0610" y="1568500"/>
                <a:ext cx="189000" cy="31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11B6809-0BC7-406B-C154-FCC643998B70}"/>
                  </a:ext>
                </a:extLst>
              </p14:cNvPr>
              <p14:cNvContentPartPr/>
              <p14:nvPr/>
            </p14:nvContentPartPr>
            <p14:xfrm>
              <a:off x="901530" y="1726540"/>
              <a:ext cx="659880" cy="13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11B6809-0BC7-406B-C154-FCC643998B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530" y="1618900"/>
                <a:ext cx="7675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3EF1B1C-DA13-C3E9-C80A-C0BED230B09D}"/>
                  </a:ext>
                </a:extLst>
              </p14:cNvPr>
              <p14:cNvContentPartPr/>
              <p14:nvPr/>
            </p14:nvContentPartPr>
            <p14:xfrm>
              <a:off x="800010" y="1943260"/>
              <a:ext cx="806040" cy="12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3EF1B1C-DA13-C3E9-C80A-C0BED230B0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6010" y="1835620"/>
                <a:ext cx="9136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527784E-1DD9-4893-58A8-8420C7271E22}"/>
                  </a:ext>
                </a:extLst>
              </p14:cNvPr>
              <p14:cNvContentPartPr/>
              <p14:nvPr/>
            </p14:nvContentPartPr>
            <p14:xfrm>
              <a:off x="1485450" y="1739140"/>
              <a:ext cx="380880" cy="7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527784E-1DD9-4893-58A8-8420C7271E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31810" y="1631500"/>
                <a:ext cx="48852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353030F-39C1-4B47-FBAD-FC335B499456}"/>
                  </a:ext>
                </a:extLst>
              </p14:cNvPr>
              <p14:cNvContentPartPr/>
              <p14:nvPr/>
            </p14:nvContentPartPr>
            <p14:xfrm>
              <a:off x="1504890" y="1929580"/>
              <a:ext cx="387000" cy="26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353030F-39C1-4B47-FBAD-FC335B49945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50890" y="1821940"/>
                <a:ext cx="4946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34DFEF0-8F4F-6116-F568-CF48FF2FD4DC}"/>
                  </a:ext>
                </a:extLst>
              </p14:cNvPr>
              <p14:cNvContentPartPr/>
              <p14:nvPr/>
            </p14:nvContentPartPr>
            <p14:xfrm>
              <a:off x="3212730" y="1733380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34DFEF0-8F4F-6116-F568-CF48FF2FD4D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59090" y="16257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19DD5DB-AAA9-5F29-8A7E-E310B305E2F3}"/>
                  </a:ext>
                </a:extLst>
              </p14:cNvPr>
              <p14:cNvContentPartPr/>
              <p14:nvPr/>
            </p14:nvContentPartPr>
            <p14:xfrm>
              <a:off x="3212730" y="1732660"/>
              <a:ext cx="533160" cy="9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19DD5DB-AAA9-5F29-8A7E-E310B305E2F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59090" y="1625020"/>
                <a:ext cx="6408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4835694-399E-1117-FFA0-7E88340C9604}"/>
                  </a:ext>
                </a:extLst>
              </p14:cNvPr>
              <p14:cNvContentPartPr/>
              <p14:nvPr/>
            </p14:nvContentPartPr>
            <p14:xfrm>
              <a:off x="3238290" y="1959820"/>
              <a:ext cx="507600" cy="15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4835694-399E-1117-FFA0-7E88340C960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84650" y="1852180"/>
                <a:ext cx="6152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F4B3586-2EDD-1D0B-96EC-2B9C098CC06C}"/>
                  </a:ext>
                </a:extLst>
              </p14:cNvPr>
              <p14:cNvContentPartPr/>
              <p14:nvPr/>
            </p14:nvContentPartPr>
            <p14:xfrm>
              <a:off x="1098090" y="1231900"/>
              <a:ext cx="360" cy="126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F4B3586-2EDD-1D0B-96EC-2B9C098CC06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89450" y="1222900"/>
                <a:ext cx="18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6D73CF6-9D2D-37E6-0AD6-82C4821F2C2E}"/>
                  </a:ext>
                </a:extLst>
              </p14:cNvPr>
              <p14:cNvContentPartPr/>
              <p14:nvPr/>
            </p14:nvContentPartPr>
            <p14:xfrm>
              <a:off x="1676250" y="1238020"/>
              <a:ext cx="63000" cy="77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6D73CF6-9D2D-37E6-0AD6-82C4821F2C2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67250" y="1229380"/>
                <a:ext cx="8064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7CF2243-C63C-5FB5-B222-CC6E0156C268}"/>
                  </a:ext>
                </a:extLst>
              </p14:cNvPr>
              <p14:cNvContentPartPr/>
              <p14:nvPr/>
            </p14:nvContentPartPr>
            <p14:xfrm>
              <a:off x="2241450" y="1211380"/>
              <a:ext cx="67680" cy="134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7CF2243-C63C-5FB5-B222-CC6E0156C26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32810" y="1202740"/>
                <a:ext cx="85320" cy="15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B976A013-2F9A-37D6-F2A7-11A3173904A1}"/>
              </a:ext>
            </a:extLst>
          </p:cNvPr>
          <p:cNvGrpSpPr/>
          <p:nvPr/>
        </p:nvGrpSpPr>
        <p:grpSpPr>
          <a:xfrm>
            <a:off x="2828610" y="1269700"/>
            <a:ext cx="174960" cy="158400"/>
            <a:chOff x="2828610" y="1269700"/>
            <a:chExt cx="174960" cy="15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5331306-5ED3-19E4-5B4C-AFEE29F85A80}"/>
                    </a:ext>
                  </a:extLst>
                </p14:cNvPr>
                <p14:cNvContentPartPr/>
                <p14:nvPr/>
              </p14:nvContentPartPr>
              <p14:xfrm>
                <a:off x="2908170" y="1282300"/>
                <a:ext cx="360" cy="145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5331306-5ED3-19E4-5B4C-AFEE29F85A8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899170" y="1273660"/>
                  <a:ext cx="18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663A37-227F-0BA7-DA54-FA44C39796E7}"/>
                    </a:ext>
                  </a:extLst>
                </p14:cNvPr>
                <p14:cNvContentPartPr/>
                <p14:nvPr/>
              </p14:nvContentPartPr>
              <p14:xfrm>
                <a:off x="2828610" y="1269700"/>
                <a:ext cx="174960" cy="107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663A37-227F-0BA7-DA54-FA44C39796E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19970" y="1261060"/>
                  <a:ext cx="19260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B6A981-7C8F-BD45-7D93-616E4BC1CCC8}"/>
              </a:ext>
            </a:extLst>
          </p:cNvPr>
          <p:cNvGrpSpPr/>
          <p:nvPr/>
        </p:nvGrpSpPr>
        <p:grpSpPr>
          <a:xfrm>
            <a:off x="3458610" y="1261060"/>
            <a:ext cx="132480" cy="124920"/>
            <a:chOff x="3458610" y="1261060"/>
            <a:chExt cx="132480" cy="12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93FE819-9C1A-0AC3-E00F-F1E632ED110A}"/>
                    </a:ext>
                  </a:extLst>
                </p14:cNvPr>
                <p14:cNvContentPartPr/>
                <p14:nvPr/>
              </p14:nvContentPartPr>
              <p14:xfrm>
                <a:off x="3458610" y="1269700"/>
                <a:ext cx="82080" cy="116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93FE819-9C1A-0AC3-E00F-F1E632ED110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449970" y="1261060"/>
                  <a:ext cx="997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F4B77BA-E89E-F005-DC39-7D23C2D650CE}"/>
                    </a:ext>
                  </a:extLst>
                </p14:cNvPr>
                <p14:cNvContentPartPr/>
                <p14:nvPr/>
              </p14:nvContentPartPr>
              <p14:xfrm>
                <a:off x="3466890" y="1261060"/>
                <a:ext cx="124200" cy="9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F4B77BA-E89E-F005-DC39-7D23C2D650C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57890" y="1252060"/>
                  <a:ext cx="14184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7DEB754-18C4-F725-83D2-D93D81E8D949}"/>
                  </a:ext>
                </a:extLst>
              </p14:cNvPr>
              <p14:cNvContentPartPr/>
              <p14:nvPr/>
            </p14:nvContentPartPr>
            <p14:xfrm>
              <a:off x="4059450" y="1282300"/>
              <a:ext cx="91800" cy="90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7DEB754-18C4-F725-83D2-D93D81E8D94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050810" y="1273660"/>
                <a:ext cx="1094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86DC409F-CBCB-F874-CE6D-1117490C1098}"/>
              </a:ext>
            </a:extLst>
          </p:cNvPr>
          <p:cNvGrpSpPr/>
          <p:nvPr/>
        </p:nvGrpSpPr>
        <p:grpSpPr>
          <a:xfrm>
            <a:off x="4616010" y="1311820"/>
            <a:ext cx="216360" cy="110160"/>
            <a:chOff x="4616010" y="1311820"/>
            <a:chExt cx="216360" cy="11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4982A6F-1EF7-E958-9D60-2892E335B5F2}"/>
                    </a:ext>
                  </a:extLst>
                </p14:cNvPr>
                <p14:cNvContentPartPr/>
                <p14:nvPr/>
              </p14:nvContentPartPr>
              <p14:xfrm>
                <a:off x="4616010" y="1311820"/>
                <a:ext cx="105120" cy="9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4982A6F-1EF7-E958-9D60-2892E335B5F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607370" y="1302820"/>
                  <a:ext cx="1227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48FF8F0-3742-A9CE-6912-F66139CE6F1B}"/>
                    </a:ext>
                  </a:extLst>
                </p14:cNvPr>
                <p14:cNvContentPartPr/>
                <p14:nvPr/>
              </p14:nvContentPartPr>
              <p14:xfrm>
                <a:off x="4705290" y="1333420"/>
                <a:ext cx="360" cy="88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48FF8F0-3742-A9CE-6912-F66139CE6F1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696290" y="1324420"/>
                  <a:ext cx="18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87C0268-0D62-B943-344B-37E27F5BFCDD}"/>
                    </a:ext>
                  </a:extLst>
                </p14:cNvPr>
                <p14:cNvContentPartPr/>
                <p14:nvPr/>
              </p14:nvContentPartPr>
              <p14:xfrm>
                <a:off x="4648050" y="1365820"/>
                <a:ext cx="184320" cy="12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87C0268-0D62-B943-344B-37E27F5BFCD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639410" y="1356820"/>
                  <a:ext cx="20196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D0960F4-F9D5-7201-E033-C7E812DD2A17}"/>
                  </a:ext>
                </a:extLst>
              </p14:cNvPr>
              <p14:cNvContentPartPr/>
              <p14:nvPr/>
            </p14:nvContentPartPr>
            <p14:xfrm>
              <a:off x="495090" y="1790620"/>
              <a:ext cx="360" cy="101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D0960F4-F9D5-7201-E033-C7E812DD2A1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86450" y="1781620"/>
                <a:ext cx="1800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25694A6-5F4F-E618-2EDC-0DD1C2EC1CE5}"/>
                  </a:ext>
                </a:extLst>
              </p14:cNvPr>
              <p14:cNvContentPartPr/>
              <p14:nvPr/>
            </p14:nvContentPartPr>
            <p14:xfrm>
              <a:off x="488610" y="2247100"/>
              <a:ext cx="114120" cy="109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25694A6-5F4F-E618-2EDC-0DD1C2EC1CE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79970" y="2238460"/>
                <a:ext cx="1317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2C30B9D-445C-9000-7BC2-17D93CCE69C5}"/>
                  </a:ext>
                </a:extLst>
              </p14:cNvPr>
              <p14:cNvContentPartPr/>
              <p14:nvPr/>
            </p14:nvContentPartPr>
            <p14:xfrm>
              <a:off x="488610" y="2653900"/>
              <a:ext cx="65880" cy="134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2C30B9D-445C-9000-7BC2-17D93CCE69C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79970" y="2645260"/>
                <a:ext cx="83520" cy="15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DA28ED59-E939-BA08-BEBB-48CE7AAEAAE3}"/>
              </a:ext>
            </a:extLst>
          </p:cNvPr>
          <p:cNvGrpSpPr/>
          <p:nvPr/>
        </p:nvGrpSpPr>
        <p:grpSpPr>
          <a:xfrm>
            <a:off x="533250" y="3098500"/>
            <a:ext cx="70920" cy="124200"/>
            <a:chOff x="533250" y="3098500"/>
            <a:chExt cx="70920" cy="12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3294365-8948-2A27-6539-BA6655DD78B2}"/>
                    </a:ext>
                  </a:extLst>
                </p14:cNvPr>
                <p14:cNvContentPartPr/>
                <p14:nvPr/>
              </p14:nvContentPartPr>
              <p14:xfrm>
                <a:off x="584010" y="3130180"/>
                <a:ext cx="2880" cy="92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3294365-8948-2A27-6539-BA6655DD78B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75010" y="3121540"/>
                  <a:ext cx="205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2A187CF-11C0-5CB0-2D79-C9E223F0801A}"/>
                    </a:ext>
                  </a:extLst>
                </p14:cNvPr>
                <p14:cNvContentPartPr/>
                <p14:nvPr/>
              </p14:nvContentPartPr>
              <p14:xfrm>
                <a:off x="533250" y="3098500"/>
                <a:ext cx="70920" cy="75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2A187CF-11C0-5CB0-2D79-C9E223F0801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24610" y="3089860"/>
                  <a:ext cx="8856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46455F3-57D7-A410-3718-03F4226BD05E}"/>
              </a:ext>
            </a:extLst>
          </p:cNvPr>
          <p:cNvGrpSpPr/>
          <p:nvPr/>
        </p:nvGrpSpPr>
        <p:grpSpPr>
          <a:xfrm>
            <a:off x="539370" y="3453820"/>
            <a:ext cx="120240" cy="154440"/>
            <a:chOff x="539370" y="3453820"/>
            <a:chExt cx="120240" cy="15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53932A0-1783-C1F3-E21D-DA036F2585A3}"/>
                    </a:ext>
                  </a:extLst>
                </p14:cNvPr>
                <p14:cNvContentPartPr/>
                <p14:nvPr/>
              </p14:nvContentPartPr>
              <p14:xfrm>
                <a:off x="539370" y="3524020"/>
                <a:ext cx="51840" cy="84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53932A0-1783-C1F3-E21D-DA036F2585A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30730" y="3515380"/>
                  <a:ext cx="694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A58DF48-A4D5-0E7F-50C5-8EC2FA645EC6}"/>
                    </a:ext>
                  </a:extLst>
                </p14:cNvPr>
                <p14:cNvContentPartPr/>
                <p14:nvPr/>
              </p14:nvContentPartPr>
              <p14:xfrm>
                <a:off x="545850" y="3453820"/>
                <a:ext cx="113760" cy="26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A58DF48-A4D5-0E7F-50C5-8EC2FA645EC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37210" y="3444820"/>
                  <a:ext cx="13140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F470857-DEC8-B3E2-6760-7CE0C2C1B9EA}"/>
                  </a:ext>
                </a:extLst>
              </p14:cNvPr>
              <p14:cNvContentPartPr/>
              <p14:nvPr/>
            </p14:nvContentPartPr>
            <p14:xfrm>
              <a:off x="526410" y="3930460"/>
              <a:ext cx="66600" cy="1224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F470857-DEC8-B3E2-6760-7CE0C2C1B9EA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17410" y="3921460"/>
                <a:ext cx="8424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CB6BDC08-3FBB-3581-6120-642EF265DC46}"/>
              </a:ext>
            </a:extLst>
          </p:cNvPr>
          <p:cNvGrpSpPr/>
          <p:nvPr/>
        </p:nvGrpSpPr>
        <p:grpSpPr>
          <a:xfrm>
            <a:off x="495090" y="4353820"/>
            <a:ext cx="151920" cy="147240"/>
            <a:chOff x="495090" y="4353820"/>
            <a:chExt cx="151920" cy="14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6CB2FC4-6669-56C4-B5F4-77995670AAC5}"/>
                    </a:ext>
                  </a:extLst>
                </p14:cNvPr>
                <p14:cNvContentPartPr/>
                <p14:nvPr/>
              </p14:nvContentPartPr>
              <p14:xfrm>
                <a:off x="495090" y="4353820"/>
                <a:ext cx="78120" cy="147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6CB2FC4-6669-56C4-B5F4-77995670AAC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86450" y="4345180"/>
                  <a:ext cx="95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5A683BA-FA03-ECDB-D2CE-9ED1E06D48A4}"/>
                    </a:ext>
                  </a:extLst>
                </p14:cNvPr>
                <p14:cNvContentPartPr/>
                <p14:nvPr/>
              </p14:nvContentPartPr>
              <p14:xfrm>
                <a:off x="501210" y="4413220"/>
                <a:ext cx="145800" cy="7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5A683BA-FA03-ECDB-D2CE-9ED1E06D48A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92570" y="4404220"/>
                  <a:ext cx="16344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182AF74-C95E-5244-5CEB-788FD0D1AC9E}"/>
                  </a:ext>
                </a:extLst>
              </p14:cNvPr>
              <p14:cNvContentPartPr/>
              <p14:nvPr/>
            </p14:nvContentPartPr>
            <p14:xfrm>
              <a:off x="844290" y="2152060"/>
              <a:ext cx="1072800" cy="136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182AF74-C95E-5244-5CEB-788FD0D1AC9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90650" y="2044420"/>
                <a:ext cx="11804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6CB7559-746E-2C18-52E9-6C73FB5AFD30}"/>
                  </a:ext>
                </a:extLst>
              </p14:cNvPr>
              <p14:cNvContentPartPr/>
              <p14:nvPr/>
            </p14:nvContentPartPr>
            <p14:xfrm>
              <a:off x="825210" y="2360140"/>
              <a:ext cx="1078920" cy="147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6CB7559-746E-2C18-52E9-6C73FB5AFD3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71570" y="2252500"/>
                <a:ext cx="118656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94BCAEC-1B9C-27F8-CA22-83C5F8A31700}"/>
                  </a:ext>
                </a:extLst>
              </p14:cNvPr>
              <p14:cNvContentPartPr/>
              <p14:nvPr/>
            </p14:nvContentPartPr>
            <p14:xfrm>
              <a:off x="3225690" y="2165020"/>
              <a:ext cx="488160" cy="68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94BCAEC-1B9C-27F8-CA22-83C5F8A3170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171690" y="2057020"/>
                <a:ext cx="5958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6329BFC-6B80-9965-A8B0-3283DEFDA76E}"/>
                  </a:ext>
                </a:extLst>
              </p14:cNvPr>
              <p14:cNvContentPartPr/>
              <p14:nvPr/>
            </p14:nvContentPartPr>
            <p14:xfrm>
              <a:off x="3231810" y="2361940"/>
              <a:ext cx="463320" cy="154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6329BFC-6B80-9965-A8B0-3283DEFDA76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178170" y="2254300"/>
                <a:ext cx="57096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6395480-6671-1259-2A18-505BF4F43241}"/>
                  </a:ext>
                </a:extLst>
              </p14:cNvPr>
              <p14:cNvContentPartPr/>
              <p14:nvPr/>
            </p14:nvContentPartPr>
            <p14:xfrm>
              <a:off x="825210" y="3454180"/>
              <a:ext cx="1098360" cy="262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6395480-6671-1259-2A18-505BF4F4324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71570" y="3346180"/>
                <a:ext cx="12060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1E379D3-9389-9193-B8EE-C8F3AE5F38A0}"/>
                  </a:ext>
                </a:extLst>
              </p14:cNvPr>
              <p14:cNvContentPartPr/>
              <p14:nvPr/>
            </p14:nvContentPartPr>
            <p14:xfrm>
              <a:off x="825210" y="3638140"/>
              <a:ext cx="1117080" cy="198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1E379D3-9389-9193-B8EE-C8F3AE5F38A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71570" y="3530140"/>
                <a:ext cx="12247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B256D7C-4B47-CB3E-8C1B-65A91187A855}"/>
                  </a:ext>
                </a:extLst>
              </p14:cNvPr>
              <p14:cNvContentPartPr/>
              <p14:nvPr/>
            </p14:nvContentPartPr>
            <p14:xfrm>
              <a:off x="3809610" y="3441580"/>
              <a:ext cx="552240" cy="68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B256D7C-4B47-CB3E-8C1B-65A91187A855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755970" y="3333580"/>
                <a:ext cx="6598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3952E89-CEE6-E968-BCEC-311F67B010F1}"/>
                  </a:ext>
                </a:extLst>
              </p14:cNvPr>
              <p14:cNvContentPartPr/>
              <p14:nvPr/>
            </p14:nvContentPartPr>
            <p14:xfrm>
              <a:off x="3841290" y="3663700"/>
              <a:ext cx="469800" cy="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3952E89-CEE6-E968-BCEC-311F67B010F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787650" y="3556060"/>
                <a:ext cx="577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C633E21-47A9-70C1-61F2-C4226EC4FA0B}"/>
                  </a:ext>
                </a:extLst>
              </p14:cNvPr>
              <p14:cNvContentPartPr/>
              <p14:nvPr/>
            </p14:nvContentPartPr>
            <p14:xfrm>
              <a:off x="2000250" y="3428980"/>
              <a:ext cx="596520" cy="320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C633E21-47A9-70C1-61F2-C4226EC4FA0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946250" y="3320980"/>
                <a:ext cx="7041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B01B570-4FAF-3F92-8B38-DDCD82F8302B}"/>
                  </a:ext>
                </a:extLst>
              </p14:cNvPr>
              <p14:cNvContentPartPr/>
              <p14:nvPr/>
            </p14:nvContentPartPr>
            <p14:xfrm>
              <a:off x="2009250" y="3644980"/>
              <a:ext cx="530280" cy="151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B01B570-4FAF-3F92-8B38-DDCD82F830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955610" y="3536980"/>
                <a:ext cx="6379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47249C1-52FB-E92D-31B7-C86620FF16D4}"/>
                  </a:ext>
                </a:extLst>
              </p14:cNvPr>
              <p14:cNvContentPartPr/>
              <p14:nvPr/>
            </p14:nvContentPartPr>
            <p14:xfrm>
              <a:off x="3225690" y="3447700"/>
              <a:ext cx="551880" cy="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47249C1-52FB-E92D-31B7-C86620FF16D4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171690" y="3340060"/>
                <a:ext cx="659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7C5C713-4670-365B-4D27-0980D1B59C44}"/>
                  </a:ext>
                </a:extLst>
              </p14:cNvPr>
              <p14:cNvContentPartPr/>
              <p14:nvPr/>
            </p14:nvContentPartPr>
            <p14:xfrm>
              <a:off x="3200130" y="3663700"/>
              <a:ext cx="583560" cy="198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7C5C713-4670-365B-4D27-0980D1B59C4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146490" y="3555700"/>
                <a:ext cx="6912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A884AE5-2E6E-E772-8B76-5C9EEB973D49}"/>
                  </a:ext>
                </a:extLst>
              </p14:cNvPr>
              <p14:cNvContentPartPr/>
              <p14:nvPr/>
            </p14:nvContentPartPr>
            <p14:xfrm>
              <a:off x="2603250" y="3447700"/>
              <a:ext cx="603000" cy="7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A884AE5-2E6E-E772-8B76-5C9EEB973D4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549610" y="3340060"/>
                <a:ext cx="7106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2BE4E27-4939-92F6-C62C-B497D714C42A}"/>
                  </a:ext>
                </a:extLst>
              </p14:cNvPr>
              <p14:cNvContentPartPr/>
              <p14:nvPr/>
            </p14:nvContentPartPr>
            <p14:xfrm>
              <a:off x="2571570" y="3650740"/>
              <a:ext cx="621720" cy="262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2BE4E27-4939-92F6-C62C-B497D714C42A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517930" y="3543100"/>
                <a:ext cx="7293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2C330EF-7BAA-33C2-3A42-BAFED3319FF1}"/>
                  </a:ext>
                </a:extLst>
              </p14:cNvPr>
              <p14:cNvContentPartPr/>
              <p14:nvPr/>
            </p14:nvContentPartPr>
            <p14:xfrm>
              <a:off x="3219210" y="2590540"/>
              <a:ext cx="530280" cy="27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2C330EF-7BAA-33C2-3A42-BAFED3319FF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165570" y="2482540"/>
                <a:ext cx="6379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B88648F-324C-37A8-710A-92A9464D27FF}"/>
                  </a:ext>
                </a:extLst>
              </p14:cNvPr>
              <p14:cNvContentPartPr/>
              <p14:nvPr/>
            </p14:nvContentPartPr>
            <p14:xfrm>
              <a:off x="3822570" y="2609260"/>
              <a:ext cx="511560" cy="68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B88648F-324C-37A8-710A-92A9464D27FF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768570" y="2501620"/>
                <a:ext cx="6192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5F78823-DED6-F53C-BF83-FBFF6592401C}"/>
                  </a:ext>
                </a:extLst>
              </p14:cNvPr>
              <p14:cNvContentPartPr/>
              <p14:nvPr/>
            </p14:nvContentPartPr>
            <p14:xfrm>
              <a:off x="2628810" y="2590900"/>
              <a:ext cx="603000" cy="144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5F78823-DED6-F53C-BF83-FBFF6592401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574810" y="2482900"/>
                <a:ext cx="7106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A0D2D73-661C-580F-4C8D-0F31ECEFD61C}"/>
                  </a:ext>
                </a:extLst>
              </p14:cNvPr>
              <p14:cNvContentPartPr/>
              <p14:nvPr/>
            </p14:nvContentPartPr>
            <p14:xfrm>
              <a:off x="2018970" y="2564260"/>
              <a:ext cx="717120" cy="144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A0D2D73-661C-580F-4C8D-0F31ECEFD61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965330" y="2456620"/>
                <a:ext cx="8247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993CC30-15F6-8A14-9460-9E8E8BEF9517}"/>
                  </a:ext>
                </a:extLst>
              </p14:cNvPr>
              <p14:cNvContentPartPr/>
              <p14:nvPr/>
            </p14:nvContentPartPr>
            <p14:xfrm>
              <a:off x="2031930" y="2800060"/>
              <a:ext cx="2304360" cy="324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993CC30-15F6-8A14-9460-9E8E8BEF951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977930" y="2692060"/>
                <a:ext cx="24120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F29C284-B184-C767-F610-A65529B08D8D}"/>
                  </a:ext>
                </a:extLst>
              </p14:cNvPr>
              <p14:cNvContentPartPr/>
              <p14:nvPr/>
            </p14:nvContentPartPr>
            <p14:xfrm>
              <a:off x="2018970" y="3005980"/>
              <a:ext cx="541800" cy="241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F29C284-B184-C767-F610-A65529B08D8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965330" y="2897980"/>
                <a:ext cx="6494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FD1B617-DC40-92F1-C590-031E532F788C}"/>
                  </a:ext>
                </a:extLst>
              </p14:cNvPr>
              <p14:cNvContentPartPr/>
              <p14:nvPr/>
            </p14:nvContentPartPr>
            <p14:xfrm>
              <a:off x="1993770" y="3225580"/>
              <a:ext cx="539280" cy="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FD1B617-DC40-92F1-C590-031E532F788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939770" y="3117580"/>
                <a:ext cx="646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A100148-6A0A-AF26-3AD2-6C305DA280C9}"/>
                  </a:ext>
                </a:extLst>
              </p14:cNvPr>
              <p14:cNvContentPartPr/>
              <p14:nvPr/>
            </p14:nvContentPartPr>
            <p14:xfrm>
              <a:off x="2615850" y="3013540"/>
              <a:ext cx="594000" cy="9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A100148-6A0A-AF26-3AD2-6C305DA280C9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562210" y="2905900"/>
                <a:ext cx="7016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1C37081-0528-FEF0-F20C-D468AE60D5A0}"/>
                  </a:ext>
                </a:extLst>
              </p14:cNvPr>
              <p14:cNvContentPartPr/>
              <p14:nvPr/>
            </p14:nvContentPartPr>
            <p14:xfrm>
              <a:off x="2615850" y="3250780"/>
              <a:ext cx="532800" cy="79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1C37081-0528-FEF0-F20C-D468AE60D5A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562210" y="3143140"/>
                <a:ext cx="6404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A753F6B-09BF-44D2-FBDE-82908B59E6C5}"/>
                  </a:ext>
                </a:extLst>
              </p14:cNvPr>
              <p14:cNvContentPartPr/>
              <p14:nvPr/>
            </p14:nvContentPartPr>
            <p14:xfrm>
              <a:off x="3168450" y="2996980"/>
              <a:ext cx="571320" cy="212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A753F6B-09BF-44D2-FBDE-82908B59E6C5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114810" y="2888980"/>
                <a:ext cx="6789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F002667-660D-2116-E4D5-328A63DC196F}"/>
                  </a:ext>
                </a:extLst>
              </p14:cNvPr>
              <p14:cNvContentPartPr/>
              <p14:nvPr/>
            </p14:nvContentPartPr>
            <p14:xfrm>
              <a:off x="3225690" y="3219460"/>
              <a:ext cx="539280" cy="75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F002667-660D-2116-E4D5-328A63DC196F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171690" y="3111460"/>
                <a:ext cx="64692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9B3EB54-D6C1-9E57-2A45-3984198DA9B4}"/>
                  </a:ext>
                </a:extLst>
              </p14:cNvPr>
              <p14:cNvContentPartPr/>
              <p14:nvPr/>
            </p14:nvContentPartPr>
            <p14:xfrm>
              <a:off x="3790890" y="2988340"/>
              <a:ext cx="551880" cy="406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9B3EB54-D6C1-9E57-2A45-3984198DA9B4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736890" y="2880700"/>
                <a:ext cx="6595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A4BA896-4171-96A5-6C52-3AD6A120E6A8}"/>
                  </a:ext>
                </a:extLst>
              </p14:cNvPr>
              <p14:cNvContentPartPr/>
              <p14:nvPr/>
            </p14:nvContentPartPr>
            <p14:xfrm>
              <a:off x="3854250" y="3231700"/>
              <a:ext cx="583920" cy="68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A4BA896-4171-96A5-6C52-3AD6A120E6A8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800250" y="3124060"/>
                <a:ext cx="6915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EA8BE77-54ED-3FC0-8174-C6C22D580571}"/>
                  </a:ext>
                </a:extLst>
              </p14:cNvPr>
              <p14:cNvContentPartPr/>
              <p14:nvPr/>
            </p14:nvContentPartPr>
            <p14:xfrm>
              <a:off x="4432050" y="2990140"/>
              <a:ext cx="501480" cy="27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EA8BE77-54ED-3FC0-8174-C6C22D580571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378410" y="2882500"/>
                <a:ext cx="6091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6039802-2FDC-8B68-F436-80D984E64335}"/>
                  </a:ext>
                </a:extLst>
              </p14:cNvPr>
              <p14:cNvContentPartPr/>
              <p14:nvPr/>
            </p14:nvContentPartPr>
            <p14:xfrm>
              <a:off x="4387770" y="3219100"/>
              <a:ext cx="602640" cy="136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6039802-2FDC-8B68-F436-80D984E64335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333770" y="3111100"/>
                <a:ext cx="7102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FAF9D5D-09D4-A2B6-A514-77D45600C395}"/>
                  </a:ext>
                </a:extLst>
              </p14:cNvPr>
              <p14:cNvContentPartPr/>
              <p14:nvPr/>
            </p14:nvContentPartPr>
            <p14:xfrm>
              <a:off x="3238290" y="3866380"/>
              <a:ext cx="1072800" cy="154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FAF9D5D-09D4-A2B6-A514-77D45600C395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184650" y="3758380"/>
                <a:ext cx="118044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04E4D48-DBB1-0891-39FE-E08C9FAA16C5}"/>
                  </a:ext>
                </a:extLst>
              </p14:cNvPr>
              <p14:cNvContentPartPr/>
              <p14:nvPr/>
            </p14:nvContentPartPr>
            <p14:xfrm>
              <a:off x="3231810" y="4044220"/>
              <a:ext cx="1081800" cy="259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04E4D48-DBB1-0891-39FE-E08C9FAA16C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178170" y="3936580"/>
                <a:ext cx="11894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615AA93-B613-CA90-1B48-6A304A727E6F}"/>
                  </a:ext>
                </a:extLst>
              </p14:cNvPr>
              <p14:cNvContentPartPr/>
              <p14:nvPr/>
            </p14:nvContentPartPr>
            <p14:xfrm>
              <a:off x="2590650" y="3892300"/>
              <a:ext cx="611640" cy="43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615AA93-B613-CA90-1B48-6A304A727E6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536650" y="3784300"/>
                <a:ext cx="7192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AA73D7B-FCA9-61C5-1CB9-6CD2E23A976B}"/>
                  </a:ext>
                </a:extLst>
              </p14:cNvPr>
              <p14:cNvContentPartPr/>
              <p14:nvPr/>
            </p14:nvContentPartPr>
            <p14:xfrm>
              <a:off x="2577690" y="4076620"/>
              <a:ext cx="679320" cy="194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AA73D7B-FCA9-61C5-1CB9-6CD2E23A976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524050" y="3968620"/>
                <a:ext cx="7869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C95B475-AF1C-97B2-681E-F11EF6415AC4}"/>
                  </a:ext>
                </a:extLst>
              </p14:cNvPr>
              <p14:cNvContentPartPr/>
              <p14:nvPr/>
            </p14:nvContentPartPr>
            <p14:xfrm>
              <a:off x="2050650" y="3878980"/>
              <a:ext cx="507600" cy="266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C95B475-AF1C-97B2-681E-F11EF6415AC4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997010" y="3770980"/>
                <a:ext cx="6152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4D0F331-EEB2-31A8-7AFD-459ACEBC797B}"/>
                  </a:ext>
                </a:extLst>
              </p14:cNvPr>
              <p14:cNvContentPartPr/>
              <p14:nvPr/>
            </p14:nvContentPartPr>
            <p14:xfrm>
              <a:off x="2018970" y="4076620"/>
              <a:ext cx="514080" cy="3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4D0F331-EEB2-31A8-7AFD-459ACEBC797B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965330" y="3968620"/>
                <a:ext cx="621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D88E23D-D857-AB75-AA0B-0681B5608054}"/>
                  </a:ext>
                </a:extLst>
              </p14:cNvPr>
              <p14:cNvContentPartPr/>
              <p14:nvPr/>
            </p14:nvContentPartPr>
            <p14:xfrm>
              <a:off x="2642130" y="4285780"/>
              <a:ext cx="572400" cy="68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D88E23D-D857-AB75-AA0B-0681B5608054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588130" y="4178140"/>
                <a:ext cx="6800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227454C-342B-9E3C-1C9D-3045ADA40334}"/>
                  </a:ext>
                </a:extLst>
              </p14:cNvPr>
              <p14:cNvContentPartPr/>
              <p14:nvPr/>
            </p14:nvContentPartPr>
            <p14:xfrm>
              <a:off x="2597130" y="4489540"/>
              <a:ext cx="533160" cy="129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227454C-342B-9E3C-1C9D-3045ADA4033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2543130" y="4381540"/>
                <a:ext cx="6408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974D2E0-364B-2E76-90D2-3E84863CE642}"/>
                  </a:ext>
                </a:extLst>
              </p14:cNvPr>
              <p14:cNvContentPartPr/>
              <p14:nvPr/>
            </p14:nvContentPartPr>
            <p14:xfrm>
              <a:off x="4412970" y="4286140"/>
              <a:ext cx="482040" cy="136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974D2E0-364B-2E76-90D2-3E84863CE642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359330" y="4178140"/>
                <a:ext cx="5896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4B2857E-F340-8F74-649B-33F3C8650BBF}"/>
                  </a:ext>
                </a:extLst>
              </p14:cNvPr>
              <p14:cNvContentPartPr/>
              <p14:nvPr/>
            </p14:nvContentPartPr>
            <p14:xfrm>
              <a:off x="4438530" y="4521220"/>
              <a:ext cx="488520" cy="3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4B2857E-F340-8F74-649B-33F3C8650BBF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384890" y="4413220"/>
                <a:ext cx="5961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5053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DA6C3D-479C-1AFF-4754-9C3A9EF43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07" y="1144587"/>
            <a:ext cx="5457825" cy="51250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C34007F-F877-5356-3B69-9F273E6FD12E}"/>
                  </a:ext>
                </a:extLst>
              </p14:cNvPr>
              <p14:cNvContentPartPr/>
              <p14:nvPr/>
            </p14:nvContentPartPr>
            <p14:xfrm>
              <a:off x="2177730" y="1231900"/>
              <a:ext cx="6840" cy="63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C34007F-F877-5356-3B69-9F273E6FD1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9090" y="1222900"/>
                <a:ext cx="244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BA477D0-F6AF-4005-2D84-32FF27B630F3}"/>
                  </a:ext>
                </a:extLst>
              </p14:cNvPr>
              <p14:cNvContentPartPr/>
              <p14:nvPr/>
            </p14:nvContentPartPr>
            <p14:xfrm>
              <a:off x="2457450" y="1272220"/>
              <a:ext cx="55800" cy="55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BA477D0-F6AF-4005-2D84-32FF27B630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48450" y="1263580"/>
                <a:ext cx="734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93D5DF-A4A2-2753-2C71-A9AF2FFB8638}"/>
                  </a:ext>
                </a:extLst>
              </p14:cNvPr>
              <p14:cNvContentPartPr/>
              <p14:nvPr/>
            </p14:nvContentPartPr>
            <p14:xfrm>
              <a:off x="2755530" y="1276180"/>
              <a:ext cx="50760" cy="64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93D5DF-A4A2-2753-2C71-A9AF2FFB86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46890" y="1267180"/>
                <a:ext cx="68400" cy="8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71D1976D-345E-03FB-EE9C-F70DA4FD2E12}"/>
              </a:ext>
            </a:extLst>
          </p:cNvPr>
          <p:cNvGrpSpPr/>
          <p:nvPr/>
        </p:nvGrpSpPr>
        <p:grpSpPr>
          <a:xfrm>
            <a:off x="3049650" y="1238020"/>
            <a:ext cx="49320" cy="88200"/>
            <a:chOff x="3049650" y="1238020"/>
            <a:chExt cx="49320" cy="8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8AA93DB-8356-ADD0-4262-3E3FE5D50696}"/>
                    </a:ext>
                  </a:extLst>
                </p14:cNvPr>
                <p14:cNvContentPartPr/>
                <p14:nvPr/>
              </p14:nvContentPartPr>
              <p14:xfrm>
                <a:off x="3085650" y="1250620"/>
                <a:ext cx="13320" cy="75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8AA93DB-8356-ADD0-4262-3E3FE5D5069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76650" y="1241980"/>
                  <a:ext cx="309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81C2BD-4883-A5BD-83C7-5BEA3068173E}"/>
                    </a:ext>
                  </a:extLst>
                </p14:cNvPr>
                <p14:cNvContentPartPr/>
                <p14:nvPr/>
              </p14:nvContentPartPr>
              <p14:xfrm>
                <a:off x="3049650" y="1238020"/>
                <a:ext cx="34560" cy="33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81C2BD-4883-A5BD-83C7-5BEA3068173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41010" y="1229380"/>
                  <a:ext cx="5220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A56F10-BDD0-14FE-B094-6FC33544D493}"/>
              </a:ext>
            </a:extLst>
          </p:cNvPr>
          <p:cNvGrpSpPr/>
          <p:nvPr/>
        </p:nvGrpSpPr>
        <p:grpSpPr>
          <a:xfrm>
            <a:off x="3379410" y="1221460"/>
            <a:ext cx="67320" cy="93960"/>
            <a:chOff x="3379410" y="1221460"/>
            <a:chExt cx="67320" cy="9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D82E5AD-6EC9-7849-A154-D339CF60C606}"/>
                    </a:ext>
                  </a:extLst>
                </p14:cNvPr>
                <p14:cNvContentPartPr/>
                <p14:nvPr/>
              </p14:nvContentPartPr>
              <p14:xfrm>
                <a:off x="3379410" y="1257100"/>
                <a:ext cx="43200" cy="58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D82E5AD-6EC9-7849-A154-D339CF60C60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70410" y="1248100"/>
                  <a:ext cx="608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141D563-D22C-BB27-C27B-A78E7C1B40D7}"/>
                    </a:ext>
                  </a:extLst>
                </p14:cNvPr>
                <p14:cNvContentPartPr/>
                <p14:nvPr/>
              </p14:nvContentPartPr>
              <p14:xfrm>
                <a:off x="3409650" y="1221460"/>
                <a:ext cx="37080" cy="4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141D563-D22C-BB27-C27B-A78E7C1B40D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01010" y="1212820"/>
                  <a:ext cx="5472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948603A-C7F2-F57C-DF43-A7FF77D90A78}"/>
                  </a:ext>
                </a:extLst>
              </p14:cNvPr>
              <p14:cNvContentPartPr/>
              <p14:nvPr/>
            </p14:nvContentPartPr>
            <p14:xfrm>
              <a:off x="3682530" y="1225420"/>
              <a:ext cx="32400" cy="83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948603A-C7F2-F57C-DF43-A7FF77D90A7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73890" y="1216420"/>
                <a:ext cx="50040" cy="10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7076B08-0DCB-14C2-8ED5-64A8CDFB7179}"/>
              </a:ext>
            </a:extLst>
          </p:cNvPr>
          <p:cNvGrpSpPr/>
          <p:nvPr/>
        </p:nvGrpSpPr>
        <p:grpSpPr>
          <a:xfrm>
            <a:off x="3866850" y="1263580"/>
            <a:ext cx="126720" cy="64440"/>
            <a:chOff x="3866850" y="1263580"/>
            <a:chExt cx="126720" cy="6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0CCC5B4-BDD6-A66E-E8FF-CFA35EFB8D50}"/>
                    </a:ext>
                  </a:extLst>
                </p14:cNvPr>
                <p14:cNvContentPartPr/>
                <p14:nvPr/>
              </p14:nvContentPartPr>
              <p14:xfrm>
                <a:off x="3911130" y="1263580"/>
                <a:ext cx="30960" cy="64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0CCC5B4-BDD6-A66E-E8FF-CFA35EFB8D5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02490" y="1254580"/>
                  <a:ext cx="486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00CFA89-8BCA-974A-36D3-B800D867E65D}"/>
                    </a:ext>
                  </a:extLst>
                </p14:cNvPr>
                <p14:cNvContentPartPr/>
                <p14:nvPr/>
              </p14:nvContentPartPr>
              <p14:xfrm>
                <a:off x="3866850" y="1288780"/>
                <a:ext cx="12672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00CFA89-8BCA-974A-36D3-B800D867E65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58210" y="1280140"/>
                  <a:ext cx="1443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6FCFE16-74E3-E454-E392-727B66C48D88}"/>
                  </a:ext>
                </a:extLst>
              </p14:cNvPr>
              <p14:cNvContentPartPr/>
              <p14:nvPr/>
            </p14:nvContentPartPr>
            <p14:xfrm>
              <a:off x="4246650" y="1238740"/>
              <a:ext cx="59040" cy="100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6FCFE16-74E3-E454-E392-727B66C48D8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237650" y="1230100"/>
                <a:ext cx="7668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AD91267-3EDB-5F9B-5615-B547388B44A1}"/>
                  </a:ext>
                </a:extLst>
              </p14:cNvPr>
              <p14:cNvContentPartPr/>
              <p14:nvPr/>
            </p14:nvContentPartPr>
            <p14:xfrm>
              <a:off x="4527450" y="1233700"/>
              <a:ext cx="63720" cy="932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AD91267-3EDB-5F9B-5615-B547388B44A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18450" y="1225060"/>
                <a:ext cx="8136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1CCE3A3-BC88-8DEF-6342-07909939173B}"/>
              </a:ext>
            </a:extLst>
          </p:cNvPr>
          <p:cNvGrpSpPr/>
          <p:nvPr/>
        </p:nvGrpSpPr>
        <p:grpSpPr>
          <a:xfrm>
            <a:off x="4813290" y="1244140"/>
            <a:ext cx="109800" cy="73440"/>
            <a:chOff x="4813290" y="1244140"/>
            <a:chExt cx="109800" cy="7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B28175B-6703-0EFA-04AF-06900DF0E053}"/>
                    </a:ext>
                  </a:extLst>
                </p14:cNvPr>
                <p14:cNvContentPartPr/>
                <p14:nvPr/>
              </p14:nvContentPartPr>
              <p14:xfrm>
                <a:off x="4813290" y="1244140"/>
                <a:ext cx="2880" cy="73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B28175B-6703-0EFA-04AF-06900DF0E05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804290" y="1235500"/>
                  <a:ext cx="205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81F283E-80E6-F2C8-3C68-966ED02FB0DC}"/>
                    </a:ext>
                  </a:extLst>
                </p14:cNvPr>
                <p14:cNvContentPartPr/>
                <p14:nvPr/>
              </p14:nvContentPartPr>
              <p14:xfrm>
                <a:off x="4869810" y="1248820"/>
                <a:ext cx="53280" cy="67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81F283E-80E6-F2C8-3C68-966ED02FB0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861170" y="1240180"/>
                  <a:ext cx="7092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76A0E32-6C7B-F126-CB33-49F8E7A1776B}"/>
              </a:ext>
            </a:extLst>
          </p:cNvPr>
          <p:cNvGrpSpPr/>
          <p:nvPr/>
        </p:nvGrpSpPr>
        <p:grpSpPr>
          <a:xfrm>
            <a:off x="5098770" y="1263580"/>
            <a:ext cx="42480" cy="69120"/>
            <a:chOff x="5098770" y="1263580"/>
            <a:chExt cx="42480" cy="6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56C3F99-E414-8A05-E641-96139E31DFE3}"/>
                    </a:ext>
                  </a:extLst>
                </p14:cNvPr>
                <p14:cNvContentPartPr/>
                <p14:nvPr/>
              </p14:nvContentPartPr>
              <p14:xfrm>
                <a:off x="5098770" y="1269700"/>
                <a:ext cx="360" cy="63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56C3F99-E414-8A05-E641-96139E31DFE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090130" y="1261060"/>
                  <a:ext cx="180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B56D5DD-B0A8-A9C5-F0E2-AD460B57479F}"/>
                    </a:ext>
                  </a:extLst>
                </p14:cNvPr>
                <p14:cNvContentPartPr/>
                <p14:nvPr/>
              </p14:nvContentPartPr>
              <p14:xfrm>
                <a:off x="5130450" y="1263580"/>
                <a:ext cx="10800" cy="65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B56D5DD-B0A8-A9C5-F0E2-AD460B57479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21810" y="1254580"/>
                  <a:ext cx="2844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8962208-A4F7-7D72-369F-9BC3B63381CB}"/>
              </a:ext>
            </a:extLst>
          </p:cNvPr>
          <p:cNvGrpSpPr/>
          <p:nvPr/>
        </p:nvGrpSpPr>
        <p:grpSpPr>
          <a:xfrm>
            <a:off x="5410170" y="1237660"/>
            <a:ext cx="119880" cy="89640"/>
            <a:chOff x="5410170" y="1237660"/>
            <a:chExt cx="119880" cy="8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8620B2A-5C94-EAC2-5D4B-4C39B809C7BC}"/>
                    </a:ext>
                  </a:extLst>
                </p14:cNvPr>
                <p14:cNvContentPartPr/>
                <p14:nvPr/>
              </p14:nvContentPartPr>
              <p14:xfrm>
                <a:off x="5410170" y="1269700"/>
                <a:ext cx="360" cy="56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8620B2A-5C94-EAC2-5D4B-4C39B809C7B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01170" y="1261060"/>
                  <a:ext cx="18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B0252B7-A481-F1AB-CD5C-3193BEB3C728}"/>
                    </a:ext>
                  </a:extLst>
                </p14:cNvPr>
                <p14:cNvContentPartPr/>
                <p14:nvPr/>
              </p14:nvContentPartPr>
              <p14:xfrm>
                <a:off x="5454450" y="1237660"/>
                <a:ext cx="75600" cy="896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B0252B7-A481-F1AB-CD5C-3193BEB3C72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445810" y="1229020"/>
                  <a:ext cx="93240" cy="10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06DC50AF-58C5-C504-3A67-7A7D62D98487}"/>
                  </a:ext>
                </a:extLst>
              </p14:cNvPr>
              <p14:cNvContentPartPr/>
              <p14:nvPr/>
            </p14:nvContentPartPr>
            <p14:xfrm>
              <a:off x="1796850" y="1542940"/>
              <a:ext cx="6840" cy="694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06DC50AF-58C5-C504-3A67-7A7D62D9848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787850" y="1533940"/>
                <a:ext cx="244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8844BFB7-A859-0FE7-0C11-214113B443FA}"/>
                  </a:ext>
                </a:extLst>
              </p14:cNvPr>
              <p14:cNvContentPartPr/>
              <p14:nvPr/>
            </p14:nvContentPartPr>
            <p14:xfrm>
              <a:off x="1813410" y="1892140"/>
              <a:ext cx="37440" cy="835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8844BFB7-A859-0FE7-0C11-214113B443F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804770" y="1883500"/>
                <a:ext cx="550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A503357-6F51-F148-8322-DF8CBC080149}"/>
                  </a:ext>
                </a:extLst>
              </p14:cNvPr>
              <p14:cNvContentPartPr/>
              <p14:nvPr/>
            </p14:nvContentPartPr>
            <p14:xfrm>
              <a:off x="1809450" y="2234860"/>
              <a:ext cx="52920" cy="1015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A503357-6F51-F148-8322-DF8CBC08014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800810" y="2226220"/>
                <a:ext cx="70560" cy="11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A0EBC1B-239C-1FE4-AC05-8C58AF74AFA3}"/>
              </a:ext>
            </a:extLst>
          </p:cNvPr>
          <p:cNvGrpSpPr/>
          <p:nvPr/>
        </p:nvGrpSpPr>
        <p:grpSpPr>
          <a:xfrm>
            <a:off x="1793610" y="2597020"/>
            <a:ext cx="54720" cy="107280"/>
            <a:chOff x="1793610" y="2597020"/>
            <a:chExt cx="54720" cy="10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31CFDB0-7145-27FC-2829-E4366065A039}"/>
                    </a:ext>
                  </a:extLst>
                </p14:cNvPr>
                <p14:cNvContentPartPr/>
                <p14:nvPr/>
              </p14:nvContentPartPr>
              <p14:xfrm>
                <a:off x="1841130" y="2609620"/>
                <a:ext cx="7200" cy="94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31CFDB0-7145-27FC-2829-E4366065A03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32130" y="2600980"/>
                  <a:ext cx="248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F3D4BB6-1905-4BCF-69B2-27A1DDB05337}"/>
                    </a:ext>
                  </a:extLst>
                </p14:cNvPr>
                <p14:cNvContentPartPr/>
                <p14:nvPr/>
              </p14:nvContentPartPr>
              <p14:xfrm>
                <a:off x="1793610" y="2597020"/>
                <a:ext cx="53280" cy="64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F3D4BB6-1905-4BCF-69B2-27A1DDB0533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784970" y="2588020"/>
                  <a:ext cx="7092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ABA8FE8-CCB9-3368-AC9A-41681BB3A2BF}"/>
              </a:ext>
            </a:extLst>
          </p:cNvPr>
          <p:cNvGrpSpPr/>
          <p:nvPr/>
        </p:nvGrpSpPr>
        <p:grpSpPr>
          <a:xfrm>
            <a:off x="1817010" y="2965300"/>
            <a:ext cx="60480" cy="95760"/>
            <a:chOff x="1817010" y="2965300"/>
            <a:chExt cx="60480" cy="9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0D9BBF6-2E07-76F6-5270-84613B88282E}"/>
                    </a:ext>
                  </a:extLst>
                </p14:cNvPr>
                <p14:cNvContentPartPr/>
                <p14:nvPr/>
              </p14:nvContentPartPr>
              <p14:xfrm>
                <a:off x="1817010" y="2977900"/>
                <a:ext cx="60480" cy="83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0D9BBF6-2E07-76F6-5270-84613B8828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808010" y="2968900"/>
                  <a:ext cx="781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801B13B-DF17-8CA3-BEFC-B4D4CD7632E3}"/>
                    </a:ext>
                  </a:extLst>
                </p14:cNvPr>
                <p14:cNvContentPartPr/>
                <p14:nvPr/>
              </p14:nvContentPartPr>
              <p14:xfrm>
                <a:off x="1822410" y="2965300"/>
                <a:ext cx="30240" cy="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801B13B-DF17-8CA3-BEFC-B4D4CD7632E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813410" y="2956660"/>
                  <a:ext cx="478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6B9DCC1-308F-F9DE-4647-89A976BD5BFB}"/>
                  </a:ext>
                </a:extLst>
              </p14:cNvPr>
              <p14:cNvContentPartPr/>
              <p14:nvPr/>
            </p14:nvContentPartPr>
            <p14:xfrm>
              <a:off x="1809090" y="3308020"/>
              <a:ext cx="52560" cy="1155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6B9DCC1-308F-F9DE-4647-89A976BD5BF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800090" y="3299380"/>
                <a:ext cx="70200" cy="13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339F115-AFCA-C1EA-551F-FA86C8C880FF}"/>
              </a:ext>
            </a:extLst>
          </p:cNvPr>
          <p:cNvGrpSpPr/>
          <p:nvPr/>
        </p:nvGrpSpPr>
        <p:grpSpPr>
          <a:xfrm>
            <a:off x="1802970" y="3663700"/>
            <a:ext cx="63000" cy="97560"/>
            <a:chOff x="1802970" y="3663700"/>
            <a:chExt cx="63000" cy="9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1F90801-4334-818F-1BB0-C559A01F8DE4}"/>
                    </a:ext>
                  </a:extLst>
                </p14:cNvPr>
                <p14:cNvContentPartPr/>
                <p14:nvPr/>
              </p14:nvContentPartPr>
              <p14:xfrm>
                <a:off x="1802970" y="3663700"/>
                <a:ext cx="55080" cy="975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1F90801-4334-818F-1BB0-C559A01F8DE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794330" y="3654700"/>
                  <a:ext cx="727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49B63AF-76C3-32C9-E09A-22AC1EC9DAC0}"/>
                    </a:ext>
                  </a:extLst>
                </p14:cNvPr>
                <p14:cNvContentPartPr/>
                <p14:nvPr/>
              </p14:nvContentPartPr>
              <p14:xfrm>
                <a:off x="1822410" y="3714820"/>
                <a:ext cx="43560" cy="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49B63AF-76C3-32C9-E09A-22AC1EC9DAC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13410" y="3705820"/>
                  <a:ext cx="612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CC6AAF3-8B06-1FBF-CE79-E149D3386794}"/>
                  </a:ext>
                </a:extLst>
              </p14:cNvPr>
              <p14:cNvContentPartPr/>
              <p14:nvPr/>
            </p14:nvContentPartPr>
            <p14:xfrm>
              <a:off x="1769130" y="4063660"/>
              <a:ext cx="72360" cy="864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CC6AAF3-8B06-1FBF-CE79-E149D338679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760490" y="4054660"/>
                <a:ext cx="9000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67AA62C-D9D4-8326-D916-207EC6E95BFE}"/>
                  </a:ext>
                </a:extLst>
              </p14:cNvPr>
              <p14:cNvContentPartPr/>
              <p14:nvPr/>
            </p14:nvContentPartPr>
            <p14:xfrm>
              <a:off x="1781730" y="4413220"/>
              <a:ext cx="61200" cy="1072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67AA62C-D9D4-8326-D916-207EC6E95BF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772730" y="4404580"/>
                <a:ext cx="78840" cy="12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437F2B3-FB1D-373D-A79B-48F3722E2F70}"/>
              </a:ext>
            </a:extLst>
          </p:cNvPr>
          <p:cNvGrpSpPr/>
          <p:nvPr/>
        </p:nvGrpSpPr>
        <p:grpSpPr>
          <a:xfrm>
            <a:off x="1771290" y="4800580"/>
            <a:ext cx="114120" cy="83520"/>
            <a:chOff x="1771290" y="4800580"/>
            <a:chExt cx="114120" cy="8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6189EA6-FCAF-4DD5-82AE-D040FCB53F91}"/>
                    </a:ext>
                  </a:extLst>
                </p14:cNvPr>
                <p14:cNvContentPartPr/>
                <p14:nvPr/>
              </p14:nvContentPartPr>
              <p14:xfrm>
                <a:off x="1771290" y="4800580"/>
                <a:ext cx="7200" cy="75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6189EA6-FCAF-4DD5-82AE-D040FCB53F9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762290" y="4791580"/>
                  <a:ext cx="248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4E5F3DB-2D01-B65C-AC7F-8A8DA6616169}"/>
                    </a:ext>
                  </a:extLst>
                </p14:cNvPr>
                <p14:cNvContentPartPr/>
                <p14:nvPr/>
              </p14:nvContentPartPr>
              <p14:xfrm>
                <a:off x="1808010" y="4800580"/>
                <a:ext cx="77400" cy="835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4E5F3DB-2D01-B65C-AC7F-8A8DA661616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99370" y="4791580"/>
                  <a:ext cx="9504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442DAD8-68CB-BDB3-4034-383B5507345D}"/>
              </a:ext>
            </a:extLst>
          </p:cNvPr>
          <p:cNvGrpSpPr/>
          <p:nvPr/>
        </p:nvGrpSpPr>
        <p:grpSpPr>
          <a:xfrm>
            <a:off x="1758690" y="5130700"/>
            <a:ext cx="44640" cy="101160"/>
            <a:chOff x="1758690" y="5130700"/>
            <a:chExt cx="44640" cy="10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D0A9BE3-7DA1-F3E3-3C1B-D93D59F7C1D8}"/>
                    </a:ext>
                  </a:extLst>
                </p14:cNvPr>
                <p14:cNvContentPartPr/>
                <p14:nvPr/>
              </p14:nvContentPartPr>
              <p14:xfrm>
                <a:off x="1758690" y="5130700"/>
                <a:ext cx="360" cy="694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D0A9BE3-7DA1-F3E3-3C1B-D93D59F7C1D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750050" y="5121700"/>
                  <a:ext cx="18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A00A526-E48A-6B32-9DB9-60135E452F25}"/>
                    </a:ext>
                  </a:extLst>
                </p14:cNvPr>
                <p14:cNvContentPartPr/>
                <p14:nvPr/>
              </p14:nvContentPartPr>
              <p14:xfrm>
                <a:off x="1802970" y="5162380"/>
                <a:ext cx="360" cy="694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A00A526-E48A-6B32-9DB9-60135E452F2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794330" y="5153380"/>
                  <a:ext cx="1800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1F8C161-F313-F5D4-3651-3741DF7FF214}"/>
              </a:ext>
            </a:extLst>
          </p:cNvPr>
          <p:cNvGrpSpPr/>
          <p:nvPr/>
        </p:nvGrpSpPr>
        <p:grpSpPr>
          <a:xfrm>
            <a:off x="1733130" y="5504020"/>
            <a:ext cx="153360" cy="127080"/>
            <a:chOff x="1733130" y="5504020"/>
            <a:chExt cx="153360" cy="12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95D7E04-1213-1B2E-5519-B34094A1BD03}"/>
                    </a:ext>
                  </a:extLst>
                </p14:cNvPr>
                <p14:cNvContentPartPr/>
                <p14:nvPr/>
              </p14:nvContentPartPr>
              <p14:xfrm>
                <a:off x="1733130" y="5530660"/>
                <a:ext cx="14040" cy="69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95D7E04-1213-1B2E-5519-B34094A1BD0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724490" y="5522020"/>
                  <a:ext cx="31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4C1589B-AC9A-F5AD-E49B-7CD3CE1A0BE2}"/>
                    </a:ext>
                  </a:extLst>
                </p14:cNvPr>
                <p14:cNvContentPartPr/>
                <p14:nvPr/>
              </p14:nvContentPartPr>
              <p14:xfrm>
                <a:off x="1835010" y="5504020"/>
                <a:ext cx="51480" cy="127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4C1589B-AC9A-F5AD-E49B-7CD3CE1A0BE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826370" y="5495020"/>
                  <a:ext cx="6912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FC57357-39C4-C4B3-5DBC-64A45EF9E09C}"/>
                  </a:ext>
                </a:extLst>
              </p14:cNvPr>
              <p14:cNvContentPartPr/>
              <p14:nvPr/>
            </p14:nvContentPartPr>
            <p14:xfrm>
              <a:off x="6908490" y="1415860"/>
              <a:ext cx="104400" cy="42678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FC57357-39C4-C4B3-5DBC-64A45EF9E09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54850" y="1308220"/>
                <a:ext cx="212040" cy="44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7FCEABF-7D2D-7356-6A53-DF636BF26D80}"/>
                  </a:ext>
                </a:extLst>
              </p14:cNvPr>
              <p14:cNvContentPartPr/>
              <p14:nvPr/>
            </p14:nvContentPartPr>
            <p14:xfrm>
              <a:off x="5327370" y="5454340"/>
              <a:ext cx="259920" cy="3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7FCEABF-7D2D-7356-6A53-DF636BF26D8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273730" y="5346700"/>
                <a:ext cx="367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462FF88-9C6F-D7E1-88DA-A35F5A9A632E}"/>
                  </a:ext>
                </a:extLst>
              </p14:cNvPr>
              <p14:cNvContentPartPr/>
              <p14:nvPr/>
            </p14:nvContentPartPr>
            <p14:xfrm>
              <a:off x="5340330" y="5626060"/>
              <a:ext cx="234360" cy="3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462FF88-9C6F-D7E1-88DA-A35F5A9A632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286330" y="5518060"/>
                <a:ext cx="342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27762A8-DD80-BD7D-ABB0-BFBA62BDA50C}"/>
                  </a:ext>
                </a:extLst>
              </p14:cNvPr>
              <p14:cNvContentPartPr/>
              <p14:nvPr/>
            </p14:nvContentPartPr>
            <p14:xfrm>
              <a:off x="2063610" y="1440700"/>
              <a:ext cx="234720" cy="75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27762A8-DD80-BD7D-ABB0-BFBA62BDA50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009610" y="1332700"/>
                <a:ext cx="34236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CDA774D-6FB6-7506-18EF-3BEA48FA205C}"/>
                  </a:ext>
                </a:extLst>
              </p14:cNvPr>
              <p14:cNvContentPartPr/>
              <p14:nvPr/>
            </p14:nvContentPartPr>
            <p14:xfrm>
              <a:off x="2063610" y="1625380"/>
              <a:ext cx="228240" cy="194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CDA774D-6FB6-7506-18EF-3BEA48FA205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09610" y="1517740"/>
                <a:ext cx="3358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D313D3E-90FE-A9B2-4512-C993098CB9CF}"/>
                  </a:ext>
                </a:extLst>
              </p14:cNvPr>
              <p14:cNvContentPartPr/>
              <p14:nvPr/>
            </p14:nvContentPartPr>
            <p14:xfrm>
              <a:off x="2342970" y="1816180"/>
              <a:ext cx="260280" cy="194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D313D3E-90FE-A9B2-4512-C993098CB9C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288970" y="1708180"/>
                <a:ext cx="3679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FD88A2D-D338-3FB8-D0A0-F95518B40A43}"/>
                  </a:ext>
                </a:extLst>
              </p14:cNvPr>
              <p14:cNvContentPartPr/>
              <p14:nvPr/>
            </p14:nvContentPartPr>
            <p14:xfrm>
              <a:off x="2342970" y="2012740"/>
              <a:ext cx="253800" cy="194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FD88A2D-D338-3FB8-D0A0-F95518B40A4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288970" y="1905100"/>
                <a:ext cx="3614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3D2506F-9E22-14E6-A65D-1A1357634223}"/>
                  </a:ext>
                </a:extLst>
              </p14:cNvPr>
              <p14:cNvContentPartPr/>
              <p14:nvPr/>
            </p14:nvContentPartPr>
            <p14:xfrm>
              <a:off x="2666970" y="2202820"/>
              <a:ext cx="234360" cy="93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3D2506F-9E22-14E6-A65D-1A135763422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612970" y="2094820"/>
                <a:ext cx="3420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329822A-FB83-EC41-AA62-6D292125FAB6}"/>
                  </a:ext>
                </a:extLst>
              </p14:cNvPr>
              <p14:cNvContentPartPr/>
              <p14:nvPr/>
            </p14:nvContentPartPr>
            <p14:xfrm>
              <a:off x="2654010" y="2368420"/>
              <a:ext cx="221760" cy="194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329822A-FB83-EC41-AA62-6D292125FAB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600370" y="2260780"/>
                <a:ext cx="3294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44D6C7E0-51D7-9906-AFA1-5464CA073137}"/>
                  </a:ext>
                </a:extLst>
              </p14:cNvPr>
              <p14:cNvContentPartPr/>
              <p14:nvPr/>
            </p14:nvContentPartPr>
            <p14:xfrm>
              <a:off x="2952450" y="2558860"/>
              <a:ext cx="228240" cy="68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44D6C7E0-51D7-9906-AFA1-5464CA07313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898810" y="2450860"/>
                <a:ext cx="3358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B20F0E6-89EC-6D62-576E-F052976792C9}"/>
                  </a:ext>
                </a:extLst>
              </p14:cNvPr>
              <p14:cNvContentPartPr/>
              <p14:nvPr/>
            </p14:nvContentPartPr>
            <p14:xfrm>
              <a:off x="2952450" y="2762260"/>
              <a:ext cx="234360" cy="68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B20F0E6-89EC-6D62-576E-F052976792C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898810" y="2654260"/>
                <a:ext cx="3420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2A854619-1749-BEF8-4691-8E9A940B7BD0}"/>
                  </a:ext>
                </a:extLst>
              </p14:cNvPr>
              <p14:cNvContentPartPr/>
              <p14:nvPr/>
            </p14:nvContentPartPr>
            <p14:xfrm>
              <a:off x="3250890" y="2888980"/>
              <a:ext cx="221760" cy="194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2A854619-1749-BEF8-4691-8E9A940B7BD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97250" y="2781340"/>
                <a:ext cx="3294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B4373C4E-7FE4-257A-305E-3AA30FB73A16}"/>
                  </a:ext>
                </a:extLst>
              </p14:cNvPr>
              <p14:cNvContentPartPr/>
              <p14:nvPr/>
            </p14:nvContentPartPr>
            <p14:xfrm>
              <a:off x="3257370" y="3117940"/>
              <a:ext cx="190080" cy="82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B4373C4E-7FE4-257A-305E-3AA30FB73A1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203370" y="3009940"/>
                <a:ext cx="2977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212CFDF2-B7E9-6731-CE36-EDD614B90199}"/>
                  </a:ext>
                </a:extLst>
              </p14:cNvPr>
              <p14:cNvContentPartPr/>
              <p14:nvPr/>
            </p14:nvContentPartPr>
            <p14:xfrm>
              <a:off x="3530250" y="3301900"/>
              <a:ext cx="266400" cy="68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12CFDF2-B7E9-6731-CE36-EDD614B9019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476610" y="3193900"/>
                <a:ext cx="3740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44AE8137-4F38-0900-2A7A-36A53A1AA13F}"/>
                  </a:ext>
                </a:extLst>
              </p14:cNvPr>
              <p14:cNvContentPartPr/>
              <p14:nvPr/>
            </p14:nvContentPartPr>
            <p14:xfrm>
              <a:off x="3530250" y="3479740"/>
              <a:ext cx="253800" cy="3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44AE8137-4F38-0900-2A7A-36A53A1AA13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476610" y="3371740"/>
                <a:ext cx="361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9791622-BBE2-791C-7CE4-9C5F2C0AD0F0}"/>
                  </a:ext>
                </a:extLst>
              </p14:cNvPr>
              <p14:cNvContentPartPr/>
              <p14:nvPr/>
            </p14:nvContentPartPr>
            <p14:xfrm>
              <a:off x="3829050" y="3670180"/>
              <a:ext cx="240840" cy="3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9791622-BBE2-791C-7CE4-9C5F2C0AD0F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775050" y="3562180"/>
                <a:ext cx="348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15520F4-6959-9865-D9CB-D41E0E22DB19}"/>
                  </a:ext>
                </a:extLst>
              </p14:cNvPr>
              <p14:cNvContentPartPr/>
              <p14:nvPr/>
            </p14:nvContentPartPr>
            <p14:xfrm>
              <a:off x="3841290" y="3859180"/>
              <a:ext cx="253800" cy="82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15520F4-6959-9865-D9CB-D41E0E22DB1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787650" y="3751180"/>
                <a:ext cx="3614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8A9BD54F-B3F8-5F80-066F-8729037AEFF0}"/>
                  </a:ext>
                </a:extLst>
              </p14:cNvPr>
              <p14:cNvContentPartPr/>
              <p14:nvPr/>
            </p14:nvContentPartPr>
            <p14:xfrm>
              <a:off x="4121010" y="4012900"/>
              <a:ext cx="221760" cy="133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8A9BD54F-B3F8-5F80-066F-8729037AEFF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067370" y="3905260"/>
                <a:ext cx="3294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0391F9B-F52A-04C5-FA69-0ED2B3BB8CF0}"/>
                  </a:ext>
                </a:extLst>
              </p14:cNvPr>
              <p14:cNvContentPartPr/>
              <p14:nvPr/>
            </p14:nvContentPartPr>
            <p14:xfrm>
              <a:off x="4184370" y="4197220"/>
              <a:ext cx="202680" cy="3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0391F9B-F52A-04C5-FA69-0ED2B3BB8CF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130730" y="4089220"/>
                <a:ext cx="310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94D26E8-4A45-D50B-14C2-32439B1BDB01}"/>
                  </a:ext>
                </a:extLst>
              </p14:cNvPr>
              <p14:cNvContentPartPr/>
              <p14:nvPr/>
            </p14:nvContentPartPr>
            <p14:xfrm>
              <a:off x="4419450" y="4386580"/>
              <a:ext cx="241200" cy="147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94D26E8-4A45-D50B-14C2-32439B1BDB0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365450" y="4278940"/>
                <a:ext cx="3488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989AD9D-8B70-1B7E-8600-556E5C1D3D17}"/>
                  </a:ext>
                </a:extLst>
              </p14:cNvPr>
              <p14:cNvContentPartPr/>
              <p14:nvPr/>
            </p14:nvContentPartPr>
            <p14:xfrm>
              <a:off x="4432050" y="4591060"/>
              <a:ext cx="228240" cy="3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989AD9D-8B70-1B7E-8600-556E5C1D3D1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378410" y="4483060"/>
                <a:ext cx="335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0C8B845-B22A-24A8-F00B-E942E87504FA}"/>
                  </a:ext>
                </a:extLst>
              </p14:cNvPr>
              <p14:cNvContentPartPr/>
              <p14:nvPr/>
            </p14:nvContentPartPr>
            <p14:xfrm>
              <a:off x="4724010" y="4747300"/>
              <a:ext cx="215640" cy="151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0C8B845-B22A-24A8-F00B-E942E87504F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670370" y="4639660"/>
                <a:ext cx="323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087555F-9F5E-E15C-52FE-674E776741E7}"/>
                  </a:ext>
                </a:extLst>
              </p14:cNvPr>
              <p14:cNvContentPartPr/>
              <p14:nvPr/>
            </p14:nvContentPartPr>
            <p14:xfrm>
              <a:off x="4762170" y="4939540"/>
              <a:ext cx="215280" cy="201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087555F-9F5E-E15C-52FE-674E776741E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708530" y="4831540"/>
                <a:ext cx="32292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E962A4E0-49D2-EA06-AA03-A73CD4CC010C}"/>
                  </a:ext>
                </a:extLst>
              </p14:cNvPr>
              <p14:cNvContentPartPr/>
              <p14:nvPr/>
            </p14:nvContentPartPr>
            <p14:xfrm>
              <a:off x="5022810" y="5107660"/>
              <a:ext cx="247320" cy="302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E962A4E0-49D2-EA06-AA03-A73CD4CC010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968810" y="4999660"/>
                <a:ext cx="3549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F31C525-03F5-0A7C-3BE9-F7808CE57749}"/>
                  </a:ext>
                </a:extLst>
              </p14:cNvPr>
              <p14:cNvContentPartPr/>
              <p14:nvPr/>
            </p14:nvContentPartPr>
            <p14:xfrm>
              <a:off x="5028930" y="5295580"/>
              <a:ext cx="228240" cy="194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F31C525-03F5-0A7C-3BE9-F7808CE5774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975290" y="5187580"/>
                <a:ext cx="3358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2BF36EA3-F486-F493-D1A9-D48B4CE46C8C}"/>
                  </a:ext>
                </a:extLst>
              </p14:cNvPr>
              <p14:cNvContentPartPr/>
              <p14:nvPr/>
            </p14:nvContentPartPr>
            <p14:xfrm>
              <a:off x="4635450" y="4375060"/>
              <a:ext cx="361440" cy="3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BF36EA3-F486-F493-D1A9-D48B4CE46C8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581450" y="4267060"/>
                <a:ext cx="469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3F927FED-80D3-D094-841D-AE7F6A154730}"/>
                  </a:ext>
                </a:extLst>
              </p14:cNvPr>
              <p14:cNvContentPartPr/>
              <p14:nvPr/>
            </p14:nvContentPartPr>
            <p14:xfrm>
              <a:off x="4705290" y="4527340"/>
              <a:ext cx="298080" cy="216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3F927FED-80D3-D094-841D-AE7F6A15473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651290" y="4419340"/>
                <a:ext cx="4057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E7A4C9B0-FA49-4036-4BC3-5CFC94882256}"/>
                  </a:ext>
                </a:extLst>
              </p14:cNvPr>
              <p14:cNvContentPartPr/>
              <p14:nvPr/>
            </p14:nvContentPartPr>
            <p14:xfrm>
              <a:off x="5352930" y="4362820"/>
              <a:ext cx="235080" cy="190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E7A4C9B0-FA49-4036-4BC3-5CFC9488225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299290" y="4254820"/>
                <a:ext cx="3427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6798FFD8-4091-F893-5115-A8142AF3FB67}"/>
                  </a:ext>
                </a:extLst>
              </p14:cNvPr>
              <p14:cNvContentPartPr/>
              <p14:nvPr/>
            </p14:nvContentPartPr>
            <p14:xfrm>
              <a:off x="5333850" y="4578100"/>
              <a:ext cx="272520" cy="68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6798FFD8-4091-F893-5115-A8142AF3FB6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279850" y="4470100"/>
                <a:ext cx="3801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479B61CE-D217-6273-895A-E54CB1C4FD14}"/>
                  </a:ext>
                </a:extLst>
              </p14:cNvPr>
              <p14:cNvContentPartPr/>
              <p14:nvPr/>
            </p14:nvContentPartPr>
            <p14:xfrm>
              <a:off x="2190330" y="1439260"/>
              <a:ext cx="1593720" cy="471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479B61CE-D217-6273-895A-E54CB1C4FD1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136690" y="1331620"/>
                <a:ext cx="17013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00357A1A-6079-B316-2358-15D743407FF3}"/>
                  </a:ext>
                </a:extLst>
              </p14:cNvPr>
              <p14:cNvContentPartPr/>
              <p14:nvPr/>
            </p14:nvContentPartPr>
            <p14:xfrm>
              <a:off x="2323890" y="1631500"/>
              <a:ext cx="1464120" cy="410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00357A1A-6079-B316-2358-15D743407FF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270250" y="1523500"/>
                <a:ext cx="15717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40462ADB-287D-2986-0ED4-03B600AE1022}"/>
                  </a:ext>
                </a:extLst>
              </p14:cNvPr>
              <p14:cNvContentPartPr/>
              <p14:nvPr/>
            </p14:nvContentPartPr>
            <p14:xfrm>
              <a:off x="4165290" y="1466620"/>
              <a:ext cx="215640" cy="36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40462ADB-287D-2986-0ED4-03B600AE102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111650" y="1358620"/>
                <a:ext cx="323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D8C48B9D-7DBA-7BEF-B8A9-D14C5E57B0C3}"/>
                  </a:ext>
                </a:extLst>
              </p14:cNvPr>
              <p14:cNvContentPartPr/>
              <p14:nvPr/>
            </p14:nvContentPartPr>
            <p14:xfrm>
              <a:off x="4121010" y="1657060"/>
              <a:ext cx="266040" cy="3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D8C48B9D-7DBA-7BEF-B8A9-D14C5E57B0C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067370" y="1549420"/>
                <a:ext cx="373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20EB60A8-0E82-E1BF-8AE0-EE3D40EC25A9}"/>
                  </a:ext>
                </a:extLst>
              </p14:cNvPr>
              <p14:cNvContentPartPr/>
              <p14:nvPr/>
            </p14:nvContentPartPr>
            <p14:xfrm>
              <a:off x="5384610" y="1447540"/>
              <a:ext cx="240840" cy="720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20EB60A8-0E82-E1BF-8AE0-EE3D40EC25A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330970" y="1339900"/>
                <a:ext cx="3484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76BE11A-DBBA-AF17-AA2B-833A0EC497E7}"/>
                  </a:ext>
                </a:extLst>
              </p14:cNvPr>
              <p14:cNvContentPartPr/>
              <p14:nvPr/>
            </p14:nvContentPartPr>
            <p14:xfrm>
              <a:off x="5340330" y="1631860"/>
              <a:ext cx="196200" cy="68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76BE11A-DBBA-AF17-AA2B-833A0EC497E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286330" y="1523860"/>
                <a:ext cx="3038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08968D3B-EA86-4754-1A01-58BDC71E31DE}"/>
                  </a:ext>
                </a:extLst>
              </p14:cNvPr>
              <p14:cNvContentPartPr/>
              <p14:nvPr/>
            </p14:nvContentPartPr>
            <p14:xfrm>
              <a:off x="2025450" y="5460820"/>
              <a:ext cx="1752120" cy="324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08968D3B-EA86-4754-1A01-58BDC71E31D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971450" y="5353180"/>
                <a:ext cx="18597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8CA81B2C-A873-EB25-D4C7-AF0FB9BC59F6}"/>
                  </a:ext>
                </a:extLst>
              </p14:cNvPr>
              <p14:cNvContentPartPr/>
              <p14:nvPr/>
            </p14:nvContentPartPr>
            <p14:xfrm>
              <a:off x="2057490" y="5645500"/>
              <a:ext cx="1765440" cy="126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8CA81B2C-A873-EB25-D4C7-AF0FB9BC59F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003490" y="5537860"/>
                <a:ext cx="18730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7D9C1B0-11CF-0496-1276-72E49CA5BD1D}"/>
                  </a:ext>
                </a:extLst>
              </p14:cNvPr>
              <p14:cNvContentPartPr/>
              <p14:nvPr/>
            </p14:nvContentPartPr>
            <p14:xfrm>
              <a:off x="4140090" y="5467300"/>
              <a:ext cx="266400" cy="72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7D9C1B0-11CF-0496-1276-72E49CA5BD1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086090" y="5359300"/>
                <a:ext cx="3740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DC82304-3714-CAEF-A94B-4CD960C5E9D0}"/>
                  </a:ext>
                </a:extLst>
              </p14:cNvPr>
              <p14:cNvContentPartPr/>
              <p14:nvPr/>
            </p14:nvContentPartPr>
            <p14:xfrm>
              <a:off x="4158810" y="5632180"/>
              <a:ext cx="215640" cy="68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DC82304-3714-CAEF-A94B-4CD960C5E9D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105170" y="5524540"/>
                <a:ext cx="3232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CC4FD8FC-F5D2-E8BC-F19B-AE0437044F1A}"/>
                  </a:ext>
                </a:extLst>
              </p14:cNvPr>
              <p14:cNvContentPartPr/>
              <p14:nvPr/>
            </p14:nvContentPartPr>
            <p14:xfrm>
              <a:off x="4438530" y="5473780"/>
              <a:ext cx="240840" cy="140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CC4FD8FC-F5D2-E8BC-F19B-AE0437044F1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384890" y="5365780"/>
                <a:ext cx="3484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B7D64535-01DC-5769-6946-751511F505CE}"/>
                  </a:ext>
                </a:extLst>
              </p14:cNvPr>
              <p14:cNvContentPartPr/>
              <p14:nvPr/>
            </p14:nvContentPartPr>
            <p14:xfrm>
              <a:off x="4457610" y="5632180"/>
              <a:ext cx="526680" cy="259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B7D64535-01DC-5769-6946-751511F505C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403610" y="5524180"/>
                <a:ext cx="6343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C52C158C-6DEF-6A90-B4BD-EBC513783A0D}"/>
                  </a:ext>
                </a:extLst>
              </p14:cNvPr>
              <p14:cNvContentPartPr/>
              <p14:nvPr/>
            </p14:nvContentPartPr>
            <p14:xfrm>
              <a:off x="4641570" y="5492500"/>
              <a:ext cx="348840" cy="3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C52C158C-6DEF-6A90-B4BD-EBC513783A0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587930" y="5384860"/>
                <a:ext cx="456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55FA0E9E-310E-53C8-1712-396BEDF9C826}"/>
                  </a:ext>
                </a:extLst>
              </p14:cNvPr>
              <p14:cNvContentPartPr/>
              <p14:nvPr/>
            </p14:nvContentPartPr>
            <p14:xfrm>
              <a:off x="2044530" y="1790260"/>
              <a:ext cx="1713960" cy="324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55FA0E9E-310E-53C8-1712-396BEDF9C82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990890" y="1682620"/>
                <a:ext cx="18216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A9C4E265-5A67-1110-B81B-A112323B39CD}"/>
                  </a:ext>
                </a:extLst>
              </p14:cNvPr>
              <p14:cNvContentPartPr/>
              <p14:nvPr/>
            </p14:nvContentPartPr>
            <p14:xfrm>
              <a:off x="2050650" y="2025700"/>
              <a:ext cx="1733040" cy="194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A9C4E265-5A67-1110-B81B-A112323B39C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997010" y="1917700"/>
                <a:ext cx="18406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5919E1BE-20CB-8DE0-973A-97B29F087ABA}"/>
                  </a:ext>
                </a:extLst>
              </p14:cNvPr>
              <p14:cNvContentPartPr/>
              <p14:nvPr/>
            </p14:nvContentPartPr>
            <p14:xfrm>
              <a:off x="2050650" y="2190580"/>
              <a:ext cx="1714320" cy="536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5919E1BE-20CB-8DE0-973A-97B29F087AB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997010" y="2082940"/>
                <a:ext cx="18219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C8D97D4-3ED0-3F14-C3CD-A1AEB7A1AF21}"/>
                  </a:ext>
                </a:extLst>
              </p14:cNvPr>
              <p14:cNvContentPartPr/>
              <p14:nvPr/>
            </p14:nvContentPartPr>
            <p14:xfrm>
              <a:off x="2063610" y="2381020"/>
              <a:ext cx="1733400" cy="475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C8D97D4-3ED0-3F14-C3CD-A1AEB7A1AF2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009610" y="2273020"/>
                <a:ext cx="18410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D0645C63-B603-28F6-F751-A92FDA26AFEB}"/>
                  </a:ext>
                </a:extLst>
              </p14:cNvPr>
              <p14:cNvContentPartPr/>
              <p14:nvPr/>
            </p14:nvContentPartPr>
            <p14:xfrm>
              <a:off x="5359050" y="1822300"/>
              <a:ext cx="215640" cy="194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D0645C63-B603-28F6-F751-A92FDA26AFE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305410" y="1714300"/>
                <a:ext cx="3232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4639D2E2-2A19-1C78-154A-69FC32852666}"/>
                  </a:ext>
                </a:extLst>
              </p14:cNvPr>
              <p14:cNvContentPartPr/>
              <p14:nvPr/>
            </p14:nvContentPartPr>
            <p14:xfrm>
              <a:off x="5372010" y="2000140"/>
              <a:ext cx="196560" cy="1512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4639D2E2-2A19-1C78-154A-69FC3285266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318010" y="1892140"/>
                <a:ext cx="3042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E6AA8DC-6066-2701-6153-CCC77B4C10BA}"/>
                  </a:ext>
                </a:extLst>
              </p14:cNvPr>
              <p14:cNvContentPartPr/>
              <p14:nvPr/>
            </p14:nvContentPartPr>
            <p14:xfrm>
              <a:off x="5352930" y="2184100"/>
              <a:ext cx="217800" cy="108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E6AA8DC-6066-2701-6153-CCC77B4C10B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299290" y="2076460"/>
                <a:ext cx="3254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8A9F993C-31B3-5C8F-5E00-120CBDAD7261}"/>
                  </a:ext>
                </a:extLst>
              </p14:cNvPr>
              <p14:cNvContentPartPr/>
              <p14:nvPr/>
            </p14:nvContentPartPr>
            <p14:xfrm>
              <a:off x="5327370" y="2380300"/>
              <a:ext cx="259920" cy="75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8A9F993C-31B3-5C8F-5E00-120CBDAD726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273730" y="2272660"/>
                <a:ext cx="36756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96480E0A-901F-7D0A-664F-CCDAF9190C0D}"/>
                  </a:ext>
                </a:extLst>
              </p14:cNvPr>
              <p14:cNvContentPartPr/>
              <p14:nvPr/>
            </p14:nvContentPartPr>
            <p14:xfrm>
              <a:off x="4158810" y="1822300"/>
              <a:ext cx="234720" cy="72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96480E0A-901F-7D0A-664F-CCDAF9190C0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105170" y="1714300"/>
                <a:ext cx="3423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AC062E10-B84E-3F08-1A92-2170A2474421}"/>
                  </a:ext>
                </a:extLst>
              </p14:cNvPr>
              <p14:cNvContentPartPr/>
              <p14:nvPr/>
            </p14:nvContentPartPr>
            <p14:xfrm>
              <a:off x="4165290" y="2006260"/>
              <a:ext cx="291600" cy="72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AC062E10-B84E-3F08-1A92-2170A247442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111650" y="1898620"/>
                <a:ext cx="399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6D642861-96F6-4B8A-4FF3-DE4BB31FA2C2}"/>
                  </a:ext>
                </a:extLst>
              </p14:cNvPr>
              <p14:cNvContentPartPr/>
              <p14:nvPr/>
            </p14:nvContentPartPr>
            <p14:xfrm>
              <a:off x="4152690" y="2184100"/>
              <a:ext cx="234360" cy="86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6D642861-96F6-4B8A-4FF3-DE4BB31FA2C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099050" y="2076460"/>
                <a:ext cx="34200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CEF03FB7-2451-448A-6081-2E55B0F88E5D}"/>
                  </a:ext>
                </a:extLst>
              </p14:cNvPr>
              <p14:cNvContentPartPr/>
              <p14:nvPr/>
            </p14:nvContentPartPr>
            <p14:xfrm>
              <a:off x="4133610" y="2368420"/>
              <a:ext cx="247320" cy="2700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CEF03FB7-2451-448A-6081-2E55B0F88E5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079970" y="2260780"/>
                <a:ext cx="35496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D38A9073-C693-F5CA-3BA7-51F5D3D476D7}"/>
                  </a:ext>
                </a:extLst>
              </p14:cNvPr>
              <p14:cNvContentPartPr/>
              <p14:nvPr/>
            </p14:nvContentPartPr>
            <p14:xfrm>
              <a:off x="2057130" y="2584420"/>
              <a:ext cx="1739520" cy="216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D38A9073-C693-F5CA-3BA7-51F5D3D476D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003490" y="2476420"/>
                <a:ext cx="18471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F7BEC550-1A7E-BECC-3A30-B3F8F4E3B676}"/>
                  </a:ext>
                </a:extLst>
              </p14:cNvPr>
              <p14:cNvContentPartPr/>
              <p14:nvPr/>
            </p14:nvContentPartPr>
            <p14:xfrm>
              <a:off x="2044530" y="2786740"/>
              <a:ext cx="1771200" cy="144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F7BEC550-1A7E-BECC-3A30-B3F8F4E3B67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990890" y="2678740"/>
                <a:ext cx="18788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7D680B4B-3419-02C8-F255-11C8E5C76522}"/>
                  </a:ext>
                </a:extLst>
              </p14:cNvPr>
              <p14:cNvContentPartPr/>
              <p14:nvPr/>
            </p14:nvContentPartPr>
            <p14:xfrm>
              <a:off x="4121010" y="2539780"/>
              <a:ext cx="240840" cy="144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7D680B4B-3419-02C8-F255-11C8E5C7652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067370" y="2432140"/>
                <a:ext cx="3484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D5E10A5-9C96-96F7-55D9-9BF4DB40840A}"/>
                  </a:ext>
                </a:extLst>
              </p14:cNvPr>
              <p14:cNvContentPartPr/>
              <p14:nvPr/>
            </p14:nvContentPartPr>
            <p14:xfrm>
              <a:off x="4133610" y="2743180"/>
              <a:ext cx="202680" cy="684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D5E10A5-9C96-96F7-55D9-9BF4DB40840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079970" y="2635180"/>
                <a:ext cx="3103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A9C9A7BB-4EE1-3C29-D453-749B97C39AEA}"/>
                  </a:ext>
                </a:extLst>
              </p14:cNvPr>
              <p14:cNvContentPartPr/>
              <p14:nvPr/>
            </p14:nvContentPartPr>
            <p14:xfrm>
              <a:off x="5352930" y="2565340"/>
              <a:ext cx="183600" cy="684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A9C9A7BB-4EE1-3C29-D453-749B97C39AE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299290" y="2457340"/>
                <a:ext cx="2912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D2CE46B8-57E9-B3FC-D7F1-263B13CCCC30}"/>
                  </a:ext>
                </a:extLst>
              </p14:cNvPr>
              <p14:cNvContentPartPr/>
              <p14:nvPr/>
            </p14:nvContentPartPr>
            <p14:xfrm>
              <a:off x="5333850" y="2755780"/>
              <a:ext cx="228240" cy="3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D2CE46B8-57E9-B3FC-D7F1-263B13CCCC3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279850" y="2647780"/>
                <a:ext cx="335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62F6F001-1E03-C73D-B026-01621C156D9D}"/>
                  </a:ext>
                </a:extLst>
              </p14:cNvPr>
              <p14:cNvContentPartPr/>
              <p14:nvPr/>
            </p14:nvContentPartPr>
            <p14:xfrm>
              <a:off x="5009850" y="2539780"/>
              <a:ext cx="329760" cy="1512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62F6F001-1E03-C73D-B026-01621C156D9D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4956210" y="2432140"/>
                <a:ext cx="4374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245D1C28-2F07-4165-2986-20AD068D8E57}"/>
                  </a:ext>
                </a:extLst>
              </p14:cNvPr>
              <p14:cNvContentPartPr/>
              <p14:nvPr/>
            </p14:nvContentPartPr>
            <p14:xfrm>
              <a:off x="5035410" y="2711140"/>
              <a:ext cx="323280" cy="3996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245D1C28-2F07-4165-2986-20AD068D8E57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4981770" y="2603500"/>
                <a:ext cx="4309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BFB0B49F-67BA-ED90-680B-D4CD9C1D54DF}"/>
                  </a:ext>
                </a:extLst>
              </p14:cNvPr>
              <p14:cNvContentPartPr/>
              <p14:nvPr/>
            </p14:nvContentPartPr>
            <p14:xfrm>
              <a:off x="2050650" y="2952700"/>
              <a:ext cx="1758600" cy="133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BFB0B49F-67BA-ED90-680B-D4CD9C1D54DF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997010" y="2844700"/>
                <a:ext cx="186624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056FAFCD-3282-2985-9EEC-9D381C107F32}"/>
                  </a:ext>
                </a:extLst>
              </p14:cNvPr>
              <p14:cNvContentPartPr/>
              <p14:nvPr/>
            </p14:nvContentPartPr>
            <p14:xfrm>
              <a:off x="2025450" y="3109300"/>
              <a:ext cx="1777680" cy="2340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056FAFCD-3282-2985-9EEC-9D381C107F32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971450" y="3001300"/>
                <a:ext cx="18853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7E5B56A2-3AE0-9745-2735-9A1D81ADE0EE}"/>
                  </a:ext>
                </a:extLst>
              </p14:cNvPr>
              <p14:cNvContentPartPr/>
              <p14:nvPr/>
            </p14:nvContentPartPr>
            <p14:xfrm>
              <a:off x="4152690" y="2940100"/>
              <a:ext cx="209160" cy="36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7E5B56A2-3AE0-9745-2735-9A1D81ADE0EE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4099050" y="2832100"/>
                <a:ext cx="316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C9B210F9-2D1E-611A-AEF4-A67EB14097B7}"/>
                  </a:ext>
                </a:extLst>
              </p14:cNvPr>
              <p14:cNvContentPartPr/>
              <p14:nvPr/>
            </p14:nvContentPartPr>
            <p14:xfrm>
              <a:off x="4184370" y="3092380"/>
              <a:ext cx="360" cy="3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C9B210F9-2D1E-611A-AEF4-A67EB14097B7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4130730" y="29843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C1D5CA9D-13F7-D370-480B-5ADC0E7A1008}"/>
                  </a:ext>
                </a:extLst>
              </p14:cNvPr>
              <p14:cNvContentPartPr/>
              <p14:nvPr/>
            </p14:nvContentPartPr>
            <p14:xfrm>
              <a:off x="4171770" y="3098500"/>
              <a:ext cx="196560" cy="36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C1D5CA9D-13F7-D370-480B-5ADC0E7A1008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4117770" y="2990860"/>
                <a:ext cx="304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AB7FE411-0C80-DC86-E2BB-B15A1878F6D2}"/>
                  </a:ext>
                </a:extLst>
              </p14:cNvPr>
              <p14:cNvContentPartPr/>
              <p14:nvPr/>
            </p14:nvContentPartPr>
            <p14:xfrm>
              <a:off x="5365530" y="2882860"/>
              <a:ext cx="228240" cy="216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AB7FE411-0C80-DC86-E2BB-B15A1878F6D2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5311530" y="2774860"/>
                <a:ext cx="3358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9DF760D2-6825-B461-E5D4-AC5D71755ABE}"/>
                  </a:ext>
                </a:extLst>
              </p14:cNvPr>
              <p14:cNvContentPartPr/>
              <p14:nvPr/>
            </p14:nvContentPartPr>
            <p14:xfrm>
              <a:off x="5352930" y="3111460"/>
              <a:ext cx="266040" cy="36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9DF760D2-6825-B461-E5D4-AC5D71755AB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299290" y="3003460"/>
                <a:ext cx="373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0431F25A-15FF-0A69-1423-D5D5F9AADD78}"/>
                  </a:ext>
                </a:extLst>
              </p14:cNvPr>
              <p14:cNvContentPartPr/>
              <p14:nvPr/>
            </p14:nvContentPartPr>
            <p14:xfrm>
              <a:off x="2044530" y="3295060"/>
              <a:ext cx="1542600" cy="720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0431F25A-15FF-0A69-1423-D5D5F9AADD78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990890" y="3187420"/>
                <a:ext cx="1650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47C2CA45-F7F9-4D3D-BD66-031412629475}"/>
                  </a:ext>
                </a:extLst>
              </p14:cNvPr>
              <p14:cNvContentPartPr/>
              <p14:nvPr/>
            </p14:nvContentPartPr>
            <p14:xfrm>
              <a:off x="2050650" y="3454180"/>
              <a:ext cx="1498320" cy="79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47C2CA45-F7F9-4D3D-BD66-031412629475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997010" y="3346180"/>
                <a:ext cx="16059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BAEC2A3C-9853-F98F-F075-91AEBAEDDBC0}"/>
                  </a:ext>
                </a:extLst>
              </p14:cNvPr>
              <p14:cNvContentPartPr/>
              <p14:nvPr/>
            </p14:nvContentPartPr>
            <p14:xfrm>
              <a:off x="3765330" y="3301540"/>
              <a:ext cx="367920" cy="1332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BAEC2A3C-9853-F98F-F075-91AEBAEDDBC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711690" y="3193900"/>
                <a:ext cx="4755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088F68E5-74BD-8B42-5C31-FE75662F91CD}"/>
                  </a:ext>
                </a:extLst>
              </p14:cNvPr>
              <p14:cNvContentPartPr/>
              <p14:nvPr/>
            </p14:nvContentPartPr>
            <p14:xfrm>
              <a:off x="3784410" y="3454180"/>
              <a:ext cx="298080" cy="36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088F68E5-74BD-8B42-5C31-FE75662F91CD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730410" y="3346540"/>
                <a:ext cx="405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AEFDCF61-C9C1-C842-D111-56003B9ED7D8}"/>
                  </a:ext>
                </a:extLst>
              </p14:cNvPr>
              <p14:cNvContentPartPr/>
              <p14:nvPr/>
            </p14:nvContentPartPr>
            <p14:xfrm>
              <a:off x="5333850" y="3282100"/>
              <a:ext cx="209160" cy="756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AEFDCF61-C9C1-C842-D111-56003B9ED7D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279850" y="3174100"/>
                <a:ext cx="3168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484D2C28-AFF7-79A1-BC35-C38A2419E36A}"/>
                  </a:ext>
                </a:extLst>
              </p14:cNvPr>
              <p14:cNvContentPartPr/>
              <p14:nvPr/>
            </p14:nvContentPartPr>
            <p14:xfrm>
              <a:off x="5320890" y="3467140"/>
              <a:ext cx="253800" cy="36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484D2C28-AFF7-79A1-BC35-C38A2419E36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267250" y="3359140"/>
                <a:ext cx="361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2873AB98-7951-C8F2-2E08-265D91E9BB9E}"/>
                  </a:ext>
                </a:extLst>
              </p14:cNvPr>
              <p14:cNvContentPartPr/>
              <p14:nvPr/>
            </p14:nvContentPartPr>
            <p14:xfrm>
              <a:off x="3511530" y="3638500"/>
              <a:ext cx="318600" cy="540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2873AB98-7951-C8F2-2E08-265D91E9BB9E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3457530" y="3530500"/>
                <a:ext cx="42624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286E419-1D9B-804A-ABF9-B621F2535414}"/>
                  </a:ext>
                </a:extLst>
              </p14:cNvPr>
              <p14:cNvContentPartPr/>
              <p14:nvPr/>
            </p14:nvContentPartPr>
            <p14:xfrm>
              <a:off x="3517650" y="3821740"/>
              <a:ext cx="323640" cy="792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286E419-1D9B-804A-ABF9-B621F2535414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3464010" y="3713740"/>
                <a:ext cx="4312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D44B5504-D2FB-8041-DB1E-DAD7100B0C6D}"/>
                  </a:ext>
                </a:extLst>
              </p14:cNvPr>
              <p14:cNvContentPartPr/>
              <p14:nvPr/>
            </p14:nvContentPartPr>
            <p14:xfrm>
              <a:off x="5340330" y="4000300"/>
              <a:ext cx="298080" cy="36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D44B5504-D2FB-8041-DB1E-DAD7100B0C6D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5286330" y="3892300"/>
                <a:ext cx="405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49D7EB1F-0ED0-053B-51A5-75661A98CD10}"/>
                  </a:ext>
                </a:extLst>
              </p14:cNvPr>
              <p14:cNvContentPartPr/>
              <p14:nvPr/>
            </p14:nvContentPartPr>
            <p14:xfrm>
              <a:off x="5308290" y="4172020"/>
              <a:ext cx="317160" cy="266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49D7EB1F-0ED0-053B-51A5-75661A98CD10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254650" y="4064020"/>
                <a:ext cx="4248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6F5FFE17-CD08-59A5-8849-DB34C51E7B78}"/>
                  </a:ext>
                </a:extLst>
              </p14:cNvPr>
              <p14:cNvContentPartPr/>
              <p14:nvPr/>
            </p14:nvContentPartPr>
            <p14:xfrm>
              <a:off x="4438530" y="4768900"/>
              <a:ext cx="501120" cy="36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6F5FFE17-CD08-59A5-8849-DB34C51E7B78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4384890" y="4660900"/>
                <a:ext cx="608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8149D427-B2A2-2836-A6FC-0BF1F808F32B}"/>
                  </a:ext>
                </a:extLst>
              </p14:cNvPr>
              <p14:cNvContentPartPr/>
              <p14:nvPr/>
            </p14:nvContentPartPr>
            <p14:xfrm>
              <a:off x="4470210" y="4946380"/>
              <a:ext cx="399600" cy="1440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8149D427-B2A2-2836-A6FC-0BF1F808F32B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416570" y="4838740"/>
                <a:ext cx="5072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B246A9EA-BEFA-36B2-34E7-B4CFB8C73304}"/>
                  </a:ext>
                </a:extLst>
              </p14:cNvPr>
              <p14:cNvContentPartPr/>
              <p14:nvPr/>
            </p14:nvContentPartPr>
            <p14:xfrm>
              <a:off x="5327370" y="4762420"/>
              <a:ext cx="266040" cy="720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B246A9EA-BEFA-36B2-34E7-B4CFB8C7330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273730" y="4654420"/>
                <a:ext cx="3736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A9CE6D75-E44D-2FAA-B643-BE880DB72BB1}"/>
                  </a:ext>
                </a:extLst>
              </p14:cNvPr>
              <p14:cNvContentPartPr/>
              <p14:nvPr/>
            </p14:nvContentPartPr>
            <p14:xfrm>
              <a:off x="5320890" y="4946740"/>
              <a:ext cx="323640" cy="3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A9CE6D75-E44D-2FAA-B643-BE880DB72BB1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267250" y="4838740"/>
                <a:ext cx="431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982568E8-4E44-0569-8651-CFA7437FCB34}"/>
                  </a:ext>
                </a:extLst>
              </p14:cNvPr>
              <p14:cNvContentPartPr/>
              <p14:nvPr/>
            </p14:nvContentPartPr>
            <p14:xfrm>
              <a:off x="2952450" y="5098300"/>
              <a:ext cx="240840" cy="1368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982568E8-4E44-0569-8651-CFA7437FCB34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898810" y="4990660"/>
                <a:ext cx="3484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D032E037-5F4F-66A9-D0D2-CECD27437533}"/>
                  </a:ext>
                </a:extLst>
              </p14:cNvPr>
              <p14:cNvContentPartPr/>
              <p14:nvPr/>
            </p14:nvContentPartPr>
            <p14:xfrm>
              <a:off x="2965050" y="5257060"/>
              <a:ext cx="247320" cy="93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D032E037-5F4F-66A9-D0D2-CECD27437533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911410" y="5149060"/>
                <a:ext cx="3549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DFF067D5-3A65-C226-B7B8-6E1DCEFE637C}"/>
                  </a:ext>
                </a:extLst>
              </p14:cNvPr>
              <p14:cNvContentPartPr/>
              <p14:nvPr/>
            </p14:nvContentPartPr>
            <p14:xfrm>
              <a:off x="4108410" y="3270220"/>
              <a:ext cx="259560" cy="1296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DFF067D5-3A65-C226-B7B8-6E1DCEFE637C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054410" y="3162220"/>
                <a:ext cx="3672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AE3871DA-9DD0-7D70-6B54-865AEBA6C583}"/>
                  </a:ext>
                </a:extLst>
              </p14:cNvPr>
              <p14:cNvContentPartPr/>
              <p14:nvPr/>
            </p14:nvContentPartPr>
            <p14:xfrm>
              <a:off x="4127130" y="3477940"/>
              <a:ext cx="266040" cy="147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AE3871DA-9DD0-7D70-6B54-865AEBA6C583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4073490" y="3370300"/>
                <a:ext cx="3736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737C34AE-5F10-08AF-1CFF-4EF2F871A0DC}"/>
                  </a:ext>
                </a:extLst>
              </p14:cNvPr>
              <p14:cNvContentPartPr/>
              <p14:nvPr/>
            </p14:nvContentPartPr>
            <p14:xfrm>
              <a:off x="2101770" y="4012180"/>
              <a:ext cx="1659240" cy="3672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737C34AE-5F10-08AF-1CFF-4EF2F871A0DC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2047770" y="3904540"/>
                <a:ext cx="17668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401A8D4D-3E34-3211-5E77-B7CFA47D5E75}"/>
                  </a:ext>
                </a:extLst>
              </p14:cNvPr>
              <p14:cNvContentPartPr/>
              <p14:nvPr/>
            </p14:nvContentPartPr>
            <p14:xfrm>
              <a:off x="2088810" y="4209820"/>
              <a:ext cx="1726920" cy="4536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401A8D4D-3E34-3211-5E77-B7CFA47D5E7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2035170" y="4101820"/>
                <a:ext cx="1834560" cy="26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542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32E0437-21EB-8687-20FF-E198C441864F}"/>
              </a:ext>
            </a:extLst>
          </p:cNvPr>
          <p:cNvSpPr/>
          <p:nvPr/>
        </p:nvSpPr>
        <p:spPr>
          <a:xfrm>
            <a:off x="4783571" y="1844477"/>
            <a:ext cx="1350245" cy="324305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Callable function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470B5C-4963-C8C4-64D9-F78186BC42A8}"/>
              </a:ext>
            </a:extLst>
          </p:cNvPr>
          <p:cNvSpPr/>
          <p:nvPr/>
        </p:nvSpPr>
        <p:spPr>
          <a:xfrm>
            <a:off x="4248451" y="3540744"/>
            <a:ext cx="2420487" cy="105665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plotter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xdata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1) or (2 x 1 x n x 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function: Callable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00691B-43E5-A49A-389A-211CA8D6D08D}"/>
              </a:ext>
            </a:extLst>
          </p:cNvPr>
          <p:cNvSpPr/>
          <p:nvPr/>
        </p:nvSpPr>
        <p:spPr>
          <a:xfrm>
            <a:off x="8853914" y="4401104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887A9B-A418-A5A0-E758-9B41B69F59CB}"/>
              </a:ext>
            </a:extLst>
          </p:cNvPr>
          <p:cNvSpPr/>
          <p:nvPr/>
        </p:nvSpPr>
        <p:spPr>
          <a:xfrm>
            <a:off x="1704764" y="2752862"/>
            <a:ext cx="1208738" cy="409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xdata</a:t>
            </a:r>
            <a:endParaRPr lang="en-US" sz="8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function callable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59B730D-08DF-B7E1-90B7-BA5AFAD1F147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>
            <a:off x="2913502" y="2957581"/>
            <a:ext cx="1334949" cy="111149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D35D1A5-76EE-FCCA-4222-CAA671438C4E}"/>
              </a:ext>
            </a:extLst>
          </p:cNvPr>
          <p:cNvCxnSpPr>
            <a:cxnSpLocks/>
            <a:stCxn id="7" idx="0"/>
            <a:endCxn id="39" idx="2"/>
          </p:cNvCxnSpPr>
          <p:nvPr/>
        </p:nvCxnSpPr>
        <p:spPr>
          <a:xfrm rot="16200000" flipV="1">
            <a:off x="4603593" y="2685642"/>
            <a:ext cx="756260" cy="9539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E712A51-7BC2-DA72-C347-86DC9EEC2C5D}"/>
              </a:ext>
            </a:extLst>
          </p:cNvPr>
          <p:cNvSpPr/>
          <p:nvPr/>
        </p:nvSpPr>
        <p:spPr>
          <a:xfrm>
            <a:off x="4195767" y="2600736"/>
            <a:ext cx="617967" cy="1837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xdata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8E836FB4-0B1D-B623-98FC-712731B3BBAF}"/>
              </a:ext>
            </a:extLst>
          </p:cNvPr>
          <p:cNvCxnSpPr>
            <a:cxnSpLocks/>
            <a:stCxn id="39" idx="0"/>
            <a:endCxn id="34" idx="2"/>
          </p:cNvCxnSpPr>
          <p:nvPr/>
        </p:nvCxnSpPr>
        <p:spPr>
          <a:xfrm rot="5400000" flipH="1" flipV="1">
            <a:off x="4765745" y="1907788"/>
            <a:ext cx="431954" cy="95394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184A8FC1-09DC-97AF-8B1C-C456ED7E5217}"/>
              </a:ext>
            </a:extLst>
          </p:cNvPr>
          <p:cNvCxnSpPr>
            <a:cxnSpLocks/>
            <a:stCxn id="34" idx="2"/>
            <a:endCxn id="79" idx="0"/>
          </p:cNvCxnSpPr>
          <p:nvPr/>
        </p:nvCxnSpPr>
        <p:spPr>
          <a:xfrm rot="16200000" flipH="1">
            <a:off x="5715862" y="1911614"/>
            <a:ext cx="431954" cy="94629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6F5C9A6B-3839-2337-9C31-D5647409406E}"/>
              </a:ext>
            </a:extLst>
          </p:cNvPr>
          <p:cNvSpPr/>
          <p:nvPr/>
        </p:nvSpPr>
        <p:spPr>
          <a:xfrm>
            <a:off x="6096000" y="2600736"/>
            <a:ext cx="617967" cy="1837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ydata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BA9C9BC9-47B7-DFDB-54DA-9793ADB256B4}"/>
              </a:ext>
            </a:extLst>
          </p:cNvPr>
          <p:cNvCxnSpPr>
            <a:cxnSpLocks/>
            <a:stCxn id="79" idx="2"/>
            <a:endCxn id="7" idx="0"/>
          </p:cNvCxnSpPr>
          <p:nvPr/>
        </p:nvCxnSpPr>
        <p:spPr>
          <a:xfrm rot="5400000">
            <a:off x="5553710" y="2689470"/>
            <a:ext cx="756260" cy="9462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E668F1C-D199-153B-9660-A47EED4D3384}"/>
              </a:ext>
            </a:extLst>
          </p:cNvPr>
          <p:cNvSpPr/>
          <p:nvPr/>
        </p:nvSpPr>
        <p:spPr>
          <a:xfrm>
            <a:off x="7457954" y="3649731"/>
            <a:ext cx="824046" cy="409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xdata</a:t>
            </a:r>
            <a:endParaRPr lang="en-US" sz="8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ydata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4E878152-E051-1126-0A57-3C3BFD233946}"/>
              </a:ext>
            </a:extLst>
          </p:cNvPr>
          <p:cNvCxnSpPr>
            <a:cxnSpLocks/>
            <a:stCxn id="99" idx="3"/>
            <a:endCxn id="8" idx="2"/>
          </p:cNvCxnSpPr>
          <p:nvPr/>
        </p:nvCxnSpPr>
        <p:spPr>
          <a:xfrm>
            <a:off x="8282000" y="3854450"/>
            <a:ext cx="571914" cy="6870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8C3940A7-F48D-AAC6-DF2A-99EE05AADE34}"/>
              </a:ext>
            </a:extLst>
          </p:cNvPr>
          <p:cNvCxnSpPr>
            <a:cxnSpLocks/>
            <a:stCxn id="7" idx="3"/>
            <a:endCxn id="99" idx="1"/>
          </p:cNvCxnSpPr>
          <p:nvPr/>
        </p:nvCxnSpPr>
        <p:spPr>
          <a:xfrm flipV="1">
            <a:off x="6668938" y="3854450"/>
            <a:ext cx="789016" cy="2146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26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5F21C66-4C75-80D9-96CB-6B9A4D6989FD}"/>
                  </a:ext>
                </a:extLst>
              </p:cNvPr>
              <p:cNvSpPr/>
              <p:nvPr/>
            </p:nvSpPr>
            <p:spPr>
              <a:xfrm>
                <a:off x="192467" y="2521426"/>
                <a:ext cx="2261716" cy="1807096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rgbClr val="FF0000"/>
                    </a:solidFill>
                  </a:rPr>
                  <a:t>compute</a:t>
                </a:r>
                <a:r>
                  <a:rPr lang="en-US" sz="1000" b="1" dirty="0" err="1">
                    <a:solidFill>
                      <a:srgbClr val="FF0000"/>
                    </a:solidFill>
                  </a:rPr>
                  <a:t>_N</a:t>
                </a:r>
                <a:endParaRPr lang="en-US" sz="1000" b="1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shape function matrix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2D element, one for each point in the input grid of natural coordinates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5F21C66-4C75-80D9-96CB-6B9A4D698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67" y="2521426"/>
                <a:ext cx="2261716" cy="1807096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AD2C037-EC09-8971-EB79-161882A15AED}"/>
                  </a:ext>
                </a:extLst>
              </p:cNvPr>
              <p:cNvSpPr/>
              <p:nvPr/>
            </p:nvSpPr>
            <p:spPr>
              <a:xfrm>
                <a:off x="2652676" y="2296075"/>
                <a:ext cx="2161972" cy="2257799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plot_element_shape_functions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Make a grid of plots showing the value of individual shape functions comprising components of the shape function matrix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within an element, one per for each unique shape function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grid: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Figures</a:t>
                </a: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AD2C037-EC09-8971-EB79-161882A15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676" y="2296075"/>
                <a:ext cx="2161972" cy="2257799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 b="-27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F65C1D-DB11-217A-4F27-CD56E9C9740C}"/>
              </a:ext>
            </a:extLst>
          </p:cNvPr>
          <p:cNvSpPr/>
          <p:nvPr/>
        </p:nvSpPr>
        <p:spPr>
          <a:xfrm>
            <a:off x="5013141" y="2511061"/>
            <a:ext cx="1950618" cy="182782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make_natural_grid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Construct a 2D array of coordinates in the natural coordinate system from (-1, 1) in each orthogonal direction.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(optional)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5937C81-EB25-A8C4-9B8C-CFF1B8E0E9DA}"/>
                  </a:ext>
                </a:extLst>
              </p:cNvPr>
              <p:cNvSpPr/>
              <p:nvPr/>
            </p:nvSpPr>
            <p:spPr>
              <a:xfrm>
                <a:off x="9616482" y="2307861"/>
                <a:ext cx="2383051" cy="2234226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map_to_element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is a column vector of some quantity at the element nodes,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is the shape function matrix for the element, and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are the values of the quantity mapped onto the element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nodal_vec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5937C81-EB25-A8C4-9B8C-CFF1B8E0E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482" y="2307861"/>
                <a:ext cx="2383051" cy="2234226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 b="-1362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854096-8A65-1BB8-EFF1-F575232D8055}"/>
              </a:ext>
            </a:extLst>
          </p:cNvPr>
          <p:cNvSpPr/>
          <p:nvPr/>
        </p:nvSpPr>
        <p:spPr>
          <a:xfrm>
            <a:off x="7162252" y="2534291"/>
            <a:ext cx="2255736" cy="1781367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plot_element_displacement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Make a grid of plots for displacements on the element, one for each component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u: ndarray (n x m x nnodes*2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grid: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35319E-87AB-5064-2580-D45C4754C366}"/>
              </a:ext>
            </a:extLst>
          </p:cNvPr>
          <p:cNvSpPr txBox="1"/>
          <p:nvPr/>
        </p:nvSpPr>
        <p:spPr>
          <a:xfrm>
            <a:off x="192467" y="342418"/>
            <a:ext cx="2557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Key functions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HW2</a:t>
            </a:r>
          </a:p>
        </p:txBody>
      </p:sp>
    </p:spTree>
    <p:extLst>
      <p:ext uri="{BB962C8B-B14F-4D97-AF65-F5344CB8AC3E}">
        <p14:creationId xmlns:p14="http://schemas.microsoft.com/office/powerpoint/2010/main" val="149425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A7711AF4-BA27-24A8-AF83-C48DB01F5A1D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2753298" y="2686531"/>
            <a:ext cx="0" cy="1886443"/>
          </a:xfrm>
          <a:prstGeom prst="straightConnector1">
            <a:avLst/>
          </a:prstGeom>
          <a:ln cmpd="dbl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B81A5D00-C373-14B9-D78F-72F076C07DE3}"/>
              </a:ext>
            </a:extLst>
          </p:cNvPr>
          <p:cNvSpPr/>
          <p:nvPr/>
        </p:nvSpPr>
        <p:spPr>
          <a:xfrm>
            <a:off x="717928" y="2024260"/>
            <a:ext cx="686976" cy="31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ngrid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1E3724-EC82-A4F8-752B-BE428EEAF3F2}"/>
              </a:ext>
            </a:extLst>
          </p:cNvPr>
          <p:cNvSpPr/>
          <p:nvPr/>
        </p:nvSpPr>
        <p:spPr>
          <a:xfrm>
            <a:off x="1622440" y="4572974"/>
            <a:ext cx="2261716" cy="106873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compute</a:t>
            </a:r>
            <a:r>
              <a:rPr lang="en-US" sz="1000" b="1" dirty="0" err="1">
                <a:solidFill>
                  <a:srgbClr val="FF0000"/>
                </a:solidFill>
              </a:rPr>
              <a:t>_N</a:t>
            </a:r>
            <a:endParaRPr lang="en-US" sz="1000" b="1" dirty="0">
              <a:solidFill>
                <a:srgbClr val="FF0000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natural_grid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C62ADD-E16D-6B0A-5041-7E6A2558BDB1}"/>
              </a:ext>
            </a:extLst>
          </p:cNvPr>
          <p:cNvSpPr/>
          <p:nvPr/>
        </p:nvSpPr>
        <p:spPr>
          <a:xfrm>
            <a:off x="1777989" y="1680389"/>
            <a:ext cx="1950618" cy="1006142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make_natural_grid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(optional)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E6AF579-3089-4A0D-27CB-900479975E39}"/>
              </a:ext>
            </a:extLst>
          </p:cNvPr>
          <p:cNvSpPr/>
          <p:nvPr/>
        </p:nvSpPr>
        <p:spPr>
          <a:xfrm>
            <a:off x="5015014" y="4522018"/>
            <a:ext cx="2161972" cy="117064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plot_element_shape_functions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N: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grid: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3B9FAFCD-805C-9E5A-10F2-74DCB8B50B8F}"/>
                  </a:ext>
                </a:extLst>
              </p:cNvPr>
              <p:cNvSpPr/>
              <p:nvPr/>
            </p:nvSpPr>
            <p:spPr>
              <a:xfrm>
                <a:off x="5872628" y="823863"/>
                <a:ext cx="446744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3B9FAFCD-805C-9E5A-10F2-74DCB8B50B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628" y="823863"/>
                <a:ext cx="446744" cy="318400"/>
              </a:xfrm>
              <a:prstGeom prst="rect">
                <a:avLst/>
              </a:prstGeom>
              <a:blipFill>
                <a:blip r:embed="rId2"/>
                <a:stretch>
                  <a:fillRect r="-20000"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9C136659-0969-5939-967E-34DC2A77BB2E}"/>
              </a:ext>
            </a:extLst>
          </p:cNvPr>
          <p:cNvSpPr/>
          <p:nvPr/>
        </p:nvSpPr>
        <p:spPr>
          <a:xfrm>
            <a:off x="4965142" y="1598138"/>
            <a:ext cx="2261716" cy="117064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map_to_element</a:t>
            </a: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nodal_vec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natural_grid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 x 1)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A9982D5F-67B0-6634-67DB-BB9E33700FD8}"/>
              </a:ext>
            </a:extLst>
          </p:cNvPr>
          <p:cNvSpPr/>
          <p:nvPr/>
        </p:nvSpPr>
        <p:spPr>
          <a:xfrm>
            <a:off x="5479644" y="6171858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Figures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6DF8FF1D-1636-4CCE-F9B0-6A95538240CF}"/>
              </a:ext>
            </a:extLst>
          </p:cNvPr>
          <p:cNvCxnSpPr>
            <a:cxnSpLocks/>
            <a:stCxn id="17" idx="1"/>
            <a:endCxn id="94" idx="3"/>
          </p:cNvCxnSpPr>
          <p:nvPr/>
        </p:nvCxnSpPr>
        <p:spPr>
          <a:xfrm flipH="1">
            <a:off x="1404904" y="2183460"/>
            <a:ext cx="373085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4893191-DFFD-D543-5F9E-307F442A21AE}"/>
                  </a:ext>
                </a:extLst>
              </p:cNvPr>
              <p:cNvSpPr/>
              <p:nvPr/>
            </p:nvSpPr>
            <p:spPr>
              <a:xfrm>
                <a:off x="2536821" y="3417584"/>
                <a:ext cx="432955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4893191-DFFD-D543-5F9E-307F442A2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821" y="3417584"/>
                <a:ext cx="432955" cy="318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7BFDAD2F-1CF6-A277-17D0-D01A10456FA2}"/>
              </a:ext>
            </a:extLst>
          </p:cNvPr>
          <p:cNvCxnSpPr>
            <a:cxnSpLocks/>
            <a:stCxn id="172" idx="0"/>
            <a:endCxn id="154" idx="2"/>
          </p:cNvCxnSpPr>
          <p:nvPr/>
        </p:nvCxnSpPr>
        <p:spPr>
          <a:xfrm flipV="1">
            <a:off x="6096000" y="1142263"/>
            <a:ext cx="0" cy="455875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CAF13773-AD3D-110A-0D74-CA0126794782}"/>
              </a:ext>
            </a:extLst>
          </p:cNvPr>
          <p:cNvCxnSpPr>
            <a:cxnSpLocks/>
            <a:stCxn id="172" idx="1"/>
            <a:endCxn id="17" idx="3"/>
          </p:cNvCxnSpPr>
          <p:nvPr/>
        </p:nvCxnSpPr>
        <p:spPr>
          <a:xfrm flipH="1" flipV="1">
            <a:off x="3728607" y="2183460"/>
            <a:ext cx="1236535" cy="1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5B0866A7-1BE2-83F5-CD46-FEC963D659B8}"/>
                  </a:ext>
                </a:extLst>
              </p:cNvPr>
              <p:cNvSpPr/>
              <p:nvPr/>
            </p:nvSpPr>
            <p:spPr>
              <a:xfrm>
                <a:off x="4101692" y="2024260"/>
                <a:ext cx="432955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5B0866A7-1BE2-83F5-CD46-FEC963D65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692" y="2024260"/>
                <a:ext cx="432955" cy="318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FD8CABCD-CBCE-4F82-9F34-1655F177DD24}"/>
              </a:ext>
            </a:extLst>
          </p:cNvPr>
          <p:cNvCxnSpPr>
            <a:cxnSpLocks/>
            <a:stCxn id="51" idx="0"/>
            <a:endCxn id="172" idx="2"/>
          </p:cNvCxnSpPr>
          <p:nvPr/>
        </p:nvCxnSpPr>
        <p:spPr>
          <a:xfrm flipV="1">
            <a:off x="6096000" y="2768783"/>
            <a:ext cx="0" cy="1753235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DCB70C34-8765-C935-118D-CA888DB1F9F7}"/>
              </a:ext>
            </a:extLst>
          </p:cNvPr>
          <p:cNvCxnSpPr>
            <a:cxnSpLocks/>
            <a:stCxn id="51" idx="1"/>
            <a:endCxn id="16" idx="3"/>
          </p:cNvCxnSpPr>
          <p:nvPr/>
        </p:nvCxnSpPr>
        <p:spPr>
          <a:xfrm flipH="1">
            <a:off x="3884156" y="5107341"/>
            <a:ext cx="1130858" cy="1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Rectangle 334">
            <a:extLst>
              <a:ext uri="{FF2B5EF4-FFF2-40B4-BE49-F238E27FC236}">
                <a16:creationId xmlns:a16="http://schemas.microsoft.com/office/drawing/2014/main" id="{6BBB3A3E-0107-92AF-3AE4-01C4C4E7DE2F}"/>
              </a:ext>
            </a:extLst>
          </p:cNvPr>
          <p:cNvSpPr/>
          <p:nvPr/>
        </p:nvSpPr>
        <p:spPr>
          <a:xfrm>
            <a:off x="5809636" y="3429000"/>
            <a:ext cx="572729" cy="2318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grid</a:t>
            </a:r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1EBE50F3-FA3A-E57C-2B67-EFE53199912B}"/>
              </a:ext>
            </a:extLst>
          </p:cNvPr>
          <p:cNvCxnSpPr>
            <a:cxnSpLocks/>
            <a:stCxn id="221" idx="0"/>
            <a:endCxn id="51" idx="2"/>
          </p:cNvCxnSpPr>
          <p:nvPr/>
        </p:nvCxnSpPr>
        <p:spPr>
          <a:xfrm flipH="1" flipV="1">
            <a:off x="6096000" y="5692664"/>
            <a:ext cx="1" cy="479194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Rectangle: Rounded Corners 339">
            <a:extLst>
              <a:ext uri="{FF2B5EF4-FFF2-40B4-BE49-F238E27FC236}">
                <a16:creationId xmlns:a16="http://schemas.microsoft.com/office/drawing/2014/main" id="{E94C595A-6767-3F7F-7670-FF9D9BB32123}"/>
              </a:ext>
            </a:extLst>
          </p:cNvPr>
          <p:cNvSpPr/>
          <p:nvPr/>
        </p:nvSpPr>
        <p:spPr>
          <a:xfrm>
            <a:off x="8733661" y="1292777"/>
            <a:ext cx="2255736" cy="1781367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plot_element_displacement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Make a grid of plots for displacements on the element, one for each component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u: ndarray (n x m x nnodes*2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grid: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Figures</a:t>
            </a:r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A58A236D-9590-D690-6900-77920C5DE9C4}"/>
              </a:ext>
            </a:extLst>
          </p:cNvPr>
          <p:cNvCxnSpPr>
            <a:cxnSpLocks/>
            <a:stCxn id="346" idx="0"/>
            <a:endCxn id="340" idx="2"/>
          </p:cNvCxnSpPr>
          <p:nvPr/>
        </p:nvCxnSpPr>
        <p:spPr>
          <a:xfrm flipV="1">
            <a:off x="9861529" y="3074144"/>
            <a:ext cx="0" cy="405218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6" name="Oval 345">
            <a:extLst>
              <a:ext uri="{FF2B5EF4-FFF2-40B4-BE49-F238E27FC236}">
                <a16:creationId xmlns:a16="http://schemas.microsoft.com/office/drawing/2014/main" id="{226219DA-D949-821C-2DDF-FBAEBC787BB6}"/>
              </a:ext>
            </a:extLst>
          </p:cNvPr>
          <p:cNvSpPr/>
          <p:nvPr/>
        </p:nvSpPr>
        <p:spPr>
          <a:xfrm>
            <a:off x="9245172" y="3479362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Figures</a:t>
            </a:r>
          </a:p>
        </p:txBody>
      </p: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C5EAC759-6636-184E-DA6E-1733CCEA6574}"/>
              </a:ext>
            </a:extLst>
          </p:cNvPr>
          <p:cNvCxnSpPr>
            <a:cxnSpLocks/>
            <a:stCxn id="340" idx="1"/>
            <a:endCxn id="172" idx="3"/>
          </p:cNvCxnSpPr>
          <p:nvPr/>
        </p:nvCxnSpPr>
        <p:spPr>
          <a:xfrm flipH="1">
            <a:off x="7226858" y="2183461"/>
            <a:ext cx="1506803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1" name="Rectangle 350">
            <a:extLst>
              <a:ext uri="{FF2B5EF4-FFF2-40B4-BE49-F238E27FC236}">
                <a16:creationId xmlns:a16="http://schemas.microsoft.com/office/drawing/2014/main" id="{AD27CE7E-B12D-0349-659E-347F1D2E8EE6}"/>
              </a:ext>
            </a:extLst>
          </p:cNvPr>
          <p:cNvSpPr/>
          <p:nvPr/>
        </p:nvSpPr>
        <p:spPr>
          <a:xfrm>
            <a:off x="7657042" y="2011524"/>
            <a:ext cx="572729" cy="3438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grid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27E7D0D8-3240-C1F4-6C8B-C9178EC0DF76}"/>
              </a:ext>
            </a:extLst>
          </p:cNvPr>
          <p:cNvCxnSpPr>
            <a:cxnSpLocks/>
          </p:cNvCxnSpPr>
          <p:nvPr/>
        </p:nvCxnSpPr>
        <p:spPr>
          <a:xfrm flipH="1">
            <a:off x="3741979" y="2895635"/>
            <a:ext cx="1422489" cy="1555223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A01A5418-8827-9E33-FD20-38CC5CA042D7}"/>
              </a:ext>
            </a:extLst>
          </p:cNvPr>
          <p:cNvCxnSpPr>
            <a:cxnSpLocks/>
          </p:cNvCxnSpPr>
          <p:nvPr/>
        </p:nvCxnSpPr>
        <p:spPr>
          <a:xfrm flipH="1">
            <a:off x="3307257" y="2842146"/>
            <a:ext cx="1422489" cy="1555223"/>
          </a:xfrm>
          <a:prstGeom prst="straightConnector1">
            <a:avLst/>
          </a:prstGeom>
          <a:ln cmpd="dbl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0A659CB2-118D-8AB6-ABC3-E7124D04B9A7}"/>
                  </a:ext>
                </a:extLst>
              </p:cNvPr>
              <p:cNvSpPr/>
              <p:nvPr/>
            </p:nvSpPr>
            <p:spPr>
              <a:xfrm>
                <a:off x="3728607" y="3492865"/>
                <a:ext cx="432955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0A659CB2-118D-8AB6-ABC3-E7124D04B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607" y="3492865"/>
                <a:ext cx="432955" cy="318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DE0C79E7-6D62-25AC-6B0E-432759E50377}"/>
                  </a:ext>
                </a:extLst>
              </p:cNvPr>
              <p:cNvSpPr/>
              <p:nvPr/>
            </p:nvSpPr>
            <p:spPr>
              <a:xfrm>
                <a:off x="4470760" y="3327996"/>
                <a:ext cx="494382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8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DE0C79E7-6D62-25AC-6B0E-432759E50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760" y="3327996"/>
                <a:ext cx="494382" cy="318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2A0D7764-D67F-F4A4-F35D-ECDA279A646E}"/>
                  </a:ext>
                </a:extLst>
              </p:cNvPr>
              <p:cNvSpPr/>
              <p:nvPr/>
            </p:nvSpPr>
            <p:spPr>
              <a:xfrm>
                <a:off x="4168111" y="4948141"/>
                <a:ext cx="494382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8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2A0D7764-D67F-F4A4-F35D-ECDA279A6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111" y="4948141"/>
                <a:ext cx="494382" cy="318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" name="TextBox 385">
            <a:extLst>
              <a:ext uri="{FF2B5EF4-FFF2-40B4-BE49-F238E27FC236}">
                <a16:creationId xmlns:a16="http://schemas.microsoft.com/office/drawing/2014/main" id="{CA6CDC21-8C30-C53D-C3D0-D04FB12A6889}"/>
              </a:ext>
            </a:extLst>
          </p:cNvPr>
          <p:cNvSpPr txBox="1"/>
          <p:nvPr/>
        </p:nvSpPr>
        <p:spPr>
          <a:xfrm>
            <a:off x="192467" y="342418"/>
            <a:ext cx="289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Bubble charts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HW2</a:t>
            </a:r>
          </a:p>
        </p:txBody>
      </p:sp>
    </p:spTree>
    <p:extLst>
      <p:ext uri="{BB962C8B-B14F-4D97-AF65-F5344CB8AC3E}">
        <p14:creationId xmlns:p14="http://schemas.microsoft.com/office/powerpoint/2010/main" val="15825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235319E-87AB-5064-2580-D45C4754C366}"/>
              </a:ext>
            </a:extLst>
          </p:cNvPr>
          <p:cNvSpPr txBox="1"/>
          <p:nvPr/>
        </p:nvSpPr>
        <p:spPr>
          <a:xfrm>
            <a:off x="192466" y="342418"/>
            <a:ext cx="30333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Key functions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HW3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9119D2C3-3F0B-2303-2B75-D823D73FA709}"/>
                  </a:ext>
                </a:extLst>
              </p:cNvPr>
              <p:cNvSpPr/>
              <p:nvPr/>
            </p:nvSpPr>
            <p:spPr>
              <a:xfrm>
                <a:off x="8890816" y="3642476"/>
                <a:ext cx="2466874" cy="191055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compute_stress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strains for a 2D element.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3)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eps: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9119D2C3-3F0B-2303-2B75-D823D73FA7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816" y="3642476"/>
                <a:ext cx="2466874" cy="1910557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26DC90D-D794-DC17-331C-49E3293F157E}"/>
                  </a:ext>
                </a:extLst>
              </p:cNvPr>
              <p:cNvSpPr/>
              <p:nvPr/>
            </p:nvSpPr>
            <p:spPr>
              <a:xfrm>
                <a:off x="4056869" y="1148589"/>
                <a:ext cx="2328607" cy="2273226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rgbClr val="FF0000"/>
                    </a:solidFill>
                  </a:rPr>
                  <a:t>compute_dN</a:t>
                </a:r>
                <a:endParaRPr lang="en-US" sz="1000" b="1" dirty="0">
                  <a:solidFill>
                    <a:srgbClr val="FF0000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shape function derivative matrix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den>
                    </m:f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for a 2D element, one for each point in the input grid of natural coordinates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26DC90D-D794-DC17-331C-49E3293F1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869" y="1148589"/>
                <a:ext cx="2328607" cy="2273226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711D2E0-E4EF-AAEF-928F-8672A7596E79}"/>
                  </a:ext>
                </a:extLst>
              </p:cNvPr>
              <p:cNvSpPr/>
              <p:nvPr/>
            </p:nvSpPr>
            <p:spPr>
              <a:xfrm>
                <a:off x="6511630" y="1148588"/>
                <a:ext cx="2253032" cy="2280414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rgbClr val="FF0000"/>
                    </a:solidFill>
                  </a:rPr>
                  <a:t>compute_J</a:t>
                </a:r>
                <a:endParaRPr lang="en-US" sz="1000" b="1" dirty="0">
                  <a:solidFill>
                    <a:srgbClr val="FF0000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full Jacobian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2D element, one for each point in the input grid of shape function derivative matrices.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dN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 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4)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711D2E0-E4EF-AAEF-928F-8672A7596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630" y="1148588"/>
                <a:ext cx="2253032" cy="2280414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5EC9FAF-F704-79FC-E0AE-BAD22B3E3C39}"/>
                  </a:ext>
                </a:extLst>
              </p:cNvPr>
              <p:cNvSpPr/>
              <p:nvPr/>
            </p:nvSpPr>
            <p:spPr>
              <a:xfrm>
                <a:off x="8890816" y="1148587"/>
                <a:ext cx="2466875" cy="2273226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rgbClr val="FF0000"/>
                    </a:solidFill>
                  </a:rPr>
                  <a:t>compute_B</a:t>
                </a:r>
                <a:endParaRPr lang="en-US" sz="1000" b="1" dirty="0">
                  <a:solidFill>
                    <a:srgbClr val="FF0000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matrix for a 2D element, one for each point in the one for each point in the input grid of shape function derivative/full Jacobian matrices.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num>
                        <m:den>
                          <m:r>
                            <a:rPr lang="en-US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dN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J: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4)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5EC9FAF-F704-79FC-E0AE-BAD22B3E3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816" y="1148587"/>
                <a:ext cx="2466875" cy="2273226"/>
              </a:xfrm>
              <a:prstGeom prst="roundRect">
                <a:avLst>
                  <a:gd name="adj" fmla="val 1821"/>
                </a:avLst>
              </a:prstGeom>
              <a:blipFill>
                <a:blip r:embed="rId5"/>
                <a:stretch>
                  <a:fillRect b="-26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5EA370B9-E765-213A-D321-ECBE850A4636}"/>
                  </a:ext>
                </a:extLst>
              </p:cNvPr>
              <p:cNvSpPr/>
              <p:nvPr/>
            </p:nvSpPr>
            <p:spPr>
              <a:xfrm>
                <a:off x="4063288" y="3642477"/>
                <a:ext cx="2496939" cy="191055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compute_D_isotropic_plane_stress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2D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for an isotropic material assuming plane stress.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E: float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nu: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5EA370B9-E765-213A-D321-ECBE850A4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288" y="3642477"/>
                <a:ext cx="2496939" cy="1910557"/>
              </a:xfrm>
              <a:prstGeom prst="roundRect">
                <a:avLst>
                  <a:gd name="adj" fmla="val 1821"/>
                </a:avLst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D869CC4-8FC4-9D2E-8596-BFF89B801F1A}"/>
                  </a:ext>
                </a:extLst>
              </p:cNvPr>
              <p:cNvSpPr/>
              <p:nvPr/>
            </p:nvSpPr>
            <p:spPr>
              <a:xfrm>
                <a:off x="1539824" y="3642477"/>
                <a:ext cx="2453055" cy="191055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compute_D_isotropic_plane_strain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2D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for an isotropic material assuming plane strain.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E: float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nu: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D869CC4-8FC4-9D2E-8596-BFF89B801F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24" y="3642477"/>
                <a:ext cx="2453055" cy="1910557"/>
              </a:xfrm>
              <a:prstGeom prst="roundRect">
                <a:avLst>
                  <a:gd name="adj" fmla="val 1821"/>
                </a:avLst>
              </a:prstGeom>
              <a:blipFill>
                <a:blip r:embed="rId7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212D9D7D-392C-C808-5B2D-D6AC9A699591}"/>
                  </a:ext>
                </a:extLst>
              </p:cNvPr>
              <p:cNvSpPr/>
              <p:nvPr/>
            </p:nvSpPr>
            <p:spPr>
              <a:xfrm>
                <a:off x="6630636" y="3642476"/>
                <a:ext cx="2158366" cy="191055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compute_strain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strains for a 2D element.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B: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q: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</a:t>
                </a:r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212D9D7D-392C-C808-5B2D-D6AC9A699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636" y="3642476"/>
                <a:ext cx="2158366" cy="1910557"/>
              </a:xfrm>
              <a:prstGeom prst="roundRect">
                <a:avLst>
                  <a:gd name="adj" fmla="val 1821"/>
                </a:avLst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C5D1B6F-D26A-D250-7FC2-7CB7D0FE3828}"/>
                  </a:ext>
                </a:extLst>
              </p:cNvPr>
              <p:cNvSpPr/>
              <p:nvPr/>
            </p:nvSpPr>
            <p:spPr>
              <a:xfrm>
                <a:off x="1539824" y="1148587"/>
                <a:ext cx="2354750" cy="2280413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rgbClr val="FF0000"/>
                    </a:solidFill>
                  </a:rPr>
                  <a:t>compute</a:t>
                </a:r>
                <a:r>
                  <a:rPr lang="en-US" sz="1000" b="1" dirty="0" err="1">
                    <a:solidFill>
                      <a:srgbClr val="FF0000"/>
                    </a:solidFill>
                  </a:rPr>
                  <a:t>_N</a:t>
                </a:r>
                <a:endParaRPr lang="en-US" sz="1000" b="1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shape function matrix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2D element, one for each point in the input grid of natural coordinates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C5D1B6F-D26A-D250-7FC2-7CB7D0FE3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24" y="1148587"/>
                <a:ext cx="2354750" cy="2280413"/>
              </a:xfrm>
              <a:prstGeom prst="roundRect">
                <a:avLst>
                  <a:gd name="adj" fmla="val 1821"/>
                </a:avLst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ooter Placeholder 157">
            <a:extLst>
              <a:ext uri="{FF2B5EF4-FFF2-40B4-BE49-F238E27FC236}">
                <a16:creationId xmlns:a16="http://schemas.microsoft.com/office/drawing/2014/main" id="{8E4F4D80-E004-5CDB-4DF7-6BD091BA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219" y="5878286"/>
            <a:ext cx="5508529" cy="843190"/>
          </a:xfrm>
          <a:solidFill>
            <a:srgbClr val="FFFF99"/>
          </a:solidFill>
          <a:ln>
            <a:noFill/>
          </a:ln>
        </p:spPr>
        <p:txBody>
          <a:bodyPr/>
          <a:lstStyle/>
          <a:p>
            <a:pPr algn="l"/>
            <a:r>
              <a:rPr lang="en-US" sz="1050" b="1" dirty="0">
                <a:solidFill>
                  <a:schemeClr val="tx1"/>
                </a:solidFill>
              </a:rPr>
              <a:t>Note</a:t>
            </a:r>
          </a:p>
          <a:p>
            <a:pPr algn="l"/>
            <a:endParaRPr lang="en-US" sz="1050" b="1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The “full” Jacobian is the matrix comprised of the 2 x 2 zero matrix in the upper right and lower quadrants, and the 2 x 2 Jacobian in the upper left and lower right quadrants.</a:t>
            </a:r>
          </a:p>
        </p:txBody>
      </p:sp>
    </p:spTree>
    <p:extLst>
      <p:ext uri="{BB962C8B-B14F-4D97-AF65-F5344CB8AC3E}">
        <p14:creationId xmlns:p14="http://schemas.microsoft.com/office/powerpoint/2010/main" val="35058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235319E-87AB-5064-2580-D45C4754C366}"/>
              </a:ext>
            </a:extLst>
          </p:cNvPr>
          <p:cNvSpPr txBox="1"/>
          <p:nvPr/>
        </p:nvSpPr>
        <p:spPr>
          <a:xfrm>
            <a:off x="192466" y="342418"/>
            <a:ext cx="277298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Key </a:t>
            </a:r>
            <a:r>
              <a:rPr lang="en-US" sz="2000" b="1" dirty="0">
                <a:solidFill>
                  <a:prstClr val="white"/>
                </a:solidFill>
                <a:latin typeface="Aptos" panose="02110004020202020204"/>
              </a:rPr>
              <a:t>unit test functions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HW3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8884D0B-C7F1-BE6D-4C96-840398A68688}"/>
                  </a:ext>
                </a:extLst>
              </p:cNvPr>
              <p:cNvSpPr/>
              <p:nvPr/>
            </p:nvSpPr>
            <p:spPr>
              <a:xfrm>
                <a:off x="6505611" y="1954466"/>
                <a:ext cx="2310351" cy="1896318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test_2D_shape_functions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Run tests to verify the shape function matrix </a:t>
                </a:r>
                <a14:m>
                  <m:oMath xmlns:m="http://schemas.openxmlformats.org/officeDocument/2006/math">
                    <m:r>
                      <a:rPr kumimoji="0" lang="en-US" sz="1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𝑵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computations for an instantiated class of base type Element2D.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Input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elem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mfe.baseclasses.Element2D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(optional)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ngrid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int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Output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None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8884D0B-C7F1-BE6D-4C96-840398A68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611" y="1954466"/>
                <a:ext cx="2310351" cy="1896318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 b="-3205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714AA83-F744-0455-C78C-A0E6D5C83B1A}"/>
                  </a:ext>
                </a:extLst>
              </p:cNvPr>
              <p:cNvSpPr/>
              <p:nvPr/>
            </p:nvSpPr>
            <p:spPr>
              <a:xfrm>
                <a:off x="8858617" y="1954466"/>
                <a:ext cx="2747477" cy="1896318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test_2D_shape_function_derivatives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Run tests to verify the shape function derivative matrix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𝝏</m:t>
                        </m:r>
                        <m:r>
                          <a:rPr kumimoji="0" lang="en-US" sz="1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𝑵</m:t>
                        </m:r>
                      </m:num>
                      <m:den>
                        <m:r>
                          <a:rPr kumimoji="0" lang="en-US" sz="1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𝝏𝜼</m:t>
                        </m:r>
                      </m:den>
                    </m:f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computations for an instantiated class of base type Element2D.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Input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elem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mfe.baseclasses.Element2D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(optional)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ngrid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int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Output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None</a:t>
                </a: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714AA83-F744-0455-C78C-A0E6D5C83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617" y="1954466"/>
                <a:ext cx="2747477" cy="1896318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56B71D0-BB29-2EA6-E4F3-23696B4E92A6}"/>
                  </a:ext>
                </a:extLst>
              </p:cNvPr>
              <p:cNvSpPr/>
              <p:nvPr/>
            </p:nvSpPr>
            <p:spPr>
              <a:xfrm>
                <a:off x="1362471" y="1954466"/>
                <a:ext cx="2310351" cy="1896319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test_2D_jacobian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Run tests to verify the full Jacobian matrix </a:t>
                </a:r>
                <a14:m>
                  <m:oMath xmlns:m="http://schemas.openxmlformats.org/officeDocument/2006/math">
                    <m:r>
                      <a:rPr kumimoji="0" lang="en-US" sz="1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𝑱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computations for an instantiated class of base type Element2D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Input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elem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mfe.baseclasses.Element2D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(optional)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ngrid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int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Output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None</a:t>
                </a: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56B71D0-BB29-2EA6-E4F3-23696B4E9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471" y="1954466"/>
                <a:ext cx="2310351" cy="1896319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 b="-3205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7A3FAEE-E6D9-E641-0B7C-2A66F7055083}"/>
                  </a:ext>
                </a:extLst>
              </p:cNvPr>
              <p:cNvSpPr/>
              <p:nvPr/>
            </p:nvSpPr>
            <p:spPr>
              <a:xfrm>
                <a:off x="3715478" y="1954466"/>
                <a:ext cx="2747477" cy="1896318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test_2D_B_matrix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Run tests to verify the full </a:t>
                </a:r>
                <a14:m>
                  <m:oMath xmlns:m="http://schemas.openxmlformats.org/officeDocument/2006/math">
                    <m:r>
                      <a:rPr kumimoji="0" lang="en-US" sz="1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𝑩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matrix computations for an instantiated class of base type Element2D.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Input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elem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mfe.baseclasses.Element2D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(optional)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ngrid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int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Output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None</a:t>
                </a:r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7A3FAEE-E6D9-E641-0B7C-2A66F705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78" y="1954466"/>
                <a:ext cx="2747477" cy="1896318"/>
              </a:xfrm>
              <a:prstGeom prst="roundRect">
                <a:avLst>
                  <a:gd name="adj" fmla="val 1821"/>
                </a:avLst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8ECD200-FF0F-0BD3-2916-7B7C618DC33D}"/>
                  </a:ext>
                </a:extLst>
              </p:cNvPr>
              <p:cNvSpPr/>
              <p:nvPr/>
            </p:nvSpPr>
            <p:spPr>
              <a:xfrm>
                <a:off x="1362471" y="3918820"/>
                <a:ext cx="10243624" cy="1985762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inspect_2D_element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Given a 2D element, 2D stiffness matrix </a:t>
                </a:r>
                <a14:m>
                  <m:oMath xmlns:m="http://schemas.openxmlformats.org/officeDocument/2006/math">
                    <m:r>
                      <a:rPr kumimoji="0" lang="en-US" sz="1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𝑫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, and nodal displacements, compute the stresses and strains on the element for a grid of points in both the local element and natural coordinate systems. Generate a collection of contours for the element: 1) shape functions, 2) displacements, 3) Jacobian, 4) stresses and strains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Input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elem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mfe.baseclasses.Element2D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D: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ndarray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(3 x 3)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q: (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nnodes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*2 x 1)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(optional)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ngrid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int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Output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Figures</a:t>
                </a: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8ECD200-FF0F-0BD3-2916-7B7C618DC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471" y="3918820"/>
                <a:ext cx="10243624" cy="1985762"/>
              </a:xfrm>
              <a:prstGeom prst="roundRect">
                <a:avLst>
                  <a:gd name="adj" fmla="val 1821"/>
                </a:avLst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18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A7711AF4-BA27-24A8-AF83-C48DB01F5A1D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>
            <a:off x="2160556" y="2686531"/>
            <a:ext cx="1" cy="1484940"/>
          </a:xfrm>
          <a:prstGeom prst="straightConnector1">
            <a:avLst/>
          </a:prstGeom>
          <a:ln cmpd="dbl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B81A5D00-C373-14B9-D78F-72F076C07DE3}"/>
              </a:ext>
            </a:extLst>
          </p:cNvPr>
          <p:cNvSpPr/>
          <p:nvPr/>
        </p:nvSpPr>
        <p:spPr>
          <a:xfrm>
            <a:off x="215869" y="2024260"/>
            <a:ext cx="686976" cy="31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C62ADD-E16D-6B0A-5041-7E6A2558BDB1}"/>
              </a:ext>
            </a:extLst>
          </p:cNvPr>
          <p:cNvSpPr/>
          <p:nvPr/>
        </p:nvSpPr>
        <p:spPr>
          <a:xfrm>
            <a:off x="1185247" y="1680389"/>
            <a:ext cx="1950618" cy="1006142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make_natural_grid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(optional)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ndarray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x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x 2 x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3B9FAFCD-805C-9E5A-10F2-74DCB8B50B8F}"/>
                  </a:ext>
                </a:extLst>
              </p:cNvPr>
              <p:cNvSpPr/>
              <p:nvPr/>
            </p:nvSpPr>
            <p:spPr>
              <a:xfrm>
                <a:off x="9576437" y="268031"/>
                <a:ext cx="446744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</m:acc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3B9FAFCD-805C-9E5A-10F2-74DCB8B50B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437" y="268031"/>
                <a:ext cx="446744" cy="318400"/>
              </a:xfrm>
              <a:prstGeom prst="rect">
                <a:avLst/>
              </a:prstGeom>
              <a:blipFill>
                <a:blip r:embed="rId2"/>
                <a:stretch>
                  <a:fillRect r="-20270"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6DF8FF1D-1636-4CCE-F9B0-6A95538240CF}"/>
              </a:ext>
            </a:extLst>
          </p:cNvPr>
          <p:cNvCxnSpPr>
            <a:cxnSpLocks/>
            <a:stCxn id="17" idx="1"/>
            <a:endCxn id="94" idx="3"/>
          </p:cNvCxnSpPr>
          <p:nvPr/>
        </p:nvCxnSpPr>
        <p:spPr>
          <a:xfrm flipH="1">
            <a:off x="902845" y="2183460"/>
            <a:ext cx="282402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4893191-DFFD-D543-5F9E-307F442A21AE}"/>
                  </a:ext>
                </a:extLst>
              </p:cNvPr>
              <p:cNvSpPr/>
              <p:nvPr/>
            </p:nvSpPr>
            <p:spPr>
              <a:xfrm>
                <a:off x="1944079" y="3417584"/>
                <a:ext cx="432955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𝜼</m:t>
                    </m:r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4893191-DFFD-D543-5F9E-307F442A2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079" y="3417584"/>
                <a:ext cx="432955" cy="318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DCB70C34-8765-C935-118D-CA888DB1F9F7}"/>
              </a:ext>
            </a:extLst>
          </p:cNvPr>
          <p:cNvCxnSpPr>
            <a:cxnSpLocks/>
            <a:stCxn id="359" idx="1"/>
            <a:endCxn id="2" idx="3"/>
          </p:cNvCxnSpPr>
          <p:nvPr/>
        </p:nvCxnSpPr>
        <p:spPr>
          <a:xfrm flipH="1">
            <a:off x="3324860" y="4703799"/>
            <a:ext cx="234475" cy="1527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DE0C79E7-6D62-25AC-6B0E-432759E50377}"/>
                  </a:ext>
                </a:extLst>
              </p:cNvPr>
              <p:cNvSpPr/>
              <p:nvPr/>
            </p:nvSpPr>
            <p:spPr>
              <a:xfrm>
                <a:off x="3559335" y="4544599"/>
                <a:ext cx="502966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f>
                      <m:fPr>
                        <m:ctrlPr>
                          <a:rPr lang="en-US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𝝏𝜼</m:t>
                        </m:r>
                      </m:den>
                    </m:f>
                    <m:r>
                      <a:rPr kumimoji="0" 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en-US" sz="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DE0C79E7-6D62-25AC-6B0E-432759E50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335" y="4544599"/>
                <a:ext cx="502966" cy="318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" name="TextBox 385">
            <a:extLst>
              <a:ext uri="{FF2B5EF4-FFF2-40B4-BE49-F238E27FC236}">
                <a16:creationId xmlns:a16="http://schemas.microsoft.com/office/drawing/2014/main" id="{CA6CDC21-8C30-C53D-C3D0-D04FB12A6889}"/>
              </a:ext>
            </a:extLst>
          </p:cNvPr>
          <p:cNvSpPr txBox="1"/>
          <p:nvPr/>
        </p:nvSpPr>
        <p:spPr>
          <a:xfrm>
            <a:off x="192467" y="342418"/>
            <a:ext cx="3618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Bubble charts: key functions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HW3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77F78AD-3A10-2649-6A44-2817BEA520BE}"/>
              </a:ext>
            </a:extLst>
          </p:cNvPr>
          <p:cNvSpPr/>
          <p:nvPr/>
        </p:nvSpPr>
        <p:spPr>
          <a:xfrm>
            <a:off x="996253" y="4171471"/>
            <a:ext cx="2328607" cy="1067710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rgbClr val="FF0000"/>
                </a:solidFill>
              </a:rPr>
              <a:t>compute_dN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natural_grid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4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E2A36D-50E4-1815-3F2A-6AEBDB0910ED}"/>
              </a:ext>
            </a:extLst>
          </p:cNvPr>
          <p:cNvSpPr/>
          <p:nvPr/>
        </p:nvSpPr>
        <p:spPr>
          <a:xfrm>
            <a:off x="4313783" y="1570786"/>
            <a:ext cx="2466875" cy="1225348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rgbClr val="FF0000"/>
                </a:solidFill>
              </a:rPr>
              <a:t>compute_B</a:t>
            </a:r>
            <a:endParaRPr lang="en-US" sz="1000" b="1" dirty="0">
              <a:solidFill>
                <a:srgbClr val="FF0000"/>
              </a:solidFill>
            </a:endParaRP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dN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4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J: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4 x 4)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3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BDEBDF-4F94-CCA6-A95B-EA66799177AF}"/>
              </a:ext>
            </a:extLst>
          </p:cNvPr>
          <p:cNvSpPr/>
          <p:nvPr/>
        </p:nvSpPr>
        <p:spPr>
          <a:xfrm>
            <a:off x="4420705" y="4171470"/>
            <a:ext cx="2253032" cy="1064658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rgbClr val="FF0000"/>
                </a:solidFill>
              </a:rPr>
              <a:t>compute_J</a:t>
            </a:r>
            <a:endParaRPr lang="en-US" sz="1000" b="1" dirty="0">
              <a:solidFill>
                <a:srgbClr val="FF0000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dN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4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*2) 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4 x 4)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978A34-12AE-6E8F-847E-D48A40C613A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547221" y="2796134"/>
            <a:ext cx="0" cy="1375336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8732A25-F7AF-1C43-EDF5-62E8AA858B99}"/>
                  </a:ext>
                </a:extLst>
              </p:cNvPr>
              <p:cNvSpPr/>
              <p:nvPr/>
            </p:nvSpPr>
            <p:spPr>
              <a:xfrm>
                <a:off x="5295737" y="3414634"/>
                <a:ext cx="502966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lang="en-US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0" lang="en-US" sz="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8732A25-F7AF-1C43-EDF5-62E8AA858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737" y="3414634"/>
                <a:ext cx="502966" cy="318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C3550C7-07D7-AB50-2339-95DBC40BC67A}"/>
              </a:ext>
            </a:extLst>
          </p:cNvPr>
          <p:cNvSpPr/>
          <p:nvPr/>
        </p:nvSpPr>
        <p:spPr>
          <a:xfrm>
            <a:off x="8716584" y="832733"/>
            <a:ext cx="2166451" cy="1225349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compute_strain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B: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3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q: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3 x 1)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14171C-6C69-E803-BAAD-90D910BE018F}"/>
              </a:ext>
            </a:extLst>
          </p:cNvPr>
          <p:cNvCxnSpPr>
            <a:cxnSpLocks/>
            <a:stCxn id="31" idx="1"/>
            <a:endCxn id="7" idx="3"/>
          </p:cNvCxnSpPr>
          <p:nvPr/>
        </p:nvCxnSpPr>
        <p:spPr>
          <a:xfrm flipH="1">
            <a:off x="6780658" y="1445408"/>
            <a:ext cx="1935926" cy="738052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0A659CB2-118D-8AB6-ABC3-E7124D04B9A7}"/>
                  </a:ext>
                </a:extLst>
              </p:cNvPr>
              <p:cNvSpPr/>
              <p:nvPr/>
            </p:nvSpPr>
            <p:spPr>
              <a:xfrm>
                <a:off x="7457037" y="1699185"/>
                <a:ext cx="432955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𝑩</m:t>
                    </m:r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0A659CB2-118D-8AB6-ABC3-E7124D04B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037" y="1699185"/>
                <a:ext cx="432955" cy="318400"/>
              </a:xfrm>
              <a:prstGeom prst="rect">
                <a:avLst/>
              </a:prstGeom>
              <a:blipFill>
                <a:blip r:embed="rId6"/>
                <a:stretch>
                  <a:fillRect r="-5556"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F02E8C-4D71-3FD4-619F-0FE24D39494F}"/>
              </a:ext>
            </a:extLst>
          </p:cNvPr>
          <p:cNvCxnSpPr>
            <a:cxnSpLocks/>
            <a:stCxn id="31" idx="0"/>
            <a:endCxn id="154" idx="2"/>
          </p:cNvCxnSpPr>
          <p:nvPr/>
        </p:nvCxnSpPr>
        <p:spPr>
          <a:xfrm flipH="1" flipV="1">
            <a:off x="9799809" y="586431"/>
            <a:ext cx="1" cy="246302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34A5E84-8275-B5F9-40E8-72CBD63ACB5E}"/>
              </a:ext>
            </a:extLst>
          </p:cNvPr>
          <p:cNvSpPr/>
          <p:nvPr/>
        </p:nvSpPr>
        <p:spPr>
          <a:xfrm>
            <a:off x="8566372" y="2720837"/>
            <a:ext cx="2466874" cy="1144404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compute_stress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3 x 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eps: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3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3 x 1)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EAC769E-15BD-6F10-B613-BA3B0CBEF7FA}"/>
              </a:ext>
            </a:extLst>
          </p:cNvPr>
          <p:cNvCxnSpPr>
            <a:cxnSpLocks/>
            <a:stCxn id="47" idx="0"/>
            <a:endCxn id="31" idx="2"/>
          </p:cNvCxnSpPr>
          <p:nvPr/>
        </p:nvCxnSpPr>
        <p:spPr>
          <a:xfrm flipV="1">
            <a:off x="9799809" y="2058082"/>
            <a:ext cx="1" cy="662755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A59D81-D940-5020-CD35-7540780D285B}"/>
                  </a:ext>
                </a:extLst>
              </p:cNvPr>
              <p:cNvSpPr/>
              <p:nvPr/>
            </p:nvSpPr>
            <p:spPr>
              <a:xfrm>
                <a:off x="9548326" y="2152684"/>
                <a:ext cx="502966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𝜺</m:t>
                    </m:r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A59D81-D940-5020-CD35-7540780D2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326" y="2152684"/>
                <a:ext cx="502966" cy="318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D93882C-EF64-3E51-6F02-1768FC08257F}"/>
              </a:ext>
            </a:extLst>
          </p:cNvPr>
          <p:cNvSpPr/>
          <p:nvPr/>
        </p:nvSpPr>
        <p:spPr>
          <a:xfrm>
            <a:off x="7176457" y="4653375"/>
            <a:ext cx="2370266" cy="115093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compute_D_isotropic_plane_stress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E: float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nu: float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(3 x 3)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1CEB1EF-BDCD-BB05-8A3F-35D158274349}"/>
              </a:ext>
            </a:extLst>
          </p:cNvPr>
          <p:cNvSpPr/>
          <p:nvPr/>
        </p:nvSpPr>
        <p:spPr>
          <a:xfrm>
            <a:off x="9718731" y="4653376"/>
            <a:ext cx="2328608" cy="115093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compute_D_isotropic_plane_strain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E: float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nu: float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(3 x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BDD826C-674D-49F3-9B3B-431ECB2FEA25}"/>
                  </a:ext>
                </a:extLst>
              </p:cNvPr>
              <p:cNvSpPr/>
              <p:nvPr/>
            </p:nvSpPr>
            <p:spPr>
              <a:xfrm>
                <a:off x="9537906" y="4160771"/>
                <a:ext cx="523806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lang="en-US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0" lang="en-US" sz="8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BDD826C-674D-49F3-9B3B-431ECB2FE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7906" y="4160771"/>
                <a:ext cx="523806" cy="3184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EF09D57-E077-2C80-34EE-01A4961E0D5F}"/>
              </a:ext>
            </a:extLst>
          </p:cNvPr>
          <p:cNvCxnSpPr>
            <a:cxnSpLocks/>
            <a:stCxn id="47" idx="2"/>
            <a:endCxn id="70" idx="0"/>
          </p:cNvCxnSpPr>
          <p:nvPr/>
        </p:nvCxnSpPr>
        <p:spPr>
          <a:xfrm>
            <a:off x="9799809" y="3865241"/>
            <a:ext cx="0" cy="29553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A6606DD0-7C72-A83A-735C-A4DDE8289812}"/>
              </a:ext>
            </a:extLst>
          </p:cNvPr>
          <p:cNvCxnSpPr>
            <a:cxnSpLocks/>
            <a:stCxn id="7" idx="1"/>
            <a:endCxn id="359" idx="0"/>
          </p:cNvCxnSpPr>
          <p:nvPr/>
        </p:nvCxnSpPr>
        <p:spPr>
          <a:xfrm rot="10800000" flipV="1">
            <a:off x="3810819" y="2183459"/>
            <a:ext cx="502965" cy="2361139"/>
          </a:xfrm>
          <a:prstGeom prst="bentConnector2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C777E0F-F6A7-7C26-3CBC-2B0F83AB6C9D}"/>
              </a:ext>
            </a:extLst>
          </p:cNvPr>
          <p:cNvCxnSpPr>
            <a:cxnSpLocks/>
            <a:stCxn id="8" idx="1"/>
            <a:endCxn id="359" idx="3"/>
          </p:cNvCxnSpPr>
          <p:nvPr/>
        </p:nvCxnSpPr>
        <p:spPr>
          <a:xfrm flipH="1">
            <a:off x="4062301" y="4703799"/>
            <a:ext cx="358404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5D35CA6B-E147-8425-C159-2D4F6A106365}"/>
              </a:ext>
            </a:extLst>
          </p:cNvPr>
          <p:cNvCxnSpPr>
            <a:cxnSpLocks/>
            <a:stCxn id="70" idx="1"/>
            <a:endCxn id="56" idx="0"/>
          </p:cNvCxnSpPr>
          <p:nvPr/>
        </p:nvCxnSpPr>
        <p:spPr>
          <a:xfrm rot="10800000" flipV="1">
            <a:off x="8361590" y="4319971"/>
            <a:ext cx="1176316" cy="333404"/>
          </a:xfrm>
          <a:prstGeom prst="bentConnector2">
            <a:avLst/>
          </a:prstGeom>
          <a:ln cmpd="dbl">
            <a:solidFill>
              <a:schemeClr val="accent5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3051C1BB-5516-4BEC-21EC-DB3A7810E48D}"/>
              </a:ext>
            </a:extLst>
          </p:cNvPr>
          <p:cNvCxnSpPr>
            <a:cxnSpLocks/>
            <a:stCxn id="70" idx="3"/>
            <a:endCxn id="57" idx="0"/>
          </p:cNvCxnSpPr>
          <p:nvPr/>
        </p:nvCxnSpPr>
        <p:spPr>
          <a:xfrm>
            <a:off x="10061712" y="4319971"/>
            <a:ext cx="821323" cy="333405"/>
          </a:xfrm>
          <a:prstGeom prst="bentConnector2">
            <a:avLst/>
          </a:prstGeom>
          <a:ln cmpd="dbl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0E41804D-C787-97BA-7333-2B516C2A6EF4}"/>
                  </a:ext>
                </a:extLst>
              </p:cNvPr>
              <p:cNvSpPr/>
              <p:nvPr/>
            </p:nvSpPr>
            <p:spPr>
              <a:xfrm>
                <a:off x="7128877" y="3152645"/>
                <a:ext cx="1232713" cy="28078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1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0E41804D-C787-97BA-7333-2B516C2A6E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3152645"/>
                <a:ext cx="1232713" cy="28078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A3E73D-D66A-83CF-9FEF-ED8B17623955}"/>
              </a:ext>
            </a:extLst>
          </p:cNvPr>
          <p:cNvCxnSpPr>
            <a:cxnSpLocks/>
            <a:stCxn id="118" idx="6"/>
            <a:endCxn id="47" idx="1"/>
          </p:cNvCxnSpPr>
          <p:nvPr/>
        </p:nvCxnSpPr>
        <p:spPr>
          <a:xfrm flipV="1">
            <a:off x="8361590" y="3293039"/>
            <a:ext cx="204782" cy="1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B1B83A9-5DD6-22FB-B147-38DC0D2AC2F2}"/>
                  </a:ext>
                </a:extLst>
              </p:cNvPr>
              <p:cNvSpPr/>
              <p:nvPr/>
            </p:nvSpPr>
            <p:spPr>
              <a:xfrm>
                <a:off x="9392876" y="6137715"/>
                <a:ext cx="523806" cy="39188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sz="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</m:oMath>
                </a14:m>
                <a:endParaRPr kumimoji="0" lang="en-US" sz="8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sz="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𝜈</m:t>
                    </m:r>
                  </m:oMath>
                </a14:m>
                <a:endParaRPr kumimoji="0" lang="en-US" sz="8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B1B83A9-5DD6-22FB-B147-38DC0D2AC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876" y="6137715"/>
                <a:ext cx="523806" cy="391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B589692-8CE7-0A4B-BC04-D4BE5C910F76}"/>
              </a:ext>
            </a:extLst>
          </p:cNvPr>
          <p:cNvCxnSpPr>
            <a:cxnSpLocks/>
            <a:stCxn id="57" idx="2"/>
            <a:endCxn id="123" idx="3"/>
          </p:cNvCxnSpPr>
          <p:nvPr/>
        </p:nvCxnSpPr>
        <p:spPr>
          <a:xfrm rot="5400000">
            <a:off x="10135186" y="5585808"/>
            <a:ext cx="529347" cy="966353"/>
          </a:xfrm>
          <a:prstGeom prst="bentConnector2">
            <a:avLst/>
          </a:prstGeom>
          <a:ln cmpd="dbl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1654818-60CE-F9D3-AF63-3234243F895E}"/>
              </a:ext>
            </a:extLst>
          </p:cNvPr>
          <p:cNvCxnSpPr>
            <a:cxnSpLocks/>
            <a:stCxn id="56" idx="2"/>
            <a:endCxn id="123" idx="1"/>
          </p:cNvCxnSpPr>
          <p:nvPr/>
        </p:nvCxnSpPr>
        <p:spPr>
          <a:xfrm rot="16200000" flipH="1">
            <a:off x="8612559" y="5553341"/>
            <a:ext cx="529348" cy="1031286"/>
          </a:xfrm>
          <a:prstGeom prst="bentConnector2">
            <a:avLst/>
          </a:prstGeom>
          <a:ln cmpd="dbl">
            <a:solidFill>
              <a:schemeClr val="accent5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A876AE7-C6C5-EAA0-B5C2-1A034F2A080A}"/>
              </a:ext>
            </a:extLst>
          </p:cNvPr>
          <p:cNvSpPr/>
          <p:nvPr/>
        </p:nvSpPr>
        <p:spPr>
          <a:xfrm flipH="1">
            <a:off x="426786" y="5997320"/>
            <a:ext cx="1225665" cy="2807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0" lang="en-US" sz="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Isotropic plane stress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AEF941F-5DF9-9068-5E77-DD1DF20184B6}"/>
              </a:ext>
            </a:extLst>
          </p:cNvPr>
          <p:cNvCxnSpPr>
            <a:cxnSpLocks/>
            <a:endCxn id="142" idx="1"/>
          </p:cNvCxnSpPr>
          <p:nvPr/>
        </p:nvCxnSpPr>
        <p:spPr>
          <a:xfrm flipH="1">
            <a:off x="1652451" y="6137715"/>
            <a:ext cx="349191" cy="0"/>
          </a:xfrm>
          <a:prstGeom prst="straightConnector1">
            <a:avLst/>
          </a:prstGeom>
          <a:ln cmpd="dbl">
            <a:solidFill>
              <a:schemeClr val="accent5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3860BBB-FEB8-F584-3C4F-5ED213DFC703}"/>
              </a:ext>
            </a:extLst>
          </p:cNvPr>
          <p:cNvSpPr/>
          <p:nvPr/>
        </p:nvSpPr>
        <p:spPr>
          <a:xfrm flipH="1">
            <a:off x="426786" y="6359995"/>
            <a:ext cx="1225665" cy="2807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0" lang="en-US" sz="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Isotropic plane strain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DB089F3-2E04-9DFF-FA4D-C057A91E2CE9}"/>
              </a:ext>
            </a:extLst>
          </p:cNvPr>
          <p:cNvCxnSpPr>
            <a:cxnSpLocks/>
            <a:endCxn id="151" idx="1"/>
          </p:cNvCxnSpPr>
          <p:nvPr/>
        </p:nvCxnSpPr>
        <p:spPr>
          <a:xfrm flipH="1">
            <a:off x="1652451" y="6500390"/>
            <a:ext cx="349191" cy="0"/>
          </a:xfrm>
          <a:prstGeom prst="straightConnector1">
            <a:avLst/>
          </a:prstGeom>
          <a:ln cmpd="dbl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22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B81A5D00-C373-14B9-D78F-72F076C07DE3}"/>
              </a:ext>
            </a:extLst>
          </p:cNvPr>
          <p:cNvSpPr/>
          <p:nvPr/>
        </p:nvSpPr>
        <p:spPr>
          <a:xfrm>
            <a:off x="6296527" y="603689"/>
            <a:ext cx="1611332" cy="31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Instance: Element2D class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CA6CDC21-8C30-C53D-C3D0-D04FB12A6889}"/>
              </a:ext>
            </a:extLst>
          </p:cNvPr>
          <p:cNvSpPr txBox="1"/>
          <p:nvPr/>
        </p:nvSpPr>
        <p:spPr>
          <a:xfrm>
            <a:off x="192467" y="342418"/>
            <a:ext cx="4121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Bubble charts: unit test functions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HW3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D93882C-EF64-3E51-6F02-1768FC08257F}"/>
              </a:ext>
            </a:extLst>
          </p:cNvPr>
          <p:cNvSpPr/>
          <p:nvPr/>
        </p:nvSpPr>
        <p:spPr>
          <a:xfrm>
            <a:off x="2965434" y="3387961"/>
            <a:ext cx="2370266" cy="115093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compute_D_isotropic_plane_stress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E: float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nu: float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ndarray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(3 x 3)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1CEB1EF-BDCD-BB05-8A3F-35D158274349}"/>
              </a:ext>
            </a:extLst>
          </p:cNvPr>
          <p:cNvSpPr/>
          <p:nvPr/>
        </p:nvSpPr>
        <p:spPr>
          <a:xfrm>
            <a:off x="2986263" y="4672370"/>
            <a:ext cx="2328608" cy="115093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compute_D_isotropic_plane_strain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E: float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nu: float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ndarray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(3 x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BDD826C-674D-49F3-9B3B-431ECB2FEA25}"/>
                  </a:ext>
                </a:extLst>
              </p:cNvPr>
              <p:cNvSpPr/>
              <p:nvPr/>
            </p:nvSpPr>
            <p:spPr>
              <a:xfrm>
                <a:off x="5570706" y="4449219"/>
                <a:ext cx="523806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𝑫</m:t>
                    </m:r>
                    <m:r>
                      <a:rPr kumimoji="0" lang="en-US" sz="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BDD826C-674D-49F3-9B3B-431ECB2FE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706" y="4449219"/>
                <a:ext cx="523806" cy="318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5D35CA6B-E147-8425-C159-2D4F6A106365}"/>
              </a:ext>
            </a:extLst>
          </p:cNvPr>
          <p:cNvCxnSpPr>
            <a:cxnSpLocks/>
            <a:stCxn id="70" idx="0"/>
            <a:endCxn id="56" idx="3"/>
          </p:cNvCxnSpPr>
          <p:nvPr/>
        </p:nvCxnSpPr>
        <p:spPr>
          <a:xfrm rot="16200000" flipV="1">
            <a:off x="5341260" y="3957869"/>
            <a:ext cx="485790" cy="496909"/>
          </a:xfrm>
          <a:prstGeom prst="bentConnector2">
            <a:avLst/>
          </a:prstGeom>
          <a:ln cmpd="dbl">
            <a:solidFill>
              <a:schemeClr val="accent5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3051C1BB-5516-4BEC-21EC-DB3A7810E48D}"/>
              </a:ext>
            </a:extLst>
          </p:cNvPr>
          <p:cNvCxnSpPr>
            <a:cxnSpLocks/>
            <a:stCxn id="70" idx="2"/>
            <a:endCxn id="57" idx="3"/>
          </p:cNvCxnSpPr>
          <p:nvPr/>
        </p:nvCxnSpPr>
        <p:spPr>
          <a:xfrm rot="5400000">
            <a:off x="5333631" y="4748859"/>
            <a:ext cx="480219" cy="517738"/>
          </a:xfrm>
          <a:prstGeom prst="bentConnector2">
            <a:avLst/>
          </a:prstGeom>
          <a:ln cmpd="dbl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B1B83A9-5DD6-22FB-B147-38DC0D2AC2F2}"/>
                  </a:ext>
                </a:extLst>
              </p:cNvPr>
              <p:cNvSpPr/>
              <p:nvPr/>
            </p:nvSpPr>
            <p:spPr>
              <a:xfrm>
                <a:off x="2001642" y="4280484"/>
                <a:ext cx="523806" cy="39188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</m:oMath>
                </a14:m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𝜈</m:t>
                    </m:r>
                  </m:oMath>
                </a14:m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B1B83A9-5DD6-22FB-B147-38DC0D2AC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642" y="4280484"/>
                <a:ext cx="523806" cy="391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B589692-8CE7-0A4B-BC04-D4BE5C910F76}"/>
              </a:ext>
            </a:extLst>
          </p:cNvPr>
          <p:cNvCxnSpPr>
            <a:cxnSpLocks/>
            <a:stCxn id="57" idx="1"/>
            <a:endCxn id="123" idx="2"/>
          </p:cNvCxnSpPr>
          <p:nvPr/>
        </p:nvCxnSpPr>
        <p:spPr>
          <a:xfrm rot="10800000">
            <a:off x="2263545" y="4672370"/>
            <a:ext cx="722718" cy="575468"/>
          </a:xfrm>
          <a:prstGeom prst="bentConnector2">
            <a:avLst/>
          </a:prstGeom>
          <a:ln cmpd="dbl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1654818-60CE-F9D3-AF63-3234243F895E}"/>
              </a:ext>
            </a:extLst>
          </p:cNvPr>
          <p:cNvCxnSpPr>
            <a:cxnSpLocks/>
            <a:stCxn id="56" idx="1"/>
            <a:endCxn id="123" idx="0"/>
          </p:cNvCxnSpPr>
          <p:nvPr/>
        </p:nvCxnSpPr>
        <p:spPr>
          <a:xfrm rot="10800000" flipV="1">
            <a:off x="2263546" y="3963428"/>
            <a:ext cx="701889" cy="317055"/>
          </a:xfrm>
          <a:prstGeom prst="bentConnector2">
            <a:avLst/>
          </a:prstGeom>
          <a:ln cmpd="dbl">
            <a:solidFill>
              <a:schemeClr val="accent5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A876AE7-C6C5-EAA0-B5C2-1A034F2A080A}"/>
              </a:ext>
            </a:extLst>
          </p:cNvPr>
          <p:cNvSpPr/>
          <p:nvPr/>
        </p:nvSpPr>
        <p:spPr>
          <a:xfrm flipH="1">
            <a:off x="426786" y="5997320"/>
            <a:ext cx="1225665" cy="2807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Isotropic plane stress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AEF941F-5DF9-9068-5E77-DD1DF20184B6}"/>
              </a:ext>
            </a:extLst>
          </p:cNvPr>
          <p:cNvCxnSpPr>
            <a:cxnSpLocks/>
            <a:endCxn id="142" idx="1"/>
          </p:cNvCxnSpPr>
          <p:nvPr/>
        </p:nvCxnSpPr>
        <p:spPr>
          <a:xfrm flipH="1">
            <a:off x="1652451" y="6137715"/>
            <a:ext cx="349191" cy="0"/>
          </a:xfrm>
          <a:prstGeom prst="straightConnector1">
            <a:avLst/>
          </a:prstGeom>
          <a:ln cmpd="dbl">
            <a:solidFill>
              <a:schemeClr val="accent5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3860BBB-FEB8-F584-3C4F-5ED213DFC703}"/>
              </a:ext>
            </a:extLst>
          </p:cNvPr>
          <p:cNvSpPr/>
          <p:nvPr/>
        </p:nvSpPr>
        <p:spPr>
          <a:xfrm flipH="1">
            <a:off x="426786" y="6359995"/>
            <a:ext cx="1225665" cy="2807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Isotropic plane strain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DB089F3-2E04-9DFF-FA4D-C057A91E2CE9}"/>
              </a:ext>
            </a:extLst>
          </p:cNvPr>
          <p:cNvCxnSpPr>
            <a:cxnSpLocks/>
            <a:endCxn id="151" idx="1"/>
          </p:cNvCxnSpPr>
          <p:nvPr/>
        </p:nvCxnSpPr>
        <p:spPr>
          <a:xfrm flipH="1">
            <a:off x="1652451" y="6500390"/>
            <a:ext cx="349191" cy="0"/>
          </a:xfrm>
          <a:prstGeom prst="straightConnector1">
            <a:avLst/>
          </a:prstGeom>
          <a:ln cmpd="dbl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298F5F-E859-B294-1506-362B3A0774E3}"/>
              </a:ext>
            </a:extLst>
          </p:cNvPr>
          <p:cNvSpPr/>
          <p:nvPr/>
        </p:nvSpPr>
        <p:spPr>
          <a:xfrm>
            <a:off x="1388691" y="1748407"/>
            <a:ext cx="2310351" cy="1161197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test_2D_shape_functions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elem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mfe.baseclasses.Element2D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(optional)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4E12CF-F3F3-8062-A98D-14F748F6FC8D}"/>
              </a:ext>
            </a:extLst>
          </p:cNvPr>
          <p:cNvSpPr/>
          <p:nvPr/>
        </p:nvSpPr>
        <p:spPr>
          <a:xfrm>
            <a:off x="4004858" y="1748407"/>
            <a:ext cx="2291669" cy="114616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test_2D_shape_function_derivatives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elem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mfe.baseclasses.Element2D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(optional)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None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62D8CE-8069-9D6F-A7C0-2F9BBC59FC3E}"/>
              </a:ext>
            </a:extLst>
          </p:cNvPr>
          <p:cNvSpPr/>
          <p:nvPr/>
        </p:nvSpPr>
        <p:spPr>
          <a:xfrm>
            <a:off x="6546222" y="1740890"/>
            <a:ext cx="2310351" cy="1161197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test_2D_jacobian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elem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mfe.baseclasses.Element2D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(optional)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2A49C6-6773-939B-6FF5-68F5FEA27397}"/>
              </a:ext>
            </a:extLst>
          </p:cNvPr>
          <p:cNvSpPr/>
          <p:nvPr/>
        </p:nvSpPr>
        <p:spPr>
          <a:xfrm>
            <a:off x="9230909" y="1755922"/>
            <a:ext cx="2335675" cy="114616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test_2D_B_matrix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elem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mfe.baseclasses.Element2D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(optional)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98010C-B1F2-12FC-B7E1-26513195F762}"/>
              </a:ext>
            </a:extLst>
          </p:cNvPr>
          <p:cNvSpPr/>
          <p:nvPr/>
        </p:nvSpPr>
        <p:spPr>
          <a:xfrm>
            <a:off x="6494240" y="3861881"/>
            <a:ext cx="2298478" cy="149307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inspect_2D_element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elem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mfe.baseclasses.Element2D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D: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ndarray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(3 x 3)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q: (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nnodes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*2 x 1)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(optional)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Figures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EB3BA4-4535-7C42-978B-5194C9AAEBA7}"/>
              </a:ext>
            </a:extLst>
          </p:cNvPr>
          <p:cNvCxnSpPr>
            <a:cxnSpLocks/>
            <a:stCxn id="3" idx="0"/>
            <a:endCxn id="94" idx="2"/>
          </p:cNvCxnSpPr>
          <p:nvPr/>
        </p:nvCxnSpPr>
        <p:spPr>
          <a:xfrm flipV="1">
            <a:off x="2543867" y="922089"/>
            <a:ext cx="4558326" cy="826318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70E1CC-9E9C-3E31-AB64-5A7F6AF058DF}"/>
              </a:ext>
            </a:extLst>
          </p:cNvPr>
          <p:cNvCxnSpPr>
            <a:cxnSpLocks/>
            <a:stCxn id="4" idx="0"/>
            <a:endCxn id="94" idx="2"/>
          </p:cNvCxnSpPr>
          <p:nvPr/>
        </p:nvCxnSpPr>
        <p:spPr>
          <a:xfrm flipV="1">
            <a:off x="5150693" y="922089"/>
            <a:ext cx="1951500" cy="826318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AEEFD7-7E11-139E-A1DC-DAFA1BEB8F4B}"/>
              </a:ext>
            </a:extLst>
          </p:cNvPr>
          <p:cNvCxnSpPr>
            <a:cxnSpLocks/>
            <a:stCxn id="5" idx="0"/>
            <a:endCxn id="94" idx="2"/>
          </p:cNvCxnSpPr>
          <p:nvPr/>
        </p:nvCxnSpPr>
        <p:spPr>
          <a:xfrm flipH="1" flipV="1">
            <a:off x="7102193" y="922089"/>
            <a:ext cx="599205" cy="818801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65A1B2-9E75-7D8E-044A-F64E659F9EBD}"/>
              </a:ext>
            </a:extLst>
          </p:cNvPr>
          <p:cNvCxnSpPr>
            <a:cxnSpLocks/>
            <a:stCxn id="6" idx="0"/>
            <a:endCxn id="94" idx="2"/>
          </p:cNvCxnSpPr>
          <p:nvPr/>
        </p:nvCxnSpPr>
        <p:spPr>
          <a:xfrm flipH="1" flipV="1">
            <a:off x="7102193" y="922089"/>
            <a:ext cx="3296554" cy="833833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D2F61C0-F684-9259-2F4C-E51BE59C54F3}"/>
              </a:ext>
            </a:extLst>
          </p:cNvPr>
          <p:cNvCxnSpPr>
            <a:cxnSpLocks/>
            <a:stCxn id="9" idx="1"/>
            <a:endCxn id="70" idx="3"/>
          </p:cNvCxnSpPr>
          <p:nvPr/>
        </p:nvCxnSpPr>
        <p:spPr>
          <a:xfrm flipH="1">
            <a:off x="6094512" y="4608419"/>
            <a:ext cx="399728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8175599-BCFB-BBC2-E622-A3902F4C7B66}"/>
                  </a:ext>
                </a:extLst>
              </p:cNvPr>
              <p:cNvSpPr/>
              <p:nvPr/>
            </p:nvSpPr>
            <p:spPr>
              <a:xfrm>
                <a:off x="6781521" y="5607802"/>
                <a:ext cx="1723915" cy="43100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Instance: Element2D class</a:t>
                </a:r>
                <a:endParaRPr kumimoji="0" lang="en-US" sz="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𝒒</m:t>
                        </m:r>
                      </m:e>
                    </m:acc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ngrid</a:t>
                </a:r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8175599-BCFB-BBC2-E622-A3902F4C7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521" y="5607802"/>
                <a:ext cx="1723915" cy="431006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49A2DD-231A-8B7E-ED82-B36AF26C0A67}"/>
              </a:ext>
            </a:extLst>
          </p:cNvPr>
          <p:cNvCxnSpPr>
            <a:cxnSpLocks/>
            <a:stCxn id="9" idx="2"/>
            <a:endCxn id="86" idx="0"/>
          </p:cNvCxnSpPr>
          <p:nvPr/>
        </p:nvCxnSpPr>
        <p:spPr>
          <a:xfrm>
            <a:off x="7643479" y="5354957"/>
            <a:ext cx="0" cy="252845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545B107-BF89-F910-128A-C4E0F1EF41A1}"/>
              </a:ext>
            </a:extLst>
          </p:cNvPr>
          <p:cNvSpPr/>
          <p:nvPr/>
        </p:nvSpPr>
        <p:spPr>
          <a:xfrm>
            <a:off x="9192446" y="4468024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E1B7FED-EBD1-83DB-9418-29FAED334178}"/>
              </a:ext>
            </a:extLst>
          </p:cNvPr>
          <p:cNvCxnSpPr>
            <a:cxnSpLocks/>
            <a:stCxn id="93" idx="2"/>
            <a:endCxn id="9" idx="3"/>
          </p:cNvCxnSpPr>
          <p:nvPr/>
        </p:nvCxnSpPr>
        <p:spPr>
          <a:xfrm flipH="1">
            <a:off x="8792718" y="4608419"/>
            <a:ext cx="399728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6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235319E-87AB-5064-2580-D45C4754C366}"/>
              </a:ext>
            </a:extLst>
          </p:cNvPr>
          <p:cNvSpPr txBox="1"/>
          <p:nvPr/>
        </p:nvSpPr>
        <p:spPr>
          <a:xfrm>
            <a:off x="192466" y="342418"/>
            <a:ext cx="30333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Key functions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HW4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0893368-6F44-6C44-FF82-59573FB933B4}"/>
                  </a:ext>
                </a:extLst>
              </p:cNvPr>
              <p:cNvSpPr/>
              <p:nvPr/>
            </p:nvSpPr>
            <p:spPr>
              <a:xfrm>
                <a:off x="2404442" y="1345583"/>
                <a:ext cx="2589406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compute_strain_energy_density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strain energy density for a 2D element.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</m:d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sigma: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eps: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 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1 x 1)</a:t>
                </a:r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0893368-6F44-6C44-FF82-59573FB93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42" y="1345583"/>
                <a:ext cx="2589406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 b="-1592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DB2198F-1320-4210-E3F3-4B295C805E22}"/>
                  </a:ext>
                </a:extLst>
              </p:cNvPr>
              <p:cNvSpPr/>
              <p:nvPr/>
            </p:nvSpPr>
            <p:spPr>
              <a:xfrm>
                <a:off x="8001514" y="2002966"/>
                <a:ext cx="3102806" cy="255435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compute_k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stiffness matrix for a 2D element using Gaussian quadrature, where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are evaluated at the element’s integration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𝐼𝑃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𝐝𝐞𝐭</m:t>
                              </m:r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ip_grid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w_ij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1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thickness: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2*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2*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DB2198F-1320-4210-E3F3-4B295C805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514" y="2002966"/>
                <a:ext cx="3102806" cy="2554357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8C2C052-AABB-6C4E-E2BA-0729F3B26DB9}"/>
                  </a:ext>
                </a:extLst>
              </p:cNvPr>
              <p:cNvSpPr/>
              <p:nvPr/>
            </p:nvSpPr>
            <p:spPr>
              <a:xfrm>
                <a:off x="2404442" y="3548501"/>
                <a:ext cx="2589406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plot_element_strain_energy_density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Plot the strain energy density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grid of points for a 2D element as a contour.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psi: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1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grid: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Figure</a:t>
                </a: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8C2C052-AABB-6C4E-E2BA-0729F3B26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42" y="3548501"/>
                <a:ext cx="2589406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421FD25-0C39-5B46-9E1D-E48619A4F075}"/>
                  </a:ext>
                </a:extLst>
              </p:cNvPr>
              <p:cNvSpPr/>
              <p:nvPr/>
            </p:nvSpPr>
            <p:spPr>
              <a:xfrm>
                <a:off x="5139058" y="3548501"/>
                <a:ext cx="2589406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plot_element_stiffness_matrix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Plot the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2D element as a colormap.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Figure</a:t>
                </a: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421FD25-0C39-5B46-9E1D-E48619A4F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58" y="3548501"/>
                <a:ext cx="2589406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D4BC48-964F-5D45-AA70-F538B87C6DC8}"/>
              </a:ext>
            </a:extLst>
          </p:cNvPr>
          <p:cNvSpPr/>
          <p:nvPr/>
        </p:nvSpPr>
        <p:spPr>
          <a:xfrm>
            <a:off x="5139058" y="1345584"/>
            <a:ext cx="2589406" cy="1953612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make_ip_grid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Make a grid of integration points and their weights for performing gaussian quadrature on a 2D element.</a:t>
            </a: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1 x 1)</a:t>
            </a:r>
          </a:p>
        </p:txBody>
      </p:sp>
    </p:spTree>
    <p:extLst>
      <p:ext uri="{BB962C8B-B14F-4D97-AF65-F5344CB8AC3E}">
        <p14:creationId xmlns:p14="http://schemas.microsoft.com/office/powerpoint/2010/main" val="766670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3078</Words>
  <Application>Microsoft Office PowerPoint</Application>
  <PresentationFormat>Widescreen</PresentationFormat>
  <Paragraphs>607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Olaya, Michael N</dc:creator>
  <cp:lastModifiedBy>Olaya, Michael N</cp:lastModifiedBy>
  <cp:revision>423</cp:revision>
  <cp:lastPrinted>2024-09-09T13:20:28Z</cp:lastPrinted>
  <dcterms:created xsi:type="dcterms:W3CDTF">2024-08-13T13:17:58Z</dcterms:created>
  <dcterms:modified xsi:type="dcterms:W3CDTF">2024-10-23T15:15:25Z</dcterms:modified>
</cp:coreProperties>
</file>