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>
        <p:scale>
          <a:sx n="125" d="100"/>
          <a:sy n="125" d="100"/>
        </p:scale>
        <p:origin x="93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AC3B-CC27-C298-5914-DD8BD66E4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CD0CB-CB6C-8E8D-1CB6-9C4A7E2AC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8CCF-4FCE-64D3-B967-4DDFE553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4856-1FCD-4BB8-90EF-FCAB6056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C644-11BE-4D11-9187-32676A6F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11EA-4F9B-2316-8739-699E9B1E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0AD70-314A-35E2-0620-74EA3CD28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629A-E3F9-3CA4-C772-2ECD1163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9045-469D-1E2E-25A9-617C483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CA2B-8978-F12F-1D24-24C36004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168F4-874F-8E64-CDA9-69EE1B13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51B9-F64D-F373-72D8-129B9B4F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E07D-C8F8-76E0-B346-96AB00FE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09A1-CBD5-55D6-CF40-AA76C85E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89F19-E48F-D395-1078-C42541A2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C06C-1110-74AF-B708-CF956281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7315-DDA0-FB37-FE83-CD8A4B92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B977-30DD-7B59-9D99-8587481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B745-0D63-FC11-2D0A-195EFFA7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8907-FE65-6718-8504-B0A2A2D0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311D-3B2E-7484-624F-AC4A42DF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9A5B2-567C-1673-D911-AF274B56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38C8-905B-0B2D-1D5D-0CF283E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11B0-2D8D-CF2D-B404-577687DC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A58F-B62A-FFEC-284E-A4C44552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7D25-0D1C-0118-A005-27874545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8023-096D-9D8E-058F-8827F633D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B449-DD2A-0AF4-B0FA-2968749B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E253-50E1-BD2B-5818-A449B90C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8BA0-2D21-0A0D-2DDD-AC58615D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78C2-F854-9B4F-61A5-DC3BC83B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7431-1C1E-3B79-B357-0FCB6CAB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08DD-8799-E60F-258E-30B949AF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51077-8BE0-8925-324B-16804BE9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AAE0-1114-238A-672A-F10730B4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EE137-2259-8608-A941-B26CE9C08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514DE-F94B-4EF0-8448-5B9F4029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BEE9B-5123-495E-AB46-3A5A5997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0FEA5-DD7D-AAFB-0854-CFFB3D70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D02B-776F-3131-EB57-B251120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DE0F7-0CBA-DA66-3B90-B757F7EE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395B6-32BE-5579-0216-E60FC65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0000-D404-D293-DBCD-6388B210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95314-236F-B4F1-66C2-28A7718A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2E282-EA33-4C4B-23DB-08CBA130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8398E-ED16-1451-B052-2CDE416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7498-0717-9862-4F0A-948CB4BD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90D0-66B8-BC89-FA66-38975E68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A139E-8B4F-0B75-FF54-EAA2636E5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4F60-C05D-69DE-1E61-BF997F2F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755C9-A8D9-E8E2-9B5C-366EE46A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2B95-D6E4-963A-D15A-B75E4F4B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A367-BFDC-B1C6-3562-0D680F1C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7E4BF-5C2E-16FD-2A4D-8ADE19F2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B8CD0-AD21-9D21-E47F-4338861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E481-6703-E3B8-AC57-4B274CE0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DE6E-762E-4CAC-CC52-B2ECEC66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347D-C4AD-22F3-E1CC-7B59A22A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145AF-E2DD-AA2A-E1E3-AA6E14D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8E37-4B37-BA38-915B-83D3F765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1556-1829-A072-1DF6-F3BFAE7E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E2F6-8742-EE91-0909-8ABCBB86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5EC0-4C90-CCE0-0EFA-4095FA2AE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3074016" y="5340716"/>
                <a:ext cx="2053048" cy="1282174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each shape function for the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in either the natural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</a:t>
                </a: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016" y="5340716"/>
                <a:ext cx="2053048" cy="1282174"/>
              </a:xfrm>
              <a:prstGeom prst="roundRect">
                <a:avLst>
                  <a:gd name="adj" fmla="val 4292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293368" y="200460"/>
            <a:ext cx="9778096" cy="443032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17AB4BF-28E7-7906-1956-AC7F7BDB29F3}"/>
                  </a:ext>
                </a:extLst>
              </p:cNvPr>
              <p:cNvSpPr/>
              <p:nvPr/>
            </p:nvSpPr>
            <p:spPr>
              <a:xfrm>
                <a:off x="542109" y="5340717"/>
                <a:ext cx="2053048" cy="1282174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interpolated quantity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1000" b="1" dirty="0">
                    <a:solidFill>
                      <a:schemeClr val="tx2"/>
                    </a:solidFill>
                  </a:rPr>
                  <a:t> </a:t>
                </a:r>
                <a:r>
                  <a:rPr lang="en-US" sz="1000" dirty="0">
                    <a:solidFill>
                      <a:schemeClr val="tx2"/>
                    </a:solidFill>
                  </a:rPr>
                  <a:t>within the element in either the natural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 given a given a vector of nodal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acc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17AB4BF-28E7-7906-1956-AC7F7BDB2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9" y="5340717"/>
                <a:ext cx="2053048" cy="1282174"/>
              </a:xfrm>
              <a:prstGeom prst="roundRect">
                <a:avLst>
                  <a:gd name="adj" fmla="val 4292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44898" y="580470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3462813" y="1398449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</a:rPr>
                          <m:t>𝐍</m:t>
                        </m:r>
                        <m:d>
                          <m:dPr>
                            <m:ctrlPr>
                              <a:rPr lang="en-US" sz="1000">
                                <a:solidFill>
                                  <a:schemeClr val="tx2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>
                                <a:solidFill>
                                  <a:schemeClr val="tx2"/>
                                </a:solidFill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7319043" y="308585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>
                              <a:solidFill>
                                <a:schemeClr val="tx2"/>
                              </a:solidFill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</a:rPr>
                          <m:t>𝝓</m:t>
                        </m:r>
                        <m:d>
                          <m:dPr>
                            <m:ctrlPr>
                              <a:rPr lang="en-US" sz="1000">
                                <a:solidFill>
                                  <a:schemeClr val="tx2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>
                                <a:solidFill>
                                  <a:schemeClr val="tx2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543683" y="3544534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3" y="3544534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878121" y="3444384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2338236" y="929980"/>
            <a:ext cx="426491" cy="182266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3011841" y="-719373"/>
            <a:ext cx="817979" cy="3417666"/>
          </a:xfrm>
          <a:prstGeom prst="curvedConnector3">
            <a:avLst>
              <a:gd name="adj1" fmla="val 1279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616485" y="346774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85" y="346774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2185722" y="1910483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722" y="1910483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074016" y="2054558"/>
            <a:ext cx="388797" cy="1814738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2800349" y="3003125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349" y="3003125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7190374" y="1660696"/>
            <a:ext cx="1031298" cy="181902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7706023" y="2295887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023" y="2295887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5603542" y="2135156"/>
            <a:ext cx="1241622" cy="218938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5400307" y="3361653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307" y="3361653"/>
                <a:ext cx="824046" cy="182880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8615534" y="268689"/>
            <a:ext cx="1361793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Class: Linear2D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3427693-ADF8-4E9C-99D4-CBEE5DC5BF1D}"/>
              </a:ext>
            </a:extLst>
          </p:cNvPr>
          <p:cNvSpPr/>
          <p:nvPr/>
        </p:nvSpPr>
        <p:spPr>
          <a:xfrm>
            <a:off x="637905" y="5264346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plot_element_field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3246364" y="5240567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plot_shape_functions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7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244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Olaya, Michael N</dc:creator>
  <cp:lastModifiedBy>Olaya, Michael N</cp:lastModifiedBy>
  <cp:revision>54</cp:revision>
  <dcterms:created xsi:type="dcterms:W3CDTF">2024-08-13T13:17:58Z</dcterms:created>
  <dcterms:modified xsi:type="dcterms:W3CDTF">2024-08-13T16:02:12Z</dcterms:modified>
</cp:coreProperties>
</file>