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C915E-37A9-4362-BD68-07612876E1D6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F21F-BA77-496D-9D61-FE3CEFE9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451E-A36D-4287-AD19-83B6D773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98B75-0E0C-4ADB-98BE-29D0228D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7CE2-2242-40C6-951D-58DB90BB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D343-76FB-47D3-B1E3-233CDD45ED3B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525A-22DB-42CD-B5AA-769B7CAB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7CEC-35F8-44F3-A5F5-4529517C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552-C018-4310-81C1-B3CC02B8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3BDB9-6E11-4491-92E3-F83F51EE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E58B-188E-4BFE-B48C-E797DEAF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A09-B012-494C-A03C-C8A9883FC331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F5D2-4209-423F-865B-8D84724E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E321-00EE-4B93-8FFE-2C94CD00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761CA-AB1B-4E3F-BA9F-40D4920E9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90CD1-2A8A-42E7-8E54-4841996D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7344-B486-4AD7-A105-146F90BD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AB44-B055-43CB-A428-5E42FAB59D34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1360-921E-4C3C-B8EE-FC997F9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E8E4-32EC-40E3-994F-E2ACCB7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EFC2-449F-435D-9F88-AF761EC8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C6DF-9A02-4D4F-8566-9DB5DFDE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9CD4-15C2-48FC-A22D-4F467BB6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05352AD3-D06F-4A86-8A3E-FE524A3CD3FF}" type="datetime1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DB0C-03D6-4F8F-8B7A-892790FA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7FF5-5BB7-45EA-9746-56FB1612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AA6127CF-E54A-40A6-970D-1383B4697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2ADE-C3C0-4F1D-A81F-72439F3C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245B-6F36-4301-B605-1F584ECC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8798-C051-427B-83EE-7A3D1218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BC9-F61A-4808-92DE-8548BA7E511D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7684-47E6-40CB-8ACC-A0414EE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4979-37EA-4099-A81B-FE6FD6CF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D93-A777-4DE5-9184-7FB3122F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50A2-438C-41D1-8380-C2D474D6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CFDE-AE66-4D67-ACA8-0BCE0B61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3836-9988-4E96-A4FD-E0EBA8AD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2217-08B5-4228-83BD-A002E33938EE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3808C-6D05-470B-9D57-4CB1FAD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DC792-8FBF-44E6-BFA1-6CB7F5E1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F52-A779-45CC-82DC-864A65F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B35A-80CE-4E59-8B56-C1023040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FD8C0-1C23-4862-AF5D-1B2FC754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727C-590A-4597-9FDB-766DBB99C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BCAFA-F0DD-4C63-8601-57285C3A9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9D73E-FAF9-45B5-93BF-6EF162CA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C79-E009-4F32-9F4F-60DEAC9AA7C1}" type="datetime1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8892-5271-4F8F-9B05-B1812F6C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12EDA-2128-4867-852E-8E192FE5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384-D44A-4DA3-BFFC-574FD83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0E84B-A43A-4540-BA20-9BC89712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EE8F-A73E-4BCD-890A-986766D356E8}" type="datetime1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7823F-CFC4-44ED-A713-BC001B3E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AF963-1EC8-4C79-8E49-84CB4585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4BF86-3048-4DBA-8250-CA838A0E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281-4AE8-4F0A-A025-80E3FCE613CF}" type="datetime1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77424-1BF6-4399-B4E7-014F2120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E54C5-B482-41F7-A5A6-D7CD102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408-081C-4979-9F9A-B1C124EE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790F-FA52-4B72-81BD-4F975CB8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7669C-EBBC-496A-B687-283DBD6B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3B3A-D9B3-447B-9FC7-59AB1CE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6FD6-EE57-4FCB-BD5A-FA71979F72C2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45E69-B134-4142-BC37-EC84A5AE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C8CD5-F31D-4911-8480-BA5E89B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E4AB-8E2D-49E0-8FB7-63466F39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F2000-17CA-4CCC-ACF6-58B08B414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10C7-E24A-4CC5-9D14-C6C6CE7B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29F4-E434-43F6-AA29-5DB45149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A9F-FFBE-4CF8-85F0-6715571632A0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5490-C979-4BA6-A3DA-8944E0D5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BFA2-3D93-4454-AFD1-A8340DEA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bg1">
                <a:lumMod val="50000"/>
                <a:lumOff val="50000"/>
              </a:schemeClr>
            </a:gs>
            <a:gs pos="0">
              <a:schemeClr val="bg1">
                <a:lumMod val="95000"/>
                <a:lumOff val="5000"/>
              </a:schemeClr>
            </a:gs>
            <a:gs pos="92000">
              <a:schemeClr val="accent5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CB16A-F643-46E1-A51C-8A476898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140B-A492-4A2D-AA3A-86F0408A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004E-4EC8-4BD8-8654-F13369A3E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14A0-764A-43D1-A10E-D337EC90DF0D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8D5C-5870-45CE-B5F1-EBED2520C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4059-2F3B-4588-978C-5751A0DA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developer/api/docs/historical-weather-api.aspx#qparameter" TargetMode="External"/><Relationship Id="rId2" Type="http://schemas.openxmlformats.org/officeDocument/2006/relationships/hyperlink" Target="https://www.denvergov.org/opendata/dataset/city-and-county-of-denver-cri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enty Best Instagram Photographers in Denver, Colorado, in 2017 |  Westword">
            <a:extLst>
              <a:ext uri="{FF2B5EF4-FFF2-40B4-BE49-F238E27FC236}">
                <a16:creationId xmlns:a16="http://schemas.microsoft.com/office/drawing/2014/main" id="{B55FBA72-E310-4F1C-BA49-B5B797BD0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5782" b="-1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48029-7C45-4671-A986-9D8A00A4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Criminal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3E38C-4E27-44BB-BB15-A00B9227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Melanie Nolker</a:t>
            </a:r>
            <a:r>
              <a:rPr lang="en-US" sz="200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Lisa Stroh</a:t>
            </a:r>
            <a:r>
              <a:rPr lang="en-US" sz="200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Kathy Nguyen</a:t>
            </a:r>
            <a:r>
              <a:rPr lang="en-US" sz="200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April Lagnevall</a:t>
            </a:r>
            <a:r>
              <a:rPr lang="en-US" sz="200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Haifa Najdawi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BE987-BE44-407C-A977-A6D63F2D9278}"/>
              </a:ext>
            </a:extLst>
          </p:cNvPr>
          <p:cNvSpPr/>
          <p:nvPr/>
        </p:nvSpPr>
        <p:spPr>
          <a:xfrm>
            <a:off x="804672" y="1341563"/>
            <a:ext cx="491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Analysis of Crime &amp; Weather in the city of Denver</a:t>
            </a:r>
          </a:p>
        </p:txBody>
      </p:sp>
    </p:spTree>
    <p:extLst>
      <p:ext uri="{BB962C8B-B14F-4D97-AF65-F5344CB8AC3E}">
        <p14:creationId xmlns:p14="http://schemas.microsoft.com/office/powerpoint/2010/main" val="224924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&amp;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5175" cy="4351338"/>
          </a:xfrm>
        </p:spPr>
        <p:txBody>
          <a:bodyPr/>
          <a:lstStyle/>
          <a:p>
            <a:r>
              <a:rPr lang="en-US" dirty="0"/>
              <a:t>Does weather have an impact on a crime? </a:t>
            </a:r>
          </a:p>
          <a:p>
            <a:r>
              <a:rPr lang="en-US" dirty="0"/>
              <a:t>Find if there is a correlation in non-traffic crime in the city of Denver compared to various weather conditions.</a:t>
            </a:r>
          </a:p>
          <a:p>
            <a:pPr lvl="1"/>
            <a:r>
              <a:rPr lang="en-US" sz="2800" dirty="0"/>
              <a:t>Hypothesis: Weather has an impact on non-traffic crime in Denver.</a:t>
            </a:r>
          </a:p>
          <a:p>
            <a:pPr lvl="1"/>
            <a:r>
              <a:rPr lang="en-US" sz="2800" dirty="0"/>
              <a:t>Null Hypothesis: Weather does not affect non-traffic crime in Denver.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64CD0A-802B-4E1E-9F6E-30A16C38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CF8-8637-4D06-AB7A-ED9374722F1A}" type="datetime1">
              <a:rPr lang="en-US" smtClean="0"/>
              <a:t>12/13/2020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7667807-0765-4398-8850-194F3FDE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45A5DED-19AA-476F-B546-95F52191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 there a correlation between crime &amp; weather?</a:t>
            </a:r>
          </a:p>
          <a:p>
            <a:pPr lvl="1"/>
            <a:r>
              <a:rPr lang="en-US" dirty="0"/>
              <a:t>What type of offenses will be used to analyze crime rates?</a:t>
            </a:r>
          </a:p>
          <a:p>
            <a:pPr lvl="1"/>
            <a:r>
              <a:rPr lang="en-US" dirty="0"/>
              <a:t>What weather conditions will be used to compare to offenses?</a:t>
            </a:r>
          </a:p>
          <a:p>
            <a:endParaRPr lang="en-US" dirty="0"/>
          </a:p>
          <a:p>
            <a:r>
              <a:rPr lang="en-US" dirty="0"/>
              <a:t>Datasets Used:</a:t>
            </a:r>
          </a:p>
          <a:p>
            <a:pPr lvl="1"/>
            <a:r>
              <a:rPr lang="en-US" dirty="0"/>
              <a:t>Crime data: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https://www.denvergov.org/opendata/dataset/city-and-county-of-denver-crime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US" dirty="0"/>
              <a:t>Denver city crime from 1-1-2016 to 9-9-20</a:t>
            </a:r>
          </a:p>
          <a:p>
            <a:r>
              <a:rPr lang="en-US" dirty="0"/>
              <a:t>Weather data: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https://www.worldweatheronline.com/developer/api/docs/historical-weather-api.aspx#qparameter</a:t>
            </a:r>
            <a:endParaRPr lang="en-US" dirty="0"/>
          </a:p>
          <a:p>
            <a:pPr lvl="1"/>
            <a:r>
              <a:rPr lang="en-US" dirty="0"/>
              <a:t>Weather API = API and pulls weather data for every day from 1/1/2016 to 8/31/2020</a:t>
            </a:r>
          </a:p>
          <a:p>
            <a:pPr lvl="1"/>
            <a:r>
              <a:rPr lang="en-US" dirty="0"/>
              <a:t>pull multiple weather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49D4-FC1A-47E6-ABEE-5A59438E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24F5-615C-4D77-80D1-2C6A0C08A0B3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EB7B-D227-4F92-B247-93CA2E4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9BD6-3EF6-4AF8-A0D1-754B74B6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Violent Crime: </a:t>
            </a:r>
          </a:p>
          <a:p>
            <a:pPr lvl="1"/>
            <a:r>
              <a:rPr lang="en-US" dirty="0"/>
              <a:t>filter for "Is Crime" = 1</a:t>
            </a:r>
          </a:p>
          <a:p>
            <a:pPr lvl="1"/>
            <a:r>
              <a:rPr lang="en-US" dirty="0"/>
              <a:t>Excluded traffic related offenses</a:t>
            </a:r>
          </a:p>
          <a:p>
            <a:pPr lvl="1"/>
            <a:r>
              <a:rPr lang="en-US" dirty="0"/>
              <a:t>Grouped .csv data by: </a:t>
            </a:r>
            <a:r>
              <a:rPr lang="en-US" dirty="0" err="1"/>
              <a:t>Occurrence_date</a:t>
            </a:r>
            <a:r>
              <a:rPr lang="en-US" dirty="0"/>
              <a:t> &amp; OFFENSE_TYPE_ID</a:t>
            </a:r>
          </a:p>
          <a:p>
            <a:pPr lvl="1"/>
            <a:endParaRPr lang="en-US" dirty="0"/>
          </a:p>
          <a:p>
            <a:r>
              <a:rPr lang="en-US" dirty="0"/>
              <a:t>Denver Weather:</a:t>
            </a:r>
          </a:p>
          <a:p>
            <a:pPr lvl="1"/>
            <a:r>
              <a:rPr lang="en-US" dirty="0"/>
              <a:t>avg temperature (F)&gt;&gt;&gt;- </a:t>
            </a:r>
          </a:p>
          <a:p>
            <a:pPr lvl="1"/>
            <a:r>
              <a:rPr lang="en-US" dirty="0"/>
              <a:t>Averaged daily rate</a:t>
            </a:r>
          </a:p>
          <a:p>
            <a:pPr lvl="1"/>
            <a:r>
              <a:rPr lang="en-US" dirty="0"/>
              <a:t>avg precipitation (inches)&gt;&gt;&gt;- avg cloud cover (%)&gt;&gt;&gt;- avg wind speed (mph)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BEF2A3-8F59-4A42-96C9-8090945E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331-8EAB-4813-BC0B-33DA0484FF78}" type="datetime1">
              <a:rPr lang="en-US" smtClean="0"/>
              <a:t>12/15/2020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DB719F-AE01-4BC9-ADE9-AF14F459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1328E-B3CC-40BF-918D-463D567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&lt;answer&gt;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Discuss the steps you took to analyze the data and answer each question you asked in your proposal</a:t>
            </a:r>
          </a:p>
          <a:p>
            <a:r>
              <a:rPr lang="en-US" dirty="0">
                <a:solidFill>
                  <a:srgbClr val="FFC000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rgbClr val="FFC000"/>
                </a:solidFill>
              </a:rPr>
              <a:t>Jupyter</a:t>
            </a:r>
            <a:r>
              <a:rPr lang="en-US" dirty="0">
                <a:solidFill>
                  <a:srgbClr val="FFC000"/>
                </a:solidFill>
              </a:rPr>
              <a:t> Notebook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3C19-C3C2-414F-A5C9-9A76C0D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0E7A-145B-4305-A340-5D82B337A99D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3D4F3-F5E7-486D-8924-4305BC9A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F1E94-7003-4906-92B1-BA58D8FF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&lt;answer&gt;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EF0D-9CD6-4F49-ACD9-19E739B4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531B-59A1-48FF-BD14-C7973E81237A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841E-36EC-421F-8C48-71F4C01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FFA8-EA0B-48F7-8BCE-86531C93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&lt;answer&gt;</a:t>
            </a:r>
          </a:p>
          <a:p>
            <a:r>
              <a:rPr lang="en-US" dirty="0">
                <a:solidFill>
                  <a:srgbClr val="FFC000"/>
                </a:solidFill>
              </a:rPr>
              <a:t>Discuss any difficulties that arose, and how you dealt with them</a:t>
            </a:r>
          </a:p>
          <a:p>
            <a:r>
              <a:rPr lang="en-US" dirty="0">
                <a:solidFill>
                  <a:srgbClr val="FFC000"/>
                </a:solidFill>
              </a:rPr>
              <a:t>Discuss any additional questions that came up, but which you didn't have time to answer: What would you research next, if you had two more weeks?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F9A177-7AD9-4875-84FE-6077D1C3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310D-2C1F-43AD-A576-163C88566A1C}" type="datetime1">
              <a:rPr lang="en-US" smtClean="0"/>
              <a:t>12/13/2020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92B6B3-563F-4721-888F-509950EF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10627-CADF-4D64-B0B9-B574971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ass, outdoor, sky, nature&#10;&#10;Description automatically generated">
            <a:extLst>
              <a:ext uri="{FF2B5EF4-FFF2-40B4-BE49-F238E27FC236}">
                <a16:creationId xmlns:a16="http://schemas.microsoft.com/office/drawing/2014/main" id="{EA75EC5A-2EDB-477F-930B-1887E6B55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" b="2011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0F2D99-F677-499C-9A39-BE28C7FF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4924BC6-CDBD-4548-B504-BDBB8FC9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CB42-FD62-451D-9C87-B3F507A14816}" type="datetime1">
              <a:rPr lang="en-US" smtClean="0"/>
              <a:t>12/13/2020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5EACD2-EAE4-498E-85F7-E528D6D6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E2748C-81F2-47A2-9ED9-C38A76B7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391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Criminal Weather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Weather</dc:title>
  <dc:creator>Melanie.Nolker</dc:creator>
  <cp:lastModifiedBy>Melanie.Nolker</cp:lastModifiedBy>
  <cp:revision>4</cp:revision>
  <dcterms:created xsi:type="dcterms:W3CDTF">2020-12-16T00:10:24Z</dcterms:created>
  <dcterms:modified xsi:type="dcterms:W3CDTF">2020-12-16T02:38:43Z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2020-12-16T00:17:40Z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f5e55b45-1968-479c-b2db-bad8cd6f9d7d</vt:lpwstr>
  </property>
  <property fmtid="{D5CDD505-2E9C-101B-9397-08002B2CF9AE}" pid="8" name="MSIP_Label_32100cb5-3755-44fe-8e65-67539d7849f9_ContentBits">
    <vt:lpwstr>0</vt:lpwstr>
  </property>
</Properties>
</file>