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A568-B2E4-4563-8E6D-7B769B10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D09C6-A580-4F34-AD70-4B1DE110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B1CB-EBBF-4CDA-BD91-7714683E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D1D9-1655-4F9B-92E8-4A63CD7E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9334-3834-4081-BAF3-47E05B3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6009-9FA8-4B44-A555-9F6DD04C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7276-98DC-4C3C-AD08-ECAF712A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E66-313A-4B62-87B0-B3216B51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F64D-AEE5-4814-91C3-8E918B47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6664-0F48-4A07-93A1-4E10B11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8276-A8D2-4618-AACE-0940B274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E7C7-42A4-444D-ADBF-054E084F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E328-08F9-4504-8FA9-03F59F9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D2B1-8194-4581-8919-5A5DEC2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5E49-E1D7-494A-8B02-B901A0B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164F-9A2D-4F24-B892-6E2C974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4441-7E3C-401C-A139-718A6CD8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F8E2-5437-41C6-8B50-6A60C5E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A08-051A-461F-86E0-E3433B8D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DF39-000F-4173-A6DF-E2CF907A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016E-0BB8-4A75-889D-AAE2BD8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6AD6-0F5A-4A07-BCC7-9D3F38C7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798D-B589-4997-B12E-E6FBB9A7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DED7-E293-4602-9039-EC0A7233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60BF-1610-45EB-9083-A180951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645-896D-403B-B1E7-D5F9155A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2CD9-4E90-4204-BABF-45660D50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D10D-C1A8-4ED9-94A8-5485902B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E5540-970D-4268-979A-4C7247F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283D-DF59-462B-8AC7-6130420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C0D1-B20B-4E8A-A511-550F1F8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B962-106D-44CA-B264-B2AD75A4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2C42-3C4B-4725-913F-B850737B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DE33-25CC-4FD9-95A1-9340D0C9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4EEB5-E365-409D-8CA4-1393DECA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230A0-6BAD-4776-AED9-442993ECC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E622A-B99C-4005-B06E-0AA2F834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22D98-DC48-4CD0-9FE4-483BBF59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81B22-E644-48AF-8A6F-2B8B867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C25A-5FB4-4F19-A838-0EDE3581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5CE80-4672-471A-BFD8-28DA18B4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68FDA-FE2F-4345-970D-6DA4F1E5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45845-6421-4201-A5AF-ACB2F17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792B1-09B7-4E63-BA13-5D70617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F597D-6025-434C-B51A-9EBE385A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BF93-1060-4A51-B135-4DD726EC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243B-FD58-4B5F-8492-BA7EEB88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5089-FABE-4A36-806D-220A64E7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33834-A1F0-4009-A3DB-1C2F3D35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F3E1-94A4-4628-A2D6-DFA1149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80CA-03E2-43EA-A32B-32A35AF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F1E4-54D2-44A5-B190-D178A2B7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DA1-151D-434D-AEE8-3ED78562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F7746-1E13-4B25-9B12-CF53D55F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52BD-39C4-4C7F-9941-C6079C39F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B880A-DB3B-4C12-A739-F00E861F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B54-2139-4DDE-9B76-226CEC9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005-4B31-4820-8ED8-44910EA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AAAE-AB9E-42FD-8E87-4F68B8E8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B5-78C8-4047-BCEB-AC892A16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8C55-0047-4166-B6A1-AB9ACC61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A736-EB84-4A0A-8AD6-A8CBDFBA8A5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45B4-A94C-4681-A5EE-DBB989D6C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37DD-E809-400D-B915-5FA43431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pressjs-templat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expressjs-templa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876048" y="2164551"/>
            <a:ext cx="10309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WILL START 10:10PM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647059" y="3075057"/>
            <a:ext cx="734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Lets Join All Members </a:t>
            </a:r>
          </a:p>
        </p:txBody>
      </p:sp>
    </p:spTree>
    <p:extLst>
      <p:ext uri="{BB962C8B-B14F-4D97-AF65-F5344CB8AC3E}">
        <p14:creationId xmlns:p14="http://schemas.microsoft.com/office/powerpoint/2010/main" val="114851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08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Back End Node Packages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 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body-parser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cookie-parser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Dotenv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Express-mongo-sanitize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Express-rate-limit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web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Multer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xss</a:t>
            </a:r>
            <a:r>
              <a:rPr lang="en-US" dirty="0"/>
              <a:t>-clean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09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Front End React Packages :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9B8F-EFD6-435A-BB21-2A51A592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2" y="1623039"/>
            <a:ext cx="9707473" cy="39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09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Front End React Packages :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45E0B-A24E-4ED1-8A3E-61956FDE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6" y="1564630"/>
            <a:ext cx="9029181" cy="46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09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Front End React Packages :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1A968-3CC3-4F96-903A-876BADCD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0" y="1465134"/>
            <a:ext cx="8235429" cy="41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10 Final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Phase Project :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D367-3CD1-41D8-B5EA-7FF94352322F}"/>
              </a:ext>
            </a:extLst>
          </p:cNvPr>
          <p:cNvSpPr txBox="1"/>
          <p:nvPr/>
        </p:nvSpPr>
        <p:spPr>
          <a:xfrm>
            <a:off x="497631" y="1544214"/>
            <a:ext cx="79714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Entertainment OTT Platform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Ecommerce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Inventory Application </a:t>
            </a:r>
          </a:p>
        </p:txBody>
      </p:sp>
    </p:spTree>
    <p:extLst>
      <p:ext uri="{BB962C8B-B14F-4D97-AF65-F5344CB8AC3E}">
        <p14:creationId xmlns:p14="http://schemas.microsoft.com/office/powerpoint/2010/main" val="5973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876048" y="2164551"/>
            <a:ext cx="10309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0.0 TO MERN STACK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357809" y="3013501"/>
            <a:ext cx="7345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The Road Map</a:t>
            </a:r>
          </a:p>
        </p:txBody>
      </p:sp>
    </p:spTree>
    <p:extLst>
      <p:ext uri="{BB962C8B-B14F-4D97-AF65-F5344CB8AC3E}">
        <p14:creationId xmlns:p14="http://schemas.microsoft.com/office/powerpoint/2010/main" val="33938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3901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 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 W3School, Tutorials point,  JavatPoint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 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 W3School, Tutorials point,  JavatPoint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CSS/Style Framework 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Bootstrap , Tailwind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Web Page, Form, Table , Multipage Static Website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64367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171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Basic Syntax , </a:t>
            </a:r>
            <a:r>
              <a:rPr lang="en-US" dirty="0"/>
              <a:t>Objects,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BOM, </a:t>
            </a:r>
            <a:r>
              <a:rPr lang="en-US" dirty="0"/>
              <a:t>DOM, Validation,  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Cookies, Events, Exception Handling, Array, Loop, Collection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JSON </a:t>
            </a:r>
            <a:r>
              <a:rPr lang="en-US" b="1" dirty="0">
                <a:solidFill>
                  <a:srgbClr val="FF0000"/>
                </a:solidFill>
              </a:rPr>
              <a:t>, Ajax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616B3-FFF6-4630-8674-FA3166A36D16}"/>
              </a:ext>
            </a:extLst>
          </p:cNvPr>
          <p:cNvSpPr txBox="1"/>
          <p:nvPr/>
        </p:nvSpPr>
        <p:spPr>
          <a:xfrm>
            <a:off x="497631" y="3092313"/>
            <a:ext cx="797145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Homework 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 registration, contact, form with validation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Coming soon page, with contact form &amp; count down timer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Realtime currency using free Rest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Weather app free Rest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3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67004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JavaScript ES6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ES6 Functions, Array, Object, Class, String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ES6 Module, Export, Import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with Node 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MERN Stack : Step 04</a:t>
            </a:r>
            <a:endParaRPr lang="en-US" sz="2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95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JS Mongo Fundamental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JS server,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Synchronous Asynchronous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read, write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Creating routes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Mongo DB Commands, Installation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 JS MongoDB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88B21-CB04-47F4-B386-2511BE641E5A}"/>
              </a:ext>
            </a:extLst>
          </p:cNvPr>
          <p:cNvSpPr txBox="1"/>
          <p:nvPr/>
        </p:nvSpPr>
        <p:spPr>
          <a:xfrm>
            <a:off x="497632" y="4027197"/>
            <a:ext cx="797145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Practice project with Node JS mongo dB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34820" y="15519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JS Fundamental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File 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Express.js Middleware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A834D-7413-4FE2-B8B7-50C3EEA79763}"/>
              </a:ext>
            </a:extLst>
          </p:cNvPr>
          <p:cNvSpPr txBox="1"/>
          <p:nvPr/>
        </p:nvSpPr>
        <p:spPr>
          <a:xfrm>
            <a:off x="497632" y="3911636"/>
            <a:ext cx="797145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CRUD Practice with Express JS mongo dB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 Practice with Express JS mongo dB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851678"/>
            <a:ext cx="7971453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 JS Fundamental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JSX,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Class component, state, life cycle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Functional component, hooks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routing, 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Using Rest API with react.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A834D-7413-4FE2-B8B7-50C3EEA79763}"/>
              </a:ext>
            </a:extLst>
          </p:cNvPr>
          <p:cNvSpPr txBox="1"/>
          <p:nvPr/>
        </p:nvSpPr>
        <p:spPr>
          <a:xfrm>
            <a:off x="497632" y="3251717"/>
            <a:ext cx="7971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 registration, contact, form with validation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Coming soon page, with contact form &amp; count down timer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Realtime currency using free Rest API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Weather app free Rest API </a:t>
            </a:r>
          </a:p>
        </p:txBody>
      </p:sp>
    </p:spTree>
    <p:extLst>
      <p:ext uri="{BB962C8B-B14F-4D97-AF65-F5344CB8AC3E}">
        <p14:creationId xmlns:p14="http://schemas.microsoft.com/office/powerpoint/2010/main" val="6667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1020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 to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Stack : Step 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1000968"/>
            <a:ext cx="797145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Fundamental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 Back-End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 Front-End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&amp; Authorization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9DC27-E73D-465A-8131-441E701D26E6}"/>
              </a:ext>
            </a:extLst>
          </p:cNvPr>
          <p:cNvSpPr txBox="1"/>
          <p:nvPr/>
        </p:nvSpPr>
        <p:spPr>
          <a:xfrm>
            <a:off x="497632" y="3149080"/>
            <a:ext cx="79714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Homework: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Stack CURD Project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Stack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Full Stack Simple Expense Manager  </a:t>
            </a:r>
          </a:p>
        </p:txBody>
      </p:sp>
    </p:spTree>
    <p:extLst>
      <p:ext uri="{BB962C8B-B14F-4D97-AF65-F5344CB8AC3E}">
        <p14:creationId xmlns:p14="http://schemas.microsoft.com/office/powerpoint/2010/main" val="406946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460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Hind Siliguri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zarin</cp:lastModifiedBy>
  <cp:revision>109</cp:revision>
  <dcterms:created xsi:type="dcterms:W3CDTF">2022-02-17T10:31:20Z</dcterms:created>
  <dcterms:modified xsi:type="dcterms:W3CDTF">2022-03-06T12:05:34Z</dcterms:modified>
</cp:coreProperties>
</file>