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3" r:id="rId5"/>
    <p:sldId id="262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A568-B2E4-4563-8E6D-7B769B10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D09C6-A580-4F34-AD70-4B1DE110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B1CB-EBBF-4CDA-BD91-7714683E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D1D9-1655-4F9B-92E8-4A63CD7E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9334-3834-4081-BAF3-47E05B3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6009-9FA8-4B44-A555-9F6DD04C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7276-98DC-4C3C-AD08-ECAF712A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E66-313A-4B62-87B0-B3216B51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F64D-AEE5-4814-91C3-8E918B47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6664-0F48-4A07-93A1-4E10B11F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C8276-A8D2-4618-AACE-0940B274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E7C7-42A4-444D-ADBF-054E084F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E328-08F9-4504-8FA9-03F59F9F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D2B1-8194-4581-8919-5A5DEC2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5E49-E1D7-494A-8B02-B901A0B1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164F-9A2D-4F24-B892-6E2C974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4441-7E3C-401C-A139-718A6CD8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F8E2-5437-41C6-8B50-6A60C5E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DA08-051A-461F-86E0-E3433B8D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3DF39-000F-4173-A6DF-E2CF907A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016E-0BB8-4A75-889D-AAE2BD88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6AD6-0F5A-4A07-BCC7-9D3F38C7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798D-B589-4997-B12E-E6FBB9A7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DED7-E293-4602-9039-EC0A7233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60BF-1610-45EB-9083-A1809514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645-896D-403B-B1E7-D5F9155A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A2CD9-4E90-4204-BABF-45660D509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D10D-C1A8-4ED9-94A8-5485902B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E5540-970D-4268-979A-4C7247F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283D-DF59-462B-8AC7-6130420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C0D1-B20B-4E8A-A511-550F1F8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B962-106D-44CA-B264-B2AD75A4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2C42-3C4B-4725-913F-B850737B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DE33-25CC-4FD9-95A1-9340D0C9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4EEB5-E365-409D-8CA4-1393DECA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230A0-6BAD-4776-AED9-442993ECC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E622A-B99C-4005-B06E-0AA2F834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22D98-DC48-4CD0-9FE4-483BBF59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81B22-E644-48AF-8A6F-2B8B8677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C25A-5FB4-4F19-A838-0EDE3581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5CE80-4672-471A-BFD8-28DA18B4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68FDA-FE2F-4345-970D-6DA4F1E5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45845-6421-4201-A5AF-ACB2F172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792B1-09B7-4E63-BA13-5D706173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F597D-6025-434C-B51A-9EBE385A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9BF93-1060-4A51-B135-4DD726EC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8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243B-FD58-4B5F-8492-BA7EEB88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5089-FABE-4A36-806D-220A64E7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33834-A1F0-4009-A3DB-1C2F3D356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F3E1-94A4-4628-A2D6-DFA1149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80CA-03E2-43EA-A32B-32A35AFC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FF1E4-54D2-44A5-B190-D178A2B7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6DA1-151D-434D-AEE8-3ED78562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F7746-1E13-4B25-9B12-CF53D55F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52BD-39C4-4C7F-9941-C6079C39F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B880A-DB3B-4C12-A739-F00E861F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4EB54-2139-4DDE-9B76-226CEC97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005-4B31-4820-8ED8-44910EA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AAAE-AB9E-42FD-8E87-4F68B8E8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B5-78C8-4047-BCEB-AC892A16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8C55-0047-4166-B6A1-AB9ACC61B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A736-EB84-4A0A-8AD6-A8CBDFBA8A5D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45B4-A94C-4681-A5EE-DBB989D6C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37DD-E809-400D-B915-5FA43431A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2663-4A61-4544-8921-2D724C8C5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2837559" y="1769706"/>
            <a:ext cx="6516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STACK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570856" y="3056969"/>
            <a:ext cx="734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nd Siliguri" panose="02000000000000000000" pitchFamily="2" charset="0"/>
                <a:ea typeface="Roboto" panose="02000000000000000000" pitchFamily="2" charset="0"/>
                <a:cs typeface="Hind Siliguri" panose="02000000000000000000" pitchFamily="2" charset="0"/>
              </a:rPr>
              <a:t>অনলাইন কোর্সের বিস্তারিত </a:t>
            </a:r>
          </a:p>
        </p:txBody>
      </p:sp>
    </p:spTree>
    <p:extLst>
      <p:ext uri="{BB962C8B-B14F-4D97-AF65-F5344CB8AC3E}">
        <p14:creationId xmlns:p14="http://schemas.microsoft.com/office/powerpoint/2010/main" val="114851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3194180" y="2183362"/>
            <a:ext cx="6015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Previous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BB2D-854E-4367-A6DA-776E532384FD}"/>
              </a:ext>
            </a:extLst>
          </p:cNvPr>
          <p:cNvSpPr txBox="1"/>
          <p:nvPr/>
        </p:nvSpPr>
        <p:spPr>
          <a:xfrm>
            <a:off x="2808514" y="3014359"/>
            <a:ext cx="6612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Common Web Development Knowledge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Beginning knowledge of React , node js</a:t>
            </a:r>
          </a:p>
        </p:txBody>
      </p:sp>
    </p:spTree>
    <p:extLst>
      <p:ext uri="{BB962C8B-B14F-4D97-AF65-F5344CB8AC3E}">
        <p14:creationId xmlns:p14="http://schemas.microsoft.com/office/powerpoint/2010/main" val="23592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32318" y="149288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OUTLINE (Live Batch)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1DC4D-DEDB-4ECA-96B9-E310474CBD59}"/>
              </a:ext>
            </a:extLst>
          </p:cNvPr>
          <p:cNvSpPr txBox="1"/>
          <p:nvPr/>
        </p:nvSpPr>
        <p:spPr>
          <a:xfrm>
            <a:off x="519404" y="1188685"/>
            <a:ext cx="6183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MERN Stack Fundamentals: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59166-6B9E-4199-AE7C-8CCB1389EFD3}"/>
              </a:ext>
            </a:extLst>
          </p:cNvPr>
          <p:cNvSpPr txBox="1"/>
          <p:nvPr/>
        </p:nvSpPr>
        <p:spPr>
          <a:xfrm>
            <a:off x="519404" y="1672771"/>
            <a:ext cx="61830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structure with – REACT+EXPRESS+MONGODB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Necessary npm packages/lib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Packages/lib  implementation technic</a:t>
            </a:r>
          </a:p>
        </p:txBody>
      </p:sp>
    </p:spTree>
    <p:extLst>
      <p:ext uri="{BB962C8B-B14F-4D97-AF65-F5344CB8AC3E}">
        <p14:creationId xmlns:p14="http://schemas.microsoft.com/office/powerpoint/2010/main" val="8637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OUTLINE (Live Batch)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1DC4D-DEDB-4ECA-96B9-E310474CBD59}"/>
              </a:ext>
            </a:extLst>
          </p:cNvPr>
          <p:cNvSpPr txBox="1"/>
          <p:nvPr/>
        </p:nvSpPr>
        <p:spPr>
          <a:xfrm>
            <a:off x="584718" y="1020735"/>
            <a:ext cx="6183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P1.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Basic List CURD: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59166-6B9E-4199-AE7C-8CCB1389EFD3}"/>
              </a:ext>
            </a:extLst>
          </p:cNvPr>
          <p:cNvSpPr txBox="1"/>
          <p:nvPr/>
        </p:nvSpPr>
        <p:spPr>
          <a:xfrm>
            <a:off x="584718" y="1523482"/>
            <a:ext cx="79714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Basic project setup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create -&gt; Front end -&gt; Server Side-&gt;Database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update -&gt; Front end -&gt; Server Side-&gt;Database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read -&gt; Front end -&gt; Server Side-&gt;Database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delete -&gt; Front end -&gt; Server Side-&gt;Database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 @live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OUTLINE (Live Batch)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1DC4D-DEDB-4ECA-96B9-E310474CBD59}"/>
              </a:ext>
            </a:extLst>
          </p:cNvPr>
          <p:cNvSpPr txBox="1"/>
          <p:nvPr/>
        </p:nvSpPr>
        <p:spPr>
          <a:xfrm>
            <a:off x="584718" y="1020735"/>
            <a:ext cx="6183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P2: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DO Application: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59166-6B9E-4199-AE7C-8CCB1389EFD3}"/>
              </a:ext>
            </a:extLst>
          </p:cNvPr>
          <p:cNvSpPr txBox="1"/>
          <p:nvPr/>
        </p:nvSpPr>
        <p:spPr>
          <a:xfrm>
            <a:off x="584718" y="1523482"/>
            <a:ext cx="79714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login registration system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Token based authentication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based database operations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Conditions, searching, filtering and more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1DC4D-DEDB-4ECA-96B9-E310474CBD59}"/>
              </a:ext>
            </a:extLst>
          </p:cNvPr>
          <p:cNvSpPr txBox="1"/>
          <p:nvPr/>
        </p:nvSpPr>
        <p:spPr>
          <a:xfrm>
            <a:off x="584718" y="1020735"/>
            <a:ext cx="813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P4: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OTT Platform project like- Netflix, hoichoi, chorki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41B7D-7438-4D43-A904-D142BE77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4" y="1531327"/>
            <a:ext cx="8665219" cy="41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Duration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3/4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Pre- Recorded Tutorial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100-120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12-16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Course fee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4000/-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 start 4 march 2022 Friday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Live Class Friday Night 10:00PM-12:00PM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56DA54-1F52-462B-AB44-49DF9970CE7C}"/>
              </a:ext>
            </a:extLst>
          </p:cNvPr>
          <p:cNvSpPr txBox="1"/>
          <p:nvPr/>
        </p:nvSpPr>
        <p:spPr>
          <a:xfrm>
            <a:off x="497632" y="139957"/>
            <a:ext cx="618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Viva for batch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6FDA1-A25D-4404-B895-274EDDE1F263}"/>
              </a:ext>
            </a:extLst>
          </p:cNvPr>
          <p:cNvSpPr txBox="1"/>
          <p:nvPr/>
        </p:nvSpPr>
        <p:spPr>
          <a:xfrm>
            <a:off x="497632" y="991637"/>
            <a:ext cx="79714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Write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“MERN”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 SMS to 01785388919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Viva topic – basic react js, node js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 line 01774688159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7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202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Hind Siliguri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75</cp:revision>
  <dcterms:created xsi:type="dcterms:W3CDTF">2022-02-17T10:31:20Z</dcterms:created>
  <dcterms:modified xsi:type="dcterms:W3CDTF">2022-02-26T11:51:49Z</dcterms:modified>
</cp:coreProperties>
</file>