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6" autoAdjust="0"/>
    <p:restoredTop sz="94660"/>
  </p:normalViewPr>
  <p:slideViewPr>
    <p:cSldViewPr snapToGrid="0">
      <p:cViewPr>
        <p:scale>
          <a:sx n="100" d="100"/>
          <a:sy n="100" d="100"/>
        </p:scale>
        <p:origin x="216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A568-B2E4-4563-8E6D-7B769B10D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D09C6-A580-4F34-AD70-4B1DE1109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CB1CB-EBBF-4CDA-BD91-7714683E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0D1D9-1655-4F9B-92E8-4A63CD7EC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49334-3834-4081-BAF3-47E05B3F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6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26009-9FA8-4B44-A555-9F6DD04C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D7276-98DC-4C3C-AD08-ECAF712AC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1BE66-313A-4B62-87B0-B3216B51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FF64D-AEE5-4814-91C3-8E918B477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C6664-0F48-4A07-93A1-4E10B11F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9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0C8276-A8D2-4618-AACE-0940B2749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1E7C7-42A4-444D-ADBF-054E084F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5E328-08F9-4504-8FA9-03F59F9F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ED2B1-8194-4581-8919-5A5DEC23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C5E49-E1D7-494A-8B02-B901A0B1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164F-9A2D-4F24-B892-6E2C974B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44441-7E3C-401C-A139-718A6CD81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6F8E2-5437-41C6-8B50-6A60C5EC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DA08-051A-461F-86E0-E3433B8D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3DF39-000F-4173-A6DF-E2CF907A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2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4016E-0BB8-4A75-889D-AAE2BD887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66AD6-0F5A-4A07-BCC7-9D3F38C7B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5798D-B589-4997-B12E-E6FBB9A70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3DED7-E293-4602-9039-EC0A72335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260BF-1610-45EB-9083-A1809514F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8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2645-896D-403B-B1E7-D5F9155A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A2CD9-4E90-4204-BABF-45660D509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DD10D-C1A8-4ED9-94A8-5485902B9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E5540-970D-4268-979A-4C7247FBD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A283D-DF59-462B-8AC7-61304206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CC0D1-B20B-4E8A-A511-550F1F85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0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1B962-106D-44CA-B264-B2AD75A43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E2C42-3C4B-4725-913F-B850737B0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6DE33-25CC-4FD9-95A1-9340D0C92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E4EEB5-E365-409D-8CA4-1393DECA5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9230A0-6BAD-4776-AED9-442993ECC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BE622A-B99C-4005-B06E-0AA2F834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822D98-DC48-4CD0-9FE4-483BBF59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81B22-E644-48AF-8A6F-2B8B86776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0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8C25A-5FB4-4F19-A838-0EDE3581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75CE80-4672-471A-BFD8-28DA18B4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68FDA-FE2F-4345-970D-6DA4F1E5E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45845-6421-4201-A5AF-ACB2F172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7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2792B1-09B7-4E63-BA13-5D706173E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F597D-6025-434C-B51A-9EBE385A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9BF93-1060-4A51-B135-4DD726EC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8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243B-FD58-4B5F-8492-BA7EEB88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D5089-FABE-4A36-806D-220A64E73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33834-A1F0-4009-A3DB-1C2F3D356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3F3E1-94A4-4628-A2D6-DFA1149C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C80CA-03E2-43EA-A32B-32A35AFCA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FF1E4-54D2-44A5-B190-D178A2B7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6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6DA1-151D-434D-AEE8-3ED785620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0F7746-1E13-4B25-9B12-CF53D55F8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852BD-39C4-4C7F-9941-C6079C39F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B880A-DB3B-4C12-A739-F00E861F4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4EB54-2139-4DDE-9B76-226CEC97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62005-4B31-4820-8ED8-44910EAF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DAAAE-AB9E-42FD-8E87-4F68B8E80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F51B5-78C8-4047-BCEB-AC892A16B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A8C55-0047-4166-B6A1-AB9ACC61B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FA736-EB84-4A0A-8AD6-A8CBDFBA8A5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B45B4-A94C-4681-A5EE-DBB989D6C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E37DD-E809-400D-B915-5FA43431A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8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expressjs-template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expressjs-templat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DA54-1F52-462B-AB44-49DF9970CE7C}"/>
              </a:ext>
            </a:extLst>
          </p:cNvPr>
          <p:cNvSpPr txBox="1"/>
          <p:nvPr/>
        </p:nvSpPr>
        <p:spPr>
          <a:xfrm>
            <a:off x="876048" y="2164551"/>
            <a:ext cx="103092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 WILL START 10:10PM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1CBB2D-854E-4367-A6DA-776E532384FD}"/>
              </a:ext>
            </a:extLst>
          </p:cNvPr>
          <p:cNvSpPr txBox="1"/>
          <p:nvPr/>
        </p:nvSpPr>
        <p:spPr>
          <a:xfrm>
            <a:off x="2647059" y="3075057"/>
            <a:ext cx="7345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Lets Join All Members </a:t>
            </a:r>
          </a:p>
        </p:txBody>
      </p:sp>
    </p:spTree>
    <p:extLst>
      <p:ext uri="{BB962C8B-B14F-4D97-AF65-F5344CB8AC3E}">
        <p14:creationId xmlns:p14="http://schemas.microsoft.com/office/powerpoint/2010/main" val="1148511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DA54-1F52-462B-AB44-49DF9970CE7C}"/>
              </a:ext>
            </a:extLst>
          </p:cNvPr>
          <p:cNvSpPr txBox="1"/>
          <p:nvPr/>
        </p:nvSpPr>
        <p:spPr>
          <a:xfrm>
            <a:off x="311020" y="139957"/>
            <a:ext cx="618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Zero to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Mern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Stack : Step 08</a:t>
            </a:r>
            <a:endParaRPr lang="en-US" sz="2400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6FDA1-A25D-4404-B895-274EDDE1F263}"/>
              </a:ext>
            </a:extLst>
          </p:cNvPr>
          <p:cNvSpPr txBox="1"/>
          <p:nvPr/>
        </p:nvSpPr>
        <p:spPr>
          <a:xfrm>
            <a:off x="497632" y="1000968"/>
            <a:ext cx="7971453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MERN Back End Node Packages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 JS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body-parser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cookie-parser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Dotenv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Express-mongo-sanitize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Express-rate-limit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Hpp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Helmet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Json web 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Mongoose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Multer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xss</a:t>
            </a:r>
            <a:r>
              <a:rPr lang="en-US" dirty="0"/>
              <a:t>-clean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8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DA54-1F52-462B-AB44-49DF9970CE7C}"/>
              </a:ext>
            </a:extLst>
          </p:cNvPr>
          <p:cNvSpPr txBox="1"/>
          <p:nvPr/>
        </p:nvSpPr>
        <p:spPr>
          <a:xfrm>
            <a:off x="311020" y="139957"/>
            <a:ext cx="618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Zero to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Mern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Stack : Step 09</a:t>
            </a:r>
            <a:endParaRPr lang="en-US" sz="2400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6FDA1-A25D-4404-B895-274EDDE1F263}"/>
              </a:ext>
            </a:extLst>
          </p:cNvPr>
          <p:cNvSpPr txBox="1"/>
          <p:nvPr/>
        </p:nvSpPr>
        <p:spPr>
          <a:xfrm>
            <a:off x="497632" y="1000968"/>
            <a:ext cx="7971453" cy="46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MERN Front End React Packages :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319B8F-EFD6-435A-BB21-2A51A592D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2" y="1623039"/>
            <a:ext cx="9707473" cy="390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3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DA54-1F52-462B-AB44-49DF9970CE7C}"/>
              </a:ext>
            </a:extLst>
          </p:cNvPr>
          <p:cNvSpPr txBox="1"/>
          <p:nvPr/>
        </p:nvSpPr>
        <p:spPr>
          <a:xfrm>
            <a:off x="311020" y="139957"/>
            <a:ext cx="618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Zero to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Mern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Stack : Step 09</a:t>
            </a:r>
            <a:endParaRPr lang="en-US" sz="2400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6FDA1-A25D-4404-B895-274EDDE1F263}"/>
              </a:ext>
            </a:extLst>
          </p:cNvPr>
          <p:cNvSpPr txBox="1"/>
          <p:nvPr/>
        </p:nvSpPr>
        <p:spPr>
          <a:xfrm>
            <a:off x="497632" y="1000968"/>
            <a:ext cx="7971453" cy="46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MERN Front End React Packages :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D45E0B-A24E-4ED1-8A3E-61956FDE1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96" y="1564630"/>
            <a:ext cx="9029181" cy="469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56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DA54-1F52-462B-AB44-49DF9970CE7C}"/>
              </a:ext>
            </a:extLst>
          </p:cNvPr>
          <p:cNvSpPr txBox="1"/>
          <p:nvPr/>
        </p:nvSpPr>
        <p:spPr>
          <a:xfrm>
            <a:off x="311020" y="139957"/>
            <a:ext cx="618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Zero to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Mern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Stack : Step 09</a:t>
            </a:r>
            <a:endParaRPr lang="en-US" sz="2400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6FDA1-A25D-4404-B895-274EDDE1F263}"/>
              </a:ext>
            </a:extLst>
          </p:cNvPr>
          <p:cNvSpPr txBox="1"/>
          <p:nvPr/>
        </p:nvSpPr>
        <p:spPr>
          <a:xfrm>
            <a:off x="497632" y="1000968"/>
            <a:ext cx="7971453" cy="46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MERN Front End React Packages :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41A968-3CC3-4F96-903A-876BADCDD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20" y="1465134"/>
            <a:ext cx="8235429" cy="410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3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DA54-1F52-462B-AB44-49DF9970CE7C}"/>
              </a:ext>
            </a:extLst>
          </p:cNvPr>
          <p:cNvSpPr txBox="1"/>
          <p:nvPr/>
        </p:nvSpPr>
        <p:spPr>
          <a:xfrm>
            <a:off x="311020" y="139957"/>
            <a:ext cx="618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Zero to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Mern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Stack : Step 10 Final</a:t>
            </a:r>
            <a:endParaRPr lang="en-US" sz="2400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6FDA1-A25D-4404-B895-274EDDE1F263}"/>
              </a:ext>
            </a:extLst>
          </p:cNvPr>
          <p:cNvSpPr txBox="1"/>
          <p:nvPr/>
        </p:nvSpPr>
        <p:spPr>
          <a:xfrm>
            <a:off x="497632" y="1000968"/>
            <a:ext cx="7971453" cy="46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Full Phase Project :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0D367-3CD1-41D8-B5EA-7FF94352322F}"/>
              </a:ext>
            </a:extLst>
          </p:cNvPr>
          <p:cNvSpPr txBox="1"/>
          <p:nvPr/>
        </p:nvSpPr>
        <p:spPr>
          <a:xfrm>
            <a:off x="497631" y="1544214"/>
            <a:ext cx="797145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Entertainment OTT Platform 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Ecommerce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Inventory Application </a:t>
            </a:r>
          </a:p>
        </p:txBody>
      </p:sp>
    </p:spTree>
    <p:extLst>
      <p:ext uri="{BB962C8B-B14F-4D97-AF65-F5344CB8AC3E}">
        <p14:creationId xmlns:p14="http://schemas.microsoft.com/office/powerpoint/2010/main" val="59735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DA54-1F52-462B-AB44-49DF9970CE7C}"/>
              </a:ext>
            </a:extLst>
          </p:cNvPr>
          <p:cNvSpPr txBox="1"/>
          <p:nvPr/>
        </p:nvSpPr>
        <p:spPr>
          <a:xfrm>
            <a:off x="876048" y="2164551"/>
            <a:ext cx="103092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0.0 TO MERN STACK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1CBB2D-854E-4367-A6DA-776E532384FD}"/>
              </a:ext>
            </a:extLst>
          </p:cNvPr>
          <p:cNvSpPr txBox="1"/>
          <p:nvPr/>
        </p:nvSpPr>
        <p:spPr>
          <a:xfrm>
            <a:off x="2357809" y="3013501"/>
            <a:ext cx="7345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The Road Map</a:t>
            </a:r>
          </a:p>
        </p:txBody>
      </p:sp>
    </p:spTree>
    <p:extLst>
      <p:ext uri="{BB962C8B-B14F-4D97-AF65-F5344CB8AC3E}">
        <p14:creationId xmlns:p14="http://schemas.microsoft.com/office/powerpoint/2010/main" val="339386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DA54-1F52-462B-AB44-49DF9970CE7C}"/>
              </a:ext>
            </a:extLst>
          </p:cNvPr>
          <p:cNvSpPr txBox="1"/>
          <p:nvPr/>
        </p:nvSpPr>
        <p:spPr>
          <a:xfrm>
            <a:off x="339012" y="139957"/>
            <a:ext cx="618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Zero to </a:t>
            </a:r>
            <a:r>
              <a:rPr lang="en-US" sz="2400" b="1" dirty="0" err="1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Mern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Stack : Step 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6FDA1-A25D-4404-B895-274EDDE1F263}"/>
              </a:ext>
            </a:extLst>
          </p:cNvPr>
          <p:cNvSpPr txBox="1"/>
          <p:nvPr/>
        </p:nvSpPr>
        <p:spPr>
          <a:xfrm>
            <a:off x="497632" y="991637"/>
            <a:ext cx="79714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HTML 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Form W3School, Tutorials point,  JavatPoint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CSS : 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Form W3School, Tutorials point,  JavatPoint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CSS/Style Framework 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Bootstrap , Tailwind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Homework: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Simple Web Page, Form, Table , Multipage Static Website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69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DA54-1F52-462B-AB44-49DF9970CE7C}"/>
              </a:ext>
            </a:extLst>
          </p:cNvPr>
          <p:cNvSpPr txBox="1"/>
          <p:nvPr/>
        </p:nvSpPr>
        <p:spPr>
          <a:xfrm>
            <a:off x="264367" y="139957"/>
            <a:ext cx="618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Zero to </a:t>
            </a:r>
            <a:r>
              <a:rPr lang="en-US" sz="2400" b="1" dirty="0" err="1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Mern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Stack : Step 02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6FDA1-A25D-4404-B895-274EDDE1F263}"/>
              </a:ext>
            </a:extLst>
          </p:cNvPr>
          <p:cNvSpPr txBox="1"/>
          <p:nvPr/>
        </p:nvSpPr>
        <p:spPr>
          <a:xfrm>
            <a:off x="497632" y="991637"/>
            <a:ext cx="7971453" cy="1710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JavaScript 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JavaScript Basic Syntax , </a:t>
            </a:r>
            <a:r>
              <a:rPr lang="en-US" dirty="0"/>
              <a:t>Objects,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BOM, </a:t>
            </a:r>
            <a:r>
              <a:rPr lang="en-US" dirty="0"/>
              <a:t>DOM, Validation,  OOPs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Cookies, Events, Exception Handling, Array, Loop, Collection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JavaScript JSON </a:t>
            </a:r>
            <a:r>
              <a:rPr lang="en-US" b="1" dirty="0">
                <a:solidFill>
                  <a:srgbClr val="FF0000"/>
                </a:solidFill>
              </a:rPr>
              <a:t>, Ajax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7616B3-FFF6-4630-8674-FA3166A36D16}"/>
              </a:ext>
            </a:extLst>
          </p:cNvPr>
          <p:cNvSpPr txBox="1"/>
          <p:nvPr/>
        </p:nvSpPr>
        <p:spPr>
          <a:xfrm>
            <a:off x="497631" y="3092313"/>
            <a:ext cx="7971453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JavaScript Homework  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Login registration, contact, form with validation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Coming soon page, with contact form &amp; count down timer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Realtime currency using free Rest API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Weather app free Rest API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13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DA54-1F52-462B-AB44-49DF9970CE7C}"/>
              </a:ext>
            </a:extLst>
          </p:cNvPr>
          <p:cNvSpPr txBox="1"/>
          <p:nvPr/>
        </p:nvSpPr>
        <p:spPr>
          <a:xfrm>
            <a:off x="367004" y="139957"/>
            <a:ext cx="618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Zero to </a:t>
            </a:r>
            <a:r>
              <a:rPr lang="en-US" sz="2400" b="1" dirty="0" err="1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Mern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Stack : Step 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6FDA1-A25D-4404-B895-274EDDE1F263}"/>
              </a:ext>
            </a:extLst>
          </p:cNvPr>
          <p:cNvSpPr txBox="1"/>
          <p:nvPr/>
        </p:nvSpPr>
        <p:spPr>
          <a:xfrm>
            <a:off x="497632" y="991637"/>
            <a:ext cx="7971453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JavaScript ES6 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ES6 Functions, Array, Object, Class, String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ES6 Module, Export, Import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Introduce with Node JS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0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DA54-1F52-462B-AB44-49DF9970CE7C}"/>
              </a:ext>
            </a:extLst>
          </p:cNvPr>
          <p:cNvSpPr txBox="1"/>
          <p:nvPr/>
        </p:nvSpPr>
        <p:spPr>
          <a:xfrm>
            <a:off x="311020" y="139957"/>
            <a:ext cx="618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Zero to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Mern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Stack : Step 04</a:t>
            </a:r>
            <a:endParaRPr lang="en-US" sz="2400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6FDA1-A25D-4404-B895-274EDDE1F263}"/>
              </a:ext>
            </a:extLst>
          </p:cNvPr>
          <p:cNvSpPr txBox="1"/>
          <p:nvPr/>
        </p:nvSpPr>
        <p:spPr>
          <a:xfrm>
            <a:off x="497632" y="991637"/>
            <a:ext cx="7971453" cy="2957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Node JS Mongo Fundamental 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Node JS server, module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Synchronous Asynchronous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File read, write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Creating routes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 DB Commands, Installation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Node JS MongoDB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88B21-CB04-47F4-B386-2511BE641E5A}"/>
              </a:ext>
            </a:extLst>
          </p:cNvPr>
          <p:cNvSpPr txBox="1"/>
          <p:nvPr/>
        </p:nvSpPr>
        <p:spPr>
          <a:xfrm>
            <a:off x="497632" y="4027197"/>
            <a:ext cx="7971453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Homework: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CRUD Practice project with Node JS mongo dB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75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DA54-1F52-462B-AB44-49DF9970CE7C}"/>
              </a:ext>
            </a:extLst>
          </p:cNvPr>
          <p:cNvSpPr txBox="1"/>
          <p:nvPr/>
        </p:nvSpPr>
        <p:spPr>
          <a:xfrm>
            <a:off x="234820" y="155197"/>
            <a:ext cx="618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Zero to </a:t>
            </a:r>
            <a:r>
              <a:rPr lang="en-US" sz="2400" b="1" dirty="0" err="1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Mern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Stack : Step 05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6FDA1-A25D-4404-B895-274EDDE1F263}"/>
              </a:ext>
            </a:extLst>
          </p:cNvPr>
          <p:cNvSpPr txBox="1"/>
          <p:nvPr/>
        </p:nvSpPr>
        <p:spPr>
          <a:xfrm>
            <a:off x="497632" y="991637"/>
            <a:ext cx="7971453" cy="309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Express JS Fundamental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Express.js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Express.js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Express.js 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Express.js Post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Express.js Routing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Express.js Cookies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Express.js File Upload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Express.js Middleware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A834D-7413-4FE2-B8B7-50C3EEA79763}"/>
              </a:ext>
            </a:extLst>
          </p:cNvPr>
          <p:cNvSpPr txBox="1"/>
          <p:nvPr/>
        </p:nvSpPr>
        <p:spPr>
          <a:xfrm>
            <a:off x="497632" y="3911636"/>
            <a:ext cx="7971453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Homework: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CRUD Practice with Express JS mongo dB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TODO Practice with Express JS mongo dB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8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DA54-1F52-462B-AB44-49DF9970CE7C}"/>
              </a:ext>
            </a:extLst>
          </p:cNvPr>
          <p:cNvSpPr txBox="1"/>
          <p:nvPr/>
        </p:nvSpPr>
        <p:spPr>
          <a:xfrm>
            <a:off x="311020" y="139957"/>
            <a:ext cx="618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Zero to </a:t>
            </a:r>
            <a:r>
              <a:rPr lang="en-US" sz="2400" b="1" dirty="0" err="1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Mern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Stack : Step 06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6FDA1-A25D-4404-B895-274EDDE1F263}"/>
              </a:ext>
            </a:extLst>
          </p:cNvPr>
          <p:cNvSpPr txBox="1"/>
          <p:nvPr/>
        </p:nvSpPr>
        <p:spPr>
          <a:xfrm>
            <a:off x="497632" y="851678"/>
            <a:ext cx="7971453" cy="2819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React JS Fundamental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Structure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JSX,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Class component, state, life cycle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Functional component, hooks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 routing, validation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Using Rest API with react.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hlinkClick r:id="rId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A834D-7413-4FE2-B8B7-50C3EEA79763}"/>
              </a:ext>
            </a:extLst>
          </p:cNvPr>
          <p:cNvSpPr txBox="1"/>
          <p:nvPr/>
        </p:nvSpPr>
        <p:spPr>
          <a:xfrm>
            <a:off x="497632" y="3251717"/>
            <a:ext cx="79714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Homework: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Login registration, contact, form with validation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Coming soon page, with contact form &amp; count down timer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Realtime currency using free Rest API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Weather app free Rest API </a:t>
            </a:r>
          </a:p>
        </p:txBody>
      </p:sp>
    </p:spTree>
    <p:extLst>
      <p:ext uri="{BB962C8B-B14F-4D97-AF65-F5344CB8AC3E}">
        <p14:creationId xmlns:p14="http://schemas.microsoft.com/office/powerpoint/2010/main" val="66679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DA54-1F52-462B-AB44-49DF9970CE7C}"/>
              </a:ext>
            </a:extLst>
          </p:cNvPr>
          <p:cNvSpPr txBox="1"/>
          <p:nvPr/>
        </p:nvSpPr>
        <p:spPr>
          <a:xfrm>
            <a:off x="311020" y="139957"/>
            <a:ext cx="618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Zero to </a:t>
            </a:r>
            <a:r>
              <a:rPr lang="en-US" sz="2400" b="1" dirty="0" err="1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Mern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Stack : Step 07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6FDA1-A25D-4404-B895-274EDDE1F263}"/>
              </a:ext>
            </a:extLst>
          </p:cNvPr>
          <p:cNvSpPr txBox="1"/>
          <p:nvPr/>
        </p:nvSpPr>
        <p:spPr>
          <a:xfrm>
            <a:off x="497632" y="1000968"/>
            <a:ext cx="7971453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MERN Fundamental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Structure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 Back-End Packages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MongoDB Packages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 Front-End Packages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 &amp; Authorization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hlinkClick r:id="rId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39DC27-E73D-465A-8131-441E701D26E6}"/>
              </a:ext>
            </a:extLst>
          </p:cNvPr>
          <p:cNvSpPr txBox="1"/>
          <p:nvPr/>
        </p:nvSpPr>
        <p:spPr>
          <a:xfrm>
            <a:off x="497632" y="3149080"/>
            <a:ext cx="797145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Homework: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Full Stack CURD Project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Full Stack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Todo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Full Stack Simple Expense Manager  </a:t>
            </a:r>
          </a:p>
        </p:txBody>
      </p:sp>
    </p:spTree>
    <p:extLst>
      <p:ext uri="{BB962C8B-B14F-4D97-AF65-F5344CB8AC3E}">
        <p14:creationId xmlns:p14="http://schemas.microsoft.com/office/powerpoint/2010/main" val="406946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460</Words>
  <Application>Microsoft Office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Hind Siliguri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Engr. Rabbil Hasan</dc:creator>
  <cp:lastModifiedBy>Engr. Rabbil Hasan</cp:lastModifiedBy>
  <cp:revision>107</cp:revision>
  <dcterms:created xsi:type="dcterms:W3CDTF">2022-02-17T10:31:20Z</dcterms:created>
  <dcterms:modified xsi:type="dcterms:W3CDTF">2022-03-04T18:26:09Z</dcterms:modified>
</cp:coreProperties>
</file>