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876048" y="2164551"/>
            <a:ext cx="103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0.0 TO 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357809" y="3013501"/>
            <a:ext cx="73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The Road Map</a:t>
            </a:r>
          </a:p>
        </p:txBody>
      </p:sp>
    </p:spTree>
    <p:extLst>
      <p:ext uri="{BB962C8B-B14F-4D97-AF65-F5344CB8AC3E}">
        <p14:creationId xmlns:p14="http://schemas.microsoft.com/office/powerpoint/2010/main" val="339386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9B8F-EFD6-435A-BB21-2A51A592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2" y="1623039"/>
            <a:ext cx="9707473" cy="39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45E0B-A24E-4ED1-8A3E-61956FDE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" y="1564630"/>
            <a:ext cx="9029181" cy="4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1A968-3CC3-4F96-903A-876BADCD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" y="1465134"/>
            <a:ext cx="8235429" cy="41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10 Final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Phase Project :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D367-3CD1-41D8-B5EA-7FF94352322F}"/>
              </a:ext>
            </a:extLst>
          </p:cNvPr>
          <p:cNvSpPr txBox="1"/>
          <p:nvPr/>
        </p:nvSpPr>
        <p:spPr>
          <a:xfrm>
            <a:off x="497631" y="1544214"/>
            <a:ext cx="7971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Entertainment OTT Platform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Ecommerce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Application </a:t>
            </a:r>
          </a:p>
        </p:txBody>
      </p:sp>
    </p:spTree>
    <p:extLst>
      <p:ext uri="{BB962C8B-B14F-4D97-AF65-F5344CB8AC3E}">
        <p14:creationId xmlns:p14="http://schemas.microsoft.com/office/powerpoint/2010/main" val="5973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3901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CSS/Style Framework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Bootstrap , Tailwind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Web Page, Form, Table , Multipage Static Website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64367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Basic Syntax , </a:t>
            </a:r>
            <a:r>
              <a:rPr lang="en-US" dirty="0"/>
              <a:t>Objects,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BOM, </a:t>
            </a:r>
            <a:r>
              <a:rPr lang="en-US" dirty="0"/>
              <a:t>DOM, Validation,  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Cookies, Events, Exception Handling, Array, Loop, Collection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JSON </a:t>
            </a:r>
            <a:r>
              <a:rPr lang="en-US" b="1" dirty="0">
                <a:solidFill>
                  <a:srgbClr val="FF0000"/>
                </a:solidFill>
              </a:rPr>
              <a:t>, Ajax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616B3-FFF6-4630-8674-FA3166A36D16}"/>
              </a:ext>
            </a:extLst>
          </p:cNvPr>
          <p:cNvSpPr txBox="1"/>
          <p:nvPr/>
        </p:nvSpPr>
        <p:spPr>
          <a:xfrm>
            <a:off x="497631" y="3092313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Homework 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67004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ES6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Functions, Array, Object, Class,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Module, Export, Import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with Node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04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 Fundamental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server,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Synchronous Asynchronous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read, write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Creating routes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 DB Commands, Installation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MongoDB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88B21-CB04-47F4-B386-2511BE641E5A}"/>
              </a:ext>
            </a:extLst>
          </p:cNvPr>
          <p:cNvSpPr txBox="1"/>
          <p:nvPr/>
        </p:nvSpPr>
        <p:spPr>
          <a:xfrm>
            <a:off x="497632" y="4027197"/>
            <a:ext cx="79714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project with Node JS mongo dB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34820" y="15519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File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Middleware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911636"/>
            <a:ext cx="79714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with Express JS mongo 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Practice with Express JS mongo dB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851678"/>
            <a:ext cx="7971453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JSX,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Class component, state, life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Functional component, hooks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routing,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Using Rest API with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25171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</p:txBody>
      </p:sp>
    </p:spTree>
    <p:extLst>
      <p:ext uri="{BB962C8B-B14F-4D97-AF65-F5344CB8AC3E}">
        <p14:creationId xmlns:p14="http://schemas.microsoft.com/office/powerpoint/2010/main" val="6667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Back-End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Front-End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&amp; Authorization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9DC27-E73D-465A-8131-441E701D26E6}"/>
              </a:ext>
            </a:extLst>
          </p:cNvPr>
          <p:cNvSpPr txBox="1"/>
          <p:nvPr/>
        </p:nvSpPr>
        <p:spPr>
          <a:xfrm>
            <a:off x="497632" y="3149080"/>
            <a:ext cx="7971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CURD Project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Simple Expense Manager  </a:t>
            </a:r>
          </a:p>
        </p:txBody>
      </p:sp>
    </p:spTree>
    <p:extLst>
      <p:ext uri="{BB962C8B-B14F-4D97-AF65-F5344CB8AC3E}">
        <p14:creationId xmlns:p14="http://schemas.microsoft.com/office/powerpoint/2010/main" val="40694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08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Back End Node Packages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Express-mongo-sanitize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Express-rate-limit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xss</a:t>
            </a:r>
            <a:r>
              <a:rPr lang="en-US" dirty="0"/>
              <a:t>-clean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452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zarin</cp:lastModifiedBy>
  <cp:revision>110</cp:revision>
  <dcterms:created xsi:type="dcterms:W3CDTF">2022-02-17T10:31:20Z</dcterms:created>
  <dcterms:modified xsi:type="dcterms:W3CDTF">2022-03-19T16:51:32Z</dcterms:modified>
</cp:coreProperties>
</file>