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7" r:id="rId10"/>
    <p:sldId id="266" r:id="rId11"/>
    <p:sldId id="268" r:id="rId12"/>
    <p:sldId id="271" r:id="rId13"/>
    <p:sldId id="269" r:id="rId14"/>
    <p:sldId id="270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 varScale="1">
        <p:scale>
          <a:sx n="97" d="100"/>
          <a:sy n="97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5530" y="874236"/>
            <a:ext cx="4196470" cy="707886"/>
            <a:chOff x="228600" y="830818"/>
            <a:chExt cx="4196470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1798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What is express: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4196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/>
                <a:t>This is a server side web framework for node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6806" y="18097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Uses: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756" y="2190750"/>
            <a:ext cx="84767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/>
              <a:t>To Develop Server Side Rest API For Mobile, Desktop, Web Applications and IOT devices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/>
              <a:t>Using template engine with express you can develop complete web site or web application too.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/>
              <a:t>You can use react, Vue or angular with express to develop complete web site or web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19150"/>
            <a:ext cx="6797738" cy="26161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post()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With URL Parameter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Header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JSON BODY 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Multipart Form Data 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File Upload </a:t>
            </a: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0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742950"/>
            <a:ext cx="5257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Middleware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 + 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ind Siliguri" panose="02000000000000000000" pitchFamily="2" charset="0"/>
                <a:cs typeface="Hind Siliguri" panose="02000000000000000000" pitchFamily="2" charset="0"/>
              </a:rPr>
              <a:t>মধ্যম</a:t>
            </a:r>
            <a:r>
              <a:rPr lang="en-US" dirty="0">
                <a:latin typeface="Hind Siliguri" panose="02000000000000000000" pitchFamily="2" charset="0"/>
                <a:cs typeface="Hind Siliguri" panose="02000000000000000000" pitchFamily="2" charset="0"/>
              </a:rPr>
              <a:t>  + সতর্কতা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ind Siliguri" panose="02000000000000000000" pitchFamily="2" charset="0"/>
                <a:cs typeface="Hind Siliguri" panose="02000000000000000000" pitchFamily="2" charset="0"/>
              </a:rPr>
              <a:t>মাঝখানের সতর্কতা/সচেতনতা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42660"/>
            <a:ext cx="1828800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</a:t>
            </a: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0" y="990947"/>
            <a:ext cx="1828800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</a:t>
            </a: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873383"/>
            <a:ext cx="1828800" cy="338554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Middleware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1297573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62200" y="1469023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2343150"/>
            <a:ext cx="5257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Of Middleware </a:t>
            </a:r>
          </a:p>
          <a:p>
            <a:pPr marL="342900" indent="-342900">
              <a:buAutoNum type="arabicPeriod"/>
            </a:pPr>
            <a:r>
              <a:rPr lang="en-US" sz="1600" dirty="0"/>
              <a:t>User agent check, valid request check </a:t>
            </a:r>
          </a:p>
          <a:p>
            <a:pPr marL="342900" indent="-342900">
              <a:buAutoNum type="arabicPeriod"/>
            </a:pPr>
            <a:r>
              <a:rPr lang="en-US" sz="1600" dirty="0"/>
              <a:t>Authentication, Authorization, Verification  </a:t>
            </a:r>
          </a:p>
          <a:p>
            <a:pPr marL="342900" indent="-342900">
              <a:buAutoNum type="arabicPeriod"/>
            </a:pPr>
            <a:r>
              <a:rPr lang="en-US" sz="1600" dirty="0"/>
              <a:t>Request Limiting </a:t>
            </a:r>
          </a:p>
          <a:p>
            <a:pPr marL="342900" indent="-342900">
              <a:buAutoNum type="arabicPeriod"/>
            </a:pPr>
            <a:r>
              <a:rPr lang="en-US" sz="1600" dirty="0"/>
              <a:t>And other’s security measures </a:t>
            </a:r>
          </a:p>
        </p:txBody>
      </p:sp>
    </p:spTree>
    <p:extLst>
      <p:ext uri="{BB962C8B-B14F-4D97-AF65-F5344CB8AC3E}">
        <p14:creationId xmlns:p14="http://schemas.microsoft.com/office/powerpoint/2010/main" val="27887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" y="895350"/>
            <a:ext cx="525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Middleware Placing </a:t>
            </a:r>
          </a:p>
          <a:p>
            <a:pPr marL="342900" indent="-342900">
              <a:buAutoNum type="arabicPeriod"/>
            </a:pPr>
            <a:r>
              <a:rPr lang="en-US" sz="1600" dirty="0"/>
              <a:t>Application Level </a:t>
            </a:r>
          </a:p>
          <a:p>
            <a:pPr marL="342900" indent="-342900">
              <a:buAutoNum type="arabicPeriod"/>
            </a:pPr>
            <a:r>
              <a:rPr lang="en-US" sz="1600" dirty="0"/>
              <a:t>Route Level </a:t>
            </a:r>
          </a:p>
        </p:txBody>
      </p:sp>
    </p:spTree>
    <p:extLst>
      <p:ext uri="{BB962C8B-B14F-4D97-AF65-F5344CB8AC3E}">
        <p14:creationId xmlns:p14="http://schemas.microsoft.com/office/powerpoint/2010/main" val="39108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" y="89535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 Level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AAFCC-FD7F-4A61-A915-E313450A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71550"/>
            <a:ext cx="4147883" cy="34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819150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Express JS Scaffolding: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Scaffolding allows us to easily create a skeleton for a web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776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904" y="895350"/>
            <a:ext cx="348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will be our learning strategy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904" y="1264682"/>
            <a:ext cx="4902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Express Rest API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Working with template engine and express together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Working with react and express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Deploy &amp; Testing With Real server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24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02541" y="830818"/>
            <a:ext cx="1381917" cy="1446550"/>
            <a:chOff x="228600" y="830818"/>
            <a:chExt cx="1381917" cy="1446550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78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Tools: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13819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/>
                <a:t>Node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/>
                <a:t>WebStorm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/>
                <a:t>Postman </a:t>
              </a:r>
            </a:p>
            <a:p>
              <a:endParaRPr lang="en-US" sz="16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208" y="2190750"/>
            <a:ext cx="2276392" cy="954107"/>
            <a:chOff x="228600" y="830818"/>
            <a:chExt cx="2276392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830818"/>
              <a:ext cx="2276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Knowledge Required: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1200150"/>
              <a:ext cx="2185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/>
                <a:t>Node and JavaScript </a:t>
              </a:r>
            </a:p>
            <a:p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85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959" y="1962150"/>
            <a:ext cx="3638817" cy="10772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My First </a:t>
            </a:r>
          </a:p>
          <a:p>
            <a:pPr algn="ctr"/>
            <a:r>
              <a:rPr lang="en-US" sz="3200" dirty="0"/>
              <a:t>Express Application </a:t>
            </a:r>
          </a:p>
        </p:txBody>
      </p:sp>
    </p:spTree>
    <p:extLst>
      <p:ext uri="{BB962C8B-B14F-4D97-AF65-F5344CB8AC3E}">
        <p14:creationId xmlns:p14="http://schemas.microsoft.com/office/powerpoint/2010/main" val="79381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962150"/>
            <a:ext cx="3276599" cy="10772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Express JS</a:t>
            </a:r>
          </a:p>
          <a:p>
            <a:pPr algn="ctr"/>
            <a:r>
              <a:rPr lang="en-US" sz="3200" dirty="0"/>
              <a:t>Routing </a:t>
            </a:r>
          </a:p>
        </p:txBody>
      </p:sp>
    </p:spTree>
    <p:extLst>
      <p:ext uri="{BB962C8B-B14F-4D97-AF65-F5344CB8AC3E}">
        <p14:creationId xmlns:p14="http://schemas.microsoft.com/office/powerpoint/2010/main" val="1597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062" y="701923"/>
            <a:ext cx="6188138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spAutoFit/>
          </a:bodyPr>
          <a:lstStyle/>
          <a:p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For Server side skilled you have to learn four things very well</a:t>
            </a:r>
            <a:endParaRPr lang="bn-IN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r>
              <a:rPr lang="bn-IN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" y="2190750"/>
            <a:ext cx="2380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Request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Response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Middleware </a:t>
            </a:r>
            <a:endParaRPr lang="bn-IN" dirty="0">
              <a:latin typeface="Roboto Condensed" pitchFamily="2" charset="0"/>
              <a:ea typeface="Roboto Condensed" pitchFamily="2" charset="0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</a:rPr>
              <a:t>Database Operations</a:t>
            </a:r>
          </a:p>
        </p:txBody>
      </p:sp>
    </p:spTree>
    <p:extLst>
      <p:ext uri="{BB962C8B-B14F-4D97-AF65-F5344CB8AC3E}">
        <p14:creationId xmlns:p14="http://schemas.microsoft.com/office/powerpoint/2010/main" val="22556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42950"/>
            <a:ext cx="6797738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Body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Header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Status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Cookies</a:t>
            </a:r>
          </a:p>
          <a:p>
            <a:pPr lvl="1"/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19150"/>
            <a:ext cx="6797738" cy="1877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Method 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Post()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Get()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Put()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Delete()</a:t>
            </a: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7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19150"/>
            <a:ext cx="6797738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get()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Create Simple Get Request 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Simple Get Request With URL Parameter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Catch Request Header Simple Get Method</a:t>
            </a: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9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248</Words>
  <Application>Microsoft Office PowerPoint</Application>
  <PresentationFormat>On-screen Show (16:9)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Hind Siliguri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zarin</cp:lastModifiedBy>
  <cp:revision>317</cp:revision>
  <dcterms:created xsi:type="dcterms:W3CDTF">2006-08-16T00:00:00Z</dcterms:created>
  <dcterms:modified xsi:type="dcterms:W3CDTF">2022-03-19T16:42:51Z</dcterms:modified>
</cp:coreProperties>
</file>