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3" autoAdjust="0"/>
    <p:restoredTop sz="94660"/>
  </p:normalViewPr>
  <p:slideViewPr>
    <p:cSldViewPr>
      <p:cViewPr varScale="1">
        <p:scale>
          <a:sx n="97" d="100"/>
          <a:sy n="97" d="100"/>
        </p:scale>
        <p:origin x="798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1083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SemiLight Condensed" pitchFamily="34" charset="0"/>
              </a:rPr>
              <a:t>Terminal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1551" y="2647950"/>
            <a:ext cx="23342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Bahnschrift Light Condensed" pitchFamily="34" charset="0"/>
              </a:rPr>
              <a:t>TERMINAL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Bahnschrift Light Condensed" pitchFamily="34" charset="0"/>
              </a:rPr>
              <a:t>Windows CMD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Bahnschrift Light Condensed" pitchFamily="34" charset="0"/>
              </a:rPr>
              <a:t>Windows PowerShell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Bahnschrift Light Condensed" pitchFamily="34" charset="0"/>
              </a:rPr>
              <a:t>VS Code Terminal Option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>
                <a:latin typeface="Bahnschrift Light Condensed" pitchFamily="34" charset="0"/>
              </a:rPr>
              <a:t>WebStorm </a:t>
            </a:r>
            <a:r>
              <a:rPr lang="en-US" b="1" dirty="0">
                <a:latin typeface="Bahnschrift Light Condensed" pitchFamily="34" charset="0"/>
              </a:rPr>
              <a:t>Terminal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>
                <a:latin typeface="Bahnschrift Light Condensed" pitchFamily="34" charset="0"/>
              </a:rPr>
              <a:t>Node JS Terminal</a:t>
            </a:r>
            <a:endParaRPr lang="en-US" b="1" dirty="0">
              <a:latin typeface="Bahnschrift Light Condense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723" y="1067972"/>
            <a:ext cx="1250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Bahnschrift Light Condensed" pitchFamily="34" charset="0"/>
              </a:rPr>
              <a:t>TOOLS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Bahnschrift Light Condensed" pitchFamily="34" charset="0"/>
              </a:rPr>
              <a:t>Node.js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Bahnschrift Light Condensed" pitchFamily="34" charset="0"/>
              </a:rPr>
              <a:t>VS Code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Bahnschrift Light Condensed" pitchFamily="34" charset="0"/>
              </a:rPr>
              <a:t>WebStorm</a:t>
            </a:r>
          </a:p>
        </p:txBody>
      </p:sp>
    </p:spTree>
    <p:extLst>
      <p:ext uri="{BB962C8B-B14F-4D97-AF65-F5344CB8AC3E}">
        <p14:creationId xmlns:p14="http://schemas.microsoft.com/office/powerpoint/2010/main" val="39222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2522</TotalTime>
  <Words>22</Words>
  <Application>Microsoft Office PowerPoint</Application>
  <PresentationFormat>On-screen Show (16:9)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Light Condensed</vt:lpstr>
      <vt:lpstr>Bahnschrift SemiLight Condensed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zarin</cp:lastModifiedBy>
  <cp:revision>162</cp:revision>
  <dcterms:created xsi:type="dcterms:W3CDTF">2006-08-16T00:00:00Z</dcterms:created>
  <dcterms:modified xsi:type="dcterms:W3CDTF">2022-03-19T16:20:23Z</dcterms:modified>
</cp:coreProperties>
</file>