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4660"/>
  </p:normalViewPr>
  <p:slideViewPr>
    <p:cSldViewPr>
      <p:cViewPr>
        <p:scale>
          <a:sx n="90" d="100"/>
          <a:sy n="90" d="100"/>
        </p:scale>
        <p:origin x="-808" y="-1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SemiLight Condensed" pitchFamily="34" charset="0"/>
              </a:rPr>
              <a:t>Node.js </a:t>
            </a:r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Http Module </a:t>
            </a:r>
            <a:endParaRPr lang="en-US" sz="2400" dirty="0" smtClean="0">
              <a:solidFill>
                <a:schemeClr val="bg1"/>
              </a:solidFill>
              <a:latin typeface="Bahnschrift SemiLight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895350"/>
            <a:ext cx="4036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ahnschrift Light Condensed" pitchFamily="34" charset="0"/>
                <a:cs typeface="BenSen" pitchFamily="2" charset="0"/>
              </a:rPr>
              <a:t>My First Node Server Run Hello World </a:t>
            </a:r>
            <a:endParaRPr lang="en-US" sz="2400" b="1" dirty="0" smtClean="0">
              <a:latin typeface="Bahnschrift Light Condensed" pitchFamily="34" charset="0"/>
              <a:cs typeface="BenSen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02" y="1504950"/>
            <a:ext cx="71056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2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10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170</cp:revision>
  <dcterms:created xsi:type="dcterms:W3CDTF">2006-08-16T00:00:00Z</dcterms:created>
  <dcterms:modified xsi:type="dcterms:W3CDTF">2020-07-03T02:40:05Z</dcterms:modified>
</cp:coreProperties>
</file>