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97" d="100"/>
          <a:sy n="97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Http Client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62" y="1047750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latin typeface="Hind Siliguri" pitchFamily="2" charset="0"/>
                <a:cs typeface="Hind Siliguri" pitchFamily="2" charset="0"/>
              </a:rPr>
              <a:t>যাহা সার্ভারে </a:t>
            </a:r>
            <a:r>
              <a:rPr lang="en-US" b="1" dirty="0">
                <a:latin typeface="Hind Siliguri" pitchFamily="2" charset="0"/>
                <a:cs typeface="Hind Siliguri" pitchFamily="2" charset="0"/>
              </a:rPr>
              <a:t>HTTP Request </a:t>
            </a:r>
            <a:r>
              <a:rPr lang="bn-IN" b="1" dirty="0">
                <a:latin typeface="Hind Siliguri" pitchFamily="2" charset="0"/>
                <a:cs typeface="Hind Siliguri" pitchFamily="2" charset="0"/>
              </a:rPr>
              <a:t>পাঠায় এবং </a:t>
            </a:r>
            <a:r>
              <a:rPr lang="en-US" b="1" dirty="0">
                <a:latin typeface="Hind Siliguri" pitchFamily="2" charset="0"/>
                <a:cs typeface="Hind Siliguri" pitchFamily="2" charset="0"/>
              </a:rPr>
              <a:t>Response Receive </a:t>
            </a:r>
            <a:r>
              <a:rPr lang="bn-IN" b="1" dirty="0">
                <a:latin typeface="Hind Siliguri" pitchFamily="2" charset="0"/>
                <a:cs typeface="Hind Siliguri" pitchFamily="2" charset="0"/>
              </a:rPr>
              <a:t>করে, </a:t>
            </a:r>
          </a:p>
          <a:p>
            <a:r>
              <a:rPr lang="bn-IN" b="1" dirty="0">
                <a:latin typeface="Hind Siliguri" pitchFamily="2" charset="0"/>
                <a:cs typeface="Hind Siliguri" pitchFamily="2" charset="0"/>
              </a:rPr>
              <a:t>তাহাকেই </a:t>
            </a:r>
            <a:r>
              <a:rPr lang="en-US" b="1" dirty="0">
                <a:latin typeface="Hind Siliguri" pitchFamily="2" charset="0"/>
                <a:cs typeface="Hind Siliguri" pitchFamily="2" charset="0"/>
              </a:rPr>
              <a:t>HTTP Client </a:t>
            </a:r>
            <a:r>
              <a:rPr lang="bn-IN" b="1" dirty="0">
                <a:latin typeface="Hind Siliguri" pitchFamily="2" charset="0"/>
                <a:cs typeface="Hind Siliguri" pitchFamily="2" charset="0"/>
              </a:rPr>
              <a:t>বলে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09750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Example Of HTTP Client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Axios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Fetch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Jquery Ajax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cURL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Volly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Retrofit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Hind Siliguri" pitchFamily="2" charset="0"/>
                <a:cs typeface="Hind Siliguri" pitchFamily="2" charset="0"/>
              </a:rPr>
              <a:t>Rest Sharp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917" y="1825869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HTTP Client For Testing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Postman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Fiddler</a:t>
            </a: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35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 Condensed</vt:lpstr>
      <vt:lpstr>Calibri</vt:lpstr>
      <vt:lpstr>Hind Siliguri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zarin</cp:lastModifiedBy>
  <cp:revision>185</cp:revision>
  <dcterms:created xsi:type="dcterms:W3CDTF">2006-08-16T00:00:00Z</dcterms:created>
  <dcterms:modified xsi:type="dcterms:W3CDTF">2022-03-19T16:46:17Z</dcterms:modified>
</cp:coreProperties>
</file>