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A9051-0215-4B4B-99D6-27539FF797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B91EAA-7F88-430F-8D6C-48FBBC6AB3F0}">
      <dgm:prSet/>
      <dgm:spPr/>
      <dgm:t>
        <a:bodyPr/>
        <a:lstStyle/>
        <a:p>
          <a:r>
            <a:rPr lang="en-US"/>
            <a:t>Idea </a:t>
          </a:r>
        </a:p>
      </dgm:t>
    </dgm:pt>
    <dgm:pt modelId="{68D7326B-56AF-45C3-82F7-935476D62A04}" type="parTrans" cxnId="{68D50C26-62F1-4782-9B73-9FBB8C57D50F}">
      <dgm:prSet/>
      <dgm:spPr/>
      <dgm:t>
        <a:bodyPr/>
        <a:lstStyle/>
        <a:p>
          <a:endParaRPr lang="en-US"/>
        </a:p>
      </dgm:t>
    </dgm:pt>
    <dgm:pt modelId="{5F452D5F-B5A3-4642-8F55-FE4FA94D186D}" type="sibTrans" cxnId="{68D50C26-62F1-4782-9B73-9FBB8C57D50F}">
      <dgm:prSet/>
      <dgm:spPr/>
      <dgm:t>
        <a:bodyPr/>
        <a:lstStyle/>
        <a:p>
          <a:endParaRPr lang="en-US"/>
        </a:p>
      </dgm:t>
    </dgm:pt>
    <dgm:pt modelId="{ED98BFB2-80B8-4A9F-BF21-9CF0467DFF92}">
      <dgm:prSet/>
      <dgm:spPr/>
      <dgm:t>
        <a:bodyPr/>
        <a:lstStyle/>
        <a:p>
          <a:r>
            <a:rPr lang="en-US"/>
            <a:t>Technology</a:t>
          </a:r>
        </a:p>
      </dgm:t>
    </dgm:pt>
    <dgm:pt modelId="{F7C2C6A2-5838-4516-BF8B-EDAB0521D026}" type="parTrans" cxnId="{597E8358-6340-441C-A108-E009CCD324C0}">
      <dgm:prSet/>
      <dgm:spPr/>
      <dgm:t>
        <a:bodyPr/>
        <a:lstStyle/>
        <a:p>
          <a:endParaRPr lang="en-US"/>
        </a:p>
      </dgm:t>
    </dgm:pt>
    <dgm:pt modelId="{51420735-0EC0-4D29-9727-272BE796D2DE}" type="sibTrans" cxnId="{597E8358-6340-441C-A108-E009CCD324C0}">
      <dgm:prSet/>
      <dgm:spPr/>
      <dgm:t>
        <a:bodyPr/>
        <a:lstStyle/>
        <a:p>
          <a:endParaRPr lang="en-US"/>
        </a:p>
      </dgm:t>
    </dgm:pt>
    <dgm:pt modelId="{5F39D520-262E-43C3-90D3-9727CEC28E22}">
      <dgm:prSet/>
      <dgm:spPr/>
      <dgm:t>
        <a:bodyPr/>
        <a:lstStyle/>
        <a:p>
          <a:r>
            <a:rPr lang="en-US"/>
            <a:t>Main Screens</a:t>
          </a:r>
        </a:p>
      </dgm:t>
    </dgm:pt>
    <dgm:pt modelId="{3B1A26DC-0F61-447F-BB57-D6984E404161}" type="parTrans" cxnId="{A099A992-504B-4070-B0CF-01800DC61009}">
      <dgm:prSet/>
      <dgm:spPr/>
      <dgm:t>
        <a:bodyPr/>
        <a:lstStyle/>
        <a:p>
          <a:endParaRPr lang="en-US"/>
        </a:p>
      </dgm:t>
    </dgm:pt>
    <dgm:pt modelId="{35471F59-1FE2-4599-87B7-B589F8FE2867}" type="sibTrans" cxnId="{A099A992-504B-4070-B0CF-01800DC61009}">
      <dgm:prSet/>
      <dgm:spPr/>
      <dgm:t>
        <a:bodyPr/>
        <a:lstStyle/>
        <a:p>
          <a:endParaRPr lang="en-US"/>
        </a:p>
      </dgm:t>
    </dgm:pt>
    <dgm:pt modelId="{2C4FE611-B25C-427D-B9B5-E3A927F9698A}">
      <dgm:prSet/>
      <dgm:spPr/>
      <dgm:t>
        <a:bodyPr/>
        <a:lstStyle/>
        <a:p>
          <a:r>
            <a:rPr lang="en-US"/>
            <a:t>Business Model </a:t>
          </a:r>
        </a:p>
      </dgm:t>
    </dgm:pt>
    <dgm:pt modelId="{ACC8323D-F3C3-49AA-BB44-690164542854}" type="parTrans" cxnId="{1D9FA7C8-FC76-4FF5-9B7C-B4A0A0A6111E}">
      <dgm:prSet/>
      <dgm:spPr/>
      <dgm:t>
        <a:bodyPr/>
        <a:lstStyle/>
        <a:p>
          <a:endParaRPr lang="en-US"/>
        </a:p>
      </dgm:t>
    </dgm:pt>
    <dgm:pt modelId="{6D37F8BD-9B6C-49A9-8678-97C15D4FEB84}" type="sibTrans" cxnId="{1D9FA7C8-FC76-4FF5-9B7C-B4A0A0A6111E}">
      <dgm:prSet/>
      <dgm:spPr/>
      <dgm:t>
        <a:bodyPr/>
        <a:lstStyle/>
        <a:p>
          <a:endParaRPr lang="en-US"/>
        </a:p>
      </dgm:t>
    </dgm:pt>
    <dgm:pt modelId="{6AC81FFD-91A9-4C15-996C-D0B34CC6390B}">
      <dgm:prSet/>
      <dgm:spPr/>
      <dgm:t>
        <a:bodyPr/>
        <a:lstStyle/>
        <a:p>
          <a:r>
            <a:rPr lang="en-US"/>
            <a:t>Conclusion</a:t>
          </a:r>
        </a:p>
      </dgm:t>
    </dgm:pt>
    <dgm:pt modelId="{141FACDC-7DD2-4DB1-B547-F0DAC1C90B67}" type="parTrans" cxnId="{C818A236-F355-40FF-B8B0-4615C6803516}">
      <dgm:prSet/>
      <dgm:spPr/>
      <dgm:t>
        <a:bodyPr/>
        <a:lstStyle/>
        <a:p>
          <a:endParaRPr lang="en-US"/>
        </a:p>
      </dgm:t>
    </dgm:pt>
    <dgm:pt modelId="{B02299AA-EDE6-4F2E-8B4E-557208E35F28}" type="sibTrans" cxnId="{C818A236-F355-40FF-B8B0-4615C6803516}">
      <dgm:prSet/>
      <dgm:spPr/>
      <dgm:t>
        <a:bodyPr/>
        <a:lstStyle/>
        <a:p>
          <a:endParaRPr lang="en-US"/>
        </a:p>
      </dgm:t>
    </dgm:pt>
    <dgm:pt modelId="{5B18D58A-D70A-42A2-864A-540E608A38CB}" type="pres">
      <dgm:prSet presAssocID="{229A9051-0215-4B4B-99D6-27539FF79719}" presName="root" presStyleCnt="0">
        <dgm:presLayoutVars>
          <dgm:dir/>
          <dgm:resizeHandles val="exact"/>
        </dgm:presLayoutVars>
      </dgm:prSet>
      <dgm:spPr/>
    </dgm:pt>
    <dgm:pt modelId="{6E2ACD4D-ED0B-427C-8697-CFAF621A72FB}" type="pres">
      <dgm:prSet presAssocID="{E8B91EAA-7F88-430F-8D6C-48FBBC6AB3F0}" presName="compNode" presStyleCnt="0"/>
      <dgm:spPr/>
    </dgm:pt>
    <dgm:pt modelId="{FA7F20CF-A91D-4D73-B258-6EC6BF50E5A6}" type="pres">
      <dgm:prSet presAssocID="{E8B91EAA-7F88-430F-8D6C-48FBBC6AB3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972C9757-37AD-439D-9F73-907803683902}" type="pres">
      <dgm:prSet presAssocID="{E8B91EAA-7F88-430F-8D6C-48FBBC6AB3F0}" presName="spaceRect" presStyleCnt="0"/>
      <dgm:spPr/>
    </dgm:pt>
    <dgm:pt modelId="{7313CB69-80C9-4D05-AEC3-86A7311D62A2}" type="pres">
      <dgm:prSet presAssocID="{E8B91EAA-7F88-430F-8D6C-48FBBC6AB3F0}" presName="textRect" presStyleLbl="revTx" presStyleIdx="0" presStyleCnt="5">
        <dgm:presLayoutVars>
          <dgm:chMax val="1"/>
          <dgm:chPref val="1"/>
        </dgm:presLayoutVars>
      </dgm:prSet>
      <dgm:spPr/>
    </dgm:pt>
    <dgm:pt modelId="{1C75EDBF-ED25-4164-8D13-4B3FDBBF72F1}" type="pres">
      <dgm:prSet presAssocID="{5F452D5F-B5A3-4642-8F55-FE4FA94D186D}" presName="sibTrans" presStyleCnt="0"/>
      <dgm:spPr/>
    </dgm:pt>
    <dgm:pt modelId="{AEA62103-520E-4746-9F56-C803B2C8AFB8}" type="pres">
      <dgm:prSet presAssocID="{ED98BFB2-80B8-4A9F-BF21-9CF0467DFF92}" presName="compNode" presStyleCnt="0"/>
      <dgm:spPr/>
    </dgm:pt>
    <dgm:pt modelId="{8369DE74-97E5-4F56-BC05-FEB9CEF7B785}" type="pres">
      <dgm:prSet presAssocID="{ED98BFB2-80B8-4A9F-BF21-9CF0467DFF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535E978-3C35-478F-A75D-547F16DE40F1}" type="pres">
      <dgm:prSet presAssocID="{ED98BFB2-80B8-4A9F-BF21-9CF0467DFF92}" presName="spaceRect" presStyleCnt="0"/>
      <dgm:spPr/>
    </dgm:pt>
    <dgm:pt modelId="{1E01CE55-1242-4986-BEF9-F95D078BF074}" type="pres">
      <dgm:prSet presAssocID="{ED98BFB2-80B8-4A9F-BF21-9CF0467DFF92}" presName="textRect" presStyleLbl="revTx" presStyleIdx="1" presStyleCnt="5">
        <dgm:presLayoutVars>
          <dgm:chMax val="1"/>
          <dgm:chPref val="1"/>
        </dgm:presLayoutVars>
      </dgm:prSet>
      <dgm:spPr/>
    </dgm:pt>
    <dgm:pt modelId="{88FE6336-ECFE-460B-B5CF-2A2E6A393DEF}" type="pres">
      <dgm:prSet presAssocID="{51420735-0EC0-4D29-9727-272BE796D2DE}" presName="sibTrans" presStyleCnt="0"/>
      <dgm:spPr/>
    </dgm:pt>
    <dgm:pt modelId="{BEA59F4C-FB89-44F0-97F0-8BAE9CF07B78}" type="pres">
      <dgm:prSet presAssocID="{5F39D520-262E-43C3-90D3-9727CEC28E22}" presName="compNode" presStyleCnt="0"/>
      <dgm:spPr/>
    </dgm:pt>
    <dgm:pt modelId="{7A9E7AB9-1CD7-4AEC-B7EE-2E04B6B6FA2D}" type="pres">
      <dgm:prSet presAssocID="{5F39D520-262E-43C3-90D3-9727CEC28E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F7BCEAD6-88F6-42F3-8F35-ADD535FA37AB}" type="pres">
      <dgm:prSet presAssocID="{5F39D520-262E-43C3-90D3-9727CEC28E22}" presName="spaceRect" presStyleCnt="0"/>
      <dgm:spPr/>
    </dgm:pt>
    <dgm:pt modelId="{990AC686-969B-4FA2-9E06-87DB375DB81F}" type="pres">
      <dgm:prSet presAssocID="{5F39D520-262E-43C3-90D3-9727CEC28E22}" presName="textRect" presStyleLbl="revTx" presStyleIdx="2" presStyleCnt="5">
        <dgm:presLayoutVars>
          <dgm:chMax val="1"/>
          <dgm:chPref val="1"/>
        </dgm:presLayoutVars>
      </dgm:prSet>
      <dgm:spPr/>
    </dgm:pt>
    <dgm:pt modelId="{445FD37B-045C-4EA6-B1D2-76FDE5A70FDE}" type="pres">
      <dgm:prSet presAssocID="{35471F59-1FE2-4599-87B7-B589F8FE2867}" presName="sibTrans" presStyleCnt="0"/>
      <dgm:spPr/>
    </dgm:pt>
    <dgm:pt modelId="{105EC466-1C81-455E-8384-A4B03CA6E3D2}" type="pres">
      <dgm:prSet presAssocID="{2C4FE611-B25C-427D-B9B5-E3A927F9698A}" presName="compNode" presStyleCnt="0"/>
      <dgm:spPr/>
    </dgm:pt>
    <dgm:pt modelId="{5E484B71-FA83-4574-B83C-585E8A9EF811}" type="pres">
      <dgm:prSet presAssocID="{2C4FE611-B25C-427D-B9B5-E3A927F969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6516A8C-D897-4D3E-9803-572456DE1AEC}" type="pres">
      <dgm:prSet presAssocID="{2C4FE611-B25C-427D-B9B5-E3A927F9698A}" presName="spaceRect" presStyleCnt="0"/>
      <dgm:spPr/>
    </dgm:pt>
    <dgm:pt modelId="{EC267FC4-482F-4E15-A89C-4364796FB4BE}" type="pres">
      <dgm:prSet presAssocID="{2C4FE611-B25C-427D-B9B5-E3A927F9698A}" presName="textRect" presStyleLbl="revTx" presStyleIdx="3" presStyleCnt="5">
        <dgm:presLayoutVars>
          <dgm:chMax val="1"/>
          <dgm:chPref val="1"/>
        </dgm:presLayoutVars>
      </dgm:prSet>
      <dgm:spPr/>
    </dgm:pt>
    <dgm:pt modelId="{504EE92B-9D7C-4B22-96C2-ACBC208C90B2}" type="pres">
      <dgm:prSet presAssocID="{6D37F8BD-9B6C-49A9-8678-97C15D4FEB84}" presName="sibTrans" presStyleCnt="0"/>
      <dgm:spPr/>
    </dgm:pt>
    <dgm:pt modelId="{C6F28858-A457-4771-BA7E-14FE8264BCF5}" type="pres">
      <dgm:prSet presAssocID="{6AC81FFD-91A9-4C15-996C-D0B34CC6390B}" presName="compNode" presStyleCnt="0"/>
      <dgm:spPr/>
    </dgm:pt>
    <dgm:pt modelId="{82A887DA-D0E5-4C3A-BA8E-825B1AE28D56}" type="pres">
      <dgm:prSet presAssocID="{6AC81FFD-91A9-4C15-996C-D0B34CC639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E22F0DF-C372-4A1D-95AD-45458B9DFE07}" type="pres">
      <dgm:prSet presAssocID="{6AC81FFD-91A9-4C15-996C-D0B34CC6390B}" presName="spaceRect" presStyleCnt="0"/>
      <dgm:spPr/>
    </dgm:pt>
    <dgm:pt modelId="{4911C80A-D5DA-4C69-A8CF-582968DBE946}" type="pres">
      <dgm:prSet presAssocID="{6AC81FFD-91A9-4C15-996C-D0B34CC639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D50C26-62F1-4782-9B73-9FBB8C57D50F}" srcId="{229A9051-0215-4B4B-99D6-27539FF79719}" destId="{E8B91EAA-7F88-430F-8D6C-48FBBC6AB3F0}" srcOrd="0" destOrd="0" parTransId="{68D7326B-56AF-45C3-82F7-935476D62A04}" sibTransId="{5F452D5F-B5A3-4642-8F55-FE4FA94D186D}"/>
    <dgm:cxn modelId="{0DC1962E-73FC-40C9-B2F4-BF23DC671ACF}" type="presOf" srcId="{E8B91EAA-7F88-430F-8D6C-48FBBC6AB3F0}" destId="{7313CB69-80C9-4D05-AEC3-86A7311D62A2}" srcOrd="0" destOrd="0" presId="urn:microsoft.com/office/officeart/2018/2/layout/IconLabelList"/>
    <dgm:cxn modelId="{C818A236-F355-40FF-B8B0-4615C6803516}" srcId="{229A9051-0215-4B4B-99D6-27539FF79719}" destId="{6AC81FFD-91A9-4C15-996C-D0B34CC6390B}" srcOrd="4" destOrd="0" parTransId="{141FACDC-7DD2-4DB1-B547-F0DAC1C90B67}" sibTransId="{B02299AA-EDE6-4F2E-8B4E-557208E35F28}"/>
    <dgm:cxn modelId="{AEA9C55B-2D35-42ED-A6DD-5B2514A18121}" type="presOf" srcId="{6AC81FFD-91A9-4C15-996C-D0B34CC6390B}" destId="{4911C80A-D5DA-4C69-A8CF-582968DBE946}" srcOrd="0" destOrd="0" presId="urn:microsoft.com/office/officeart/2018/2/layout/IconLabelList"/>
    <dgm:cxn modelId="{1CE0426A-8242-4BC3-9D13-87E3AE39D558}" type="presOf" srcId="{ED98BFB2-80B8-4A9F-BF21-9CF0467DFF92}" destId="{1E01CE55-1242-4986-BEF9-F95D078BF074}" srcOrd="0" destOrd="0" presId="urn:microsoft.com/office/officeart/2018/2/layout/IconLabelList"/>
    <dgm:cxn modelId="{0D324E58-0716-49DF-89F9-2F87722853B9}" type="presOf" srcId="{229A9051-0215-4B4B-99D6-27539FF79719}" destId="{5B18D58A-D70A-42A2-864A-540E608A38CB}" srcOrd="0" destOrd="0" presId="urn:microsoft.com/office/officeart/2018/2/layout/IconLabelList"/>
    <dgm:cxn modelId="{597E8358-6340-441C-A108-E009CCD324C0}" srcId="{229A9051-0215-4B4B-99D6-27539FF79719}" destId="{ED98BFB2-80B8-4A9F-BF21-9CF0467DFF92}" srcOrd="1" destOrd="0" parTransId="{F7C2C6A2-5838-4516-BF8B-EDAB0521D026}" sibTransId="{51420735-0EC0-4D29-9727-272BE796D2DE}"/>
    <dgm:cxn modelId="{A099A992-504B-4070-B0CF-01800DC61009}" srcId="{229A9051-0215-4B4B-99D6-27539FF79719}" destId="{5F39D520-262E-43C3-90D3-9727CEC28E22}" srcOrd="2" destOrd="0" parTransId="{3B1A26DC-0F61-447F-BB57-D6984E404161}" sibTransId="{35471F59-1FE2-4599-87B7-B589F8FE2867}"/>
    <dgm:cxn modelId="{ACA9B8AC-313A-4218-BD4D-E3F053AB0D5B}" type="presOf" srcId="{5F39D520-262E-43C3-90D3-9727CEC28E22}" destId="{990AC686-969B-4FA2-9E06-87DB375DB81F}" srcOrd="0" destOrd="0" presId="urn:microsoft.com/office/officeart/2018/2/layout/IconLabelList"/>
    <dgm:cxn modelId="{07840CB5-503F-4DD8-966C-B1126D8F64AB}" type="presOf" srcId="{2C4FE611-B25C-427D-B9B5-E3A927F9698A}" destId="{EC267FC4-482F-4E15-A89C-4364796FB4BE}" srcOrd="0" destOrd="0" presId="urn:microsoft.com/office/officeart/2018/2/layout/IconLabelList"/>
    <dgm:cxn modelId="{1D9FA7C8-FC76-4FF5-9B7C-B4A0A0A6111E}" srcId="{229A9051-0215-4B4B-99D6-27539FF79719}" destId="{2C4FE611-B25C-427D-B9B5-E3A927F9698A}" srcOrd="3" destOrd="0" parTransId="{ACC8323D-F3C3-49AA-BB44-690164542854}" sibTransId="{6D37F8BD-9B6C-49A9-8678-97C15D4FEB84}"/>
    <dgm:cxn modelId="{E1D9FF8C-FCAC-4384-94BC-28AE10823B46}" type="presParOf" srcId="{5B18D58A-D70A-42A2-864A-540E608A38CB}" destId="{6E2ACD4D-ED0B-427C-8697-CFAF621A72FB}" srcOrd="0" destOrd="0" presId="urn:microsoft.com/office/officeart/2018/2/layout/IconLabelList"/>
    <dgm:cxn modelId="{3784BA26-6BA1-48F4-9BAA-11551A8BB247}" type="presParOf" srcId="{6E2ACD4D-ED0B-427C-8697-CFAF621A72FB}" destId="{FA7F20CF-A91D-4D73-B258-6EC6BF50E5A6}" srcOrd="0" destOrd="0" presId="urn:microsoft.com/office/officeart/2018/2/layout/IconLabelList"/>
    <dgm:cxn modelId="{2CFBD0E4-94F4-4BA8-83A5-282F532F0D34}" type="presParOf" srcId="{6E2ACD4D-ED0B-427C-8697-CFAF621A72FB}" destId="{972C9757-37AD-439D-9F73-907803683902}" srcOrd="1" destOrd="0" presId="urn:microsoft.com/office/officeart/2018/2/layout/IconLabelList"/>
    <dgm:cxn modelId="{CC451CC2-FDCC-4214-A602-C2AA0EC9638D}" type="presParOf" srcId="{6E2ACD4D-ED0B-427C-8697-CFAF621A72FB}" destId="{7313CB69-80C9-4D05-AEC3-86A7311D62A2}" srcOrd="2" destOrd="0" presId="urn:microsoft.com/office/officeart/2018/2/layout/IconLabelList"/>
    <dgm:cxn modelId="{9E35061E-DA07-4833-81B9-1495812C02B6}" type="presParOf" srcId="{5B18D58A-D70A-42A2-864A-540E608A38CB}" destId="{1C75EDBF-ED25-4164-8D13-4B3FDBBF72F1}" srcOrd="1" destOrd="0" presId="urn:microsoft.com/office/officeart/2018/2/layout/IconLabelList"/>
    <dgm:cxn modelId="{429C9C27-7950-4DF0-ADD7-FC60D9F019DA}" type="presParOf" srcId="{5B18D58A-D70A-42A2-864A-540E608A38CB}" destId="{AEA62103-520E-4746-9F56-C803B2C8AFB8}" srcOrd="2" destOrd="0" presId="urn:microsoft.com/office/officeart/2018/2/layout/IconLabelList"/>
    <dgm:cxn modelId="{4C8EBCF9-8BCC-4C18-8BD0-C7D0049CECDD}" type="presParOf" srcId="{AEA62103-520E-4746-9F56-C803B2C8AFB8}" destId="{8369DE74-97E5-4F56-BC05-FEB9CEF7B785}" srcOrd="0" destOrd="0" presId="urn:microsoft.com/office/officeart/2018/2/layout/IconLabelList"/>
    <dgm:cxn modelId="{BC4FFE4C-B764-4183-B79C-5C2733E0B1F8}" type="presParOf" srcId="{AEA62103-520E-4746-9F56-C803B2C8AFB8}" destId="{6535E978-3C35-478F-A75D-547F16DE40F1}" srcOrd="1" destOrd="0" presId="urn:microsoft.com/office/officeart/2018/2/layout/IconLabelList"/>
    <dgm:cxn modelId="{229F5E2C-D156-4F94-811C-72374959A18D}" type="presParOf" srcId="{AEA62103-520E-4746-9F56-C803B2C8AFB8}" destId="{1E01CE55-1242-4986-BEF9-F95D078BF074}" srcOrd="2" destOrd="0" presId="urn:microsoft.com/office/officeart/2018/2/layout/IconLabelList"/>
    <dgm:cxn modelId="{AE88A6E1-5BC5-4B01-BA40-756C75898487}" type="presParOf" srcId="{5B18D58A-D70A-42A2-864A-540E608A38CB}" destId="{88FE6336-ECFE-460B-B5CF-2A2E6A393DEF}" srcOrd="3" destOrd="0" presId="urn:microsoft.com/office/officeart/2018/2/layout/IconLabelList"/>
    <dgm:cxn modelId="{19B29E57-6B90-4C20-90FB-0E8FBE3D6C05}" type="presParOf" srcId="{5B18D58A-D70A-42A2-864A-540E608A38CB}" destId="{BEA59F4C-FB89-44F0-97F0-8BAE9CF07B78}" srcOrd="4" destOrd="0" presId="urn:microsoft.com/office/officeart/2018/2/layout/IconLabelList"/>
    <dgm:cxn modelId="{A8F2EE65-05CF-40BD-B11E-1C126036B9C7}" type="presParOf" srcId="{BEA59F4C-FB89-44F0-97F0-8BAE9CF07B78}" destId="{7A9E7AB9-1CD7-4AEC-B7EE-2E04B6B6FA2D}" srcOrd="0" destOrd="0" presId="urn:microsoft.com/office/officeart/2018/2/layout/IconLabelList"/>
    <dgm:cxn modelId="{360F8682-7387-449E-9DBE-1451A40D7F90}" type="presParOf" srcId="{BEA59F4C-FB89-44F0-97F0-8BAE9CF07B78}" destId="{F7BCEAD6-88F6-42F3-8F35-ADD535FA37AB}" srcOrd="1" destOrd="0" presId="urn:microsoft.com/office/officeart/2018/2/layout/IconLabelList"/>
    <dgm:cxn modelId="{75369067-8CC2-4C6B-A75F-7B0EBD6B6CEA}" type="presParOf" srcId="{BEA59F4C-FB89-44F0-97F0-8BAE9CF07B78}" destId="{990AC686-969B-4FA2-9E06-87DB375DB81F}" srcOrd="2" destOrd="0" presId="urn:microsoft.com/office/officeart/2018/2/layout/IconLabelList"/>
    <dgm:cxn modelId="{922BA4A5-EBFB-41BD-BD05-ECB51424C897}" type="presParOf" srcId="{5B18D58A-D70A-42A2-864A-540E608A38CB}" destId="{445FD37B-045C-4EA6-B1D2-76FDE5A70FDE}" srcOrd="5" destOrd="0" presId="urn:microsoft.com/office/officeart/2018/2/layout/IconLabelList"/>
    <dgm:cxn modelId="{C7111731-1E09-497E-BDB8-94DB8BF7662A}" type="presParOf" srcId="{5B18D58A-D70A-42A2-864A-540E608A38CB}" destId="{105EC466-1C81-455E-8384-A4B03CA6E3D2}" srcOrd="6" destOrd="0" presId="urn:microsoft.com/office/officeart/2018/2/layout/IconLabelList"/>
    <dgm:cxn modelId="{07178C48-1622-4473-B120-4608255A6ADE}" type="presParOf" srcId="{105EC466-1C81-455E-8384-A4B03CA6E3D2}" destId="{5E484B71-FA83-4574-B83C-585E8A9EF811}" srcOrd="0" destOrd="0" presId="urn:microsoft.com/office/officeart/2018/2/layout/IconLabelList"/>
    <dgm:cxn modelId="{963B9023-96F8-4CCE-A0E5-FB6ED7F32BDA}" type="presParOf" srcId="{105EC466-1C81-455E-8384-A4B03CA6E3D2}" destId="{06516A8C-D897-4D3E-9803-572456DE1AEC}" srcOrd="1" destOrd="0" presId="urn:microsoft.com/office/officeart/2018/2/layout/IconLabelList"/>
    <dgm:cxn modelId="{C47948C8-41F8-4421-9A95-4AD7B7BA6252}" type="presParOf" srcId="{105EC466-1C81-455E-8384-A4B03CA6E3D2}" destId="{EC267FC4-482F-4E15-A89C-4364796FB4BE}" srcOrd="2" destOrd="0" presId="urn:microsoft.com/office/officeart/2018/2/layout/IconLabelList"/>
    <dgm:cxn modelId="{6900638E-4775-422C-A9D8-A89274BC8582}" type="presParOf" srcId="{5B18D58A-D70A-42A2-864A-540E608A38CB}" destId="{504EE92B-9D7C-4B22-96C2-ACBC208C90B2}" srcOrd="7" destOrd="0" presId="urn:microsoft.com/office/officeart/2018/2/layout/IconLabelList"/>
    <dgm:cxn modelId="{C691D26B-A168-4614-A77A-6D92D6CE43BE}" type="presParOf" srcId="{5B18D58A-D70A-42A2-864A-540E608A38CB}" destId="{C6F28858-A457-4771-BA7E-14FE8264BCF5}" srcOrd="8" destOrd="0" presId="urn:microsoft.com/office/officeart/2018/2/layout/IconLabelList"/>
    <dgm:cxn modelId="{DF111808-F540-46B9-B0B6-0A73DC0282A8}" type="presParOf" srcId="{C6F28858-A457-4771-BA7E-14FE8264BCF5}" destId="{82A887DA-D0E5-4C3A-BA8E-825B1AE28D56}" srcOrd="0" destOrd="0" presId="urn:microsoft.com/office/officeart/2018/2/layout/IconLabelList"/>
    <dgm:cxn modelId="{97CBC9DF-14E6-42E3-83C1-173214A688A5}" type="presParOf" srcId="{C6F28858-A457-4771-BA7E-14FE8264BCF5}" destId="{BE22F0DF-C372-4A1D-95AD-45458B9DFE07}" srcOrd="1" destOrd="0" presId="urn:microsoft.com/office/officeart/2018/2/layout/IconLabelList"/>
    <dgm:cxn modelId="{ABA72BCF-A884-4341-8CE0-029258DDCA28}" type="presParOf" srcId="{C6F28858-A457-4771-BA7E-14FE8264BCF5}" destId="{4911C80A-D5DA-4C69-A8CF-582968DBE9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F6164-19F2-4B7A-B053-6502C589A7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70171A-252D-4D35-87FF-B55DEC7BBE74}">
      <dgm:prSet/>
      <dgm:spPr/>
      <dgm:t>
        <a:bodyPr/>
        <a:lstStyle/>
        <a:p>
          <a:r>
            <a:rPr lang="en-US"/>
            <a:t>For app development, we can use React Native - which is JavaScript for Front-End and Back-End Management</a:t>
          </a:r>
        </a:p>
      </dgm:t>
    </dgm:pt>
    <dgm:pt modelId="{3328CC4F-ADDC-40C8-A89F-6D18952ACE16}" type="parTrans" cxnId="{EE1C0CFD-82A4-4DBB-B554-800B587C5843}">
      <dgm:prSet/>
      <dgm:spPr/>
      <dgm:t>
        <a:bodyPr/>
        <a:lstStyle/>
        <a:p>
          <a:endParaRPr lang="en-US"/>
        </a:p>
      </dgm:t>
    </dgm:pt>
    <dgm:pt modelId="{C88374C5-134F-457B-A17E-6BEEE5F59D1F}" type="sibTrans" cxnId="{EE1C0CFD-82A4-4DBB-B554-800B587C5843}">
      <dgm:prSet/>
      <dgm:spPr/>
      <dgm:t>
        <a:bodyPr/>
        <a:lstStyle/>
        <a:p>
          <a:endParaRPr lang="en-US"/>
        </a:p>
      </dgm:t>
    </dgm:pt>
    <dgm:pt modelId="{F21D3D2D-CFEE-49F0-8B52-83FAFA66BEAF}">
      <dgm:prSet/>
      <dgm:spPr/>
      <dgm:t>
        <a:bodyPr/>
        <a:lstStyle/>
        <a:p>
          <a:r>
            <a:rPr lang="en-US"/>
            <a:t>For the UI/UX, design is created on Figma</a:t>
          </a:r>
        </a:p>
      </dgm:t>
    </dgm:pt>
    <dgm:pt modelId="{3B52ABFA-8DFC-4A99-85FB-96CE711D36C3}" type="parTrans" cxnId="{FF7C6EDF-2ED0-4873-BE15-0C1FBA7EFB87}">
      <dgm:prSet/>
      <dgm:spPr/>
      <dgm:t>
        <a:bodyPr/>
        <a:lstStyle/>
        <a:p>
          <a:endParaRPr lang="en-US"/>
        </a:p>
      </dgm:t>
    </dgm:pt>
    <dgm:pt modelId="{5397FB69-DA29-4EEB-8ED3-3C2A8969E194}" type="sibTrans" cxnId="{FF7C6EDF-2ED0-4873-BE15-0C1FBA7EFB87}">
      <dgm:prSet/>
      <dgm:spPr/>
      <dgm:t>
        <a:bodyPr/>
        <a:lstStyle/>
        <a:p>
          <a:endParaRPr lang="en-US"/>
        </a:p>
      </dgm:t>
    </dgm:pt>
    <dgm:pt modelId="{9C218407-1512-44FE-BDB7-88A3C06F1B55}">
      <dgm:prSet/>
      <dgm:spPr/>
      <dgm:t>
        <a:bodyPr/>
        <a:lstStyle/>
        <a:p>
          <a:r>
            <a:rPr lang="en-US"/>
            <a:t>For DataBase Management Systems – a relational database through the utilization of MySQL</a:t>
          </a:r>
        </a:p>
      </dgm:t>
    </dgm:pt>
    <dgm:pt modelId="{7F129852-DCAE-4861-BEC0-4172237F50A0}" type="parTrans" cxnId="{4980B462-D269-4E66-9554-2EE3C4F75D00}">
      <dgm:prSet/>
      <dgm:spPr/>
      <dgm:t>
        <a:bodyPr/>
        <a:lstStyle/>
        <a:p>
          <a:endParaRPr lang="en-US"/>
        </a:p>
      </dgm:t>
    </dgm:pt>
    <dgm:pt modelId="{C3C3617A-5CC0-4B2D-80A3-6C7465F9C4E8}" type="sibTrans" cxnId="{4980B462-D269-4E66-9554-2EE3C4F75D00}">
      <dgm:prSet/>
      <dgm:spPr/>
      <dgm:t>
        <a:bodyPr/>
        <a:lstStyle/>
        <a:p>
          <a:endParaRPr lang="en-US"/>
        </a:p>
      </dgm:t>
    </dgm:pt>
    <dgm:pt modelId="{9E60CBD5-275D-424F-A4E1-257426A8B57B}">
      <dgm:prSet/>
      <dgm:spPr/>
      <dgm:t>
        <a:bodyPr/>
        <a:lstStyle/>
        <a:p>
          <a:r>
            <a:rPr lang="en-US"/>
            <a:t>For tracking the statistics of user demographic, behavior, usage of Google Analytics</a:t>
          </a:r>
        </a:p>
      </dgm:t>
    </dgm:pt>
    <dgm:pt modelId="{6332A575-6E56-47A5-ACDF-9AC02F290D6D}" type="parTrans" cxnId="{DAAC00AE-1160-4A56-8271-89A808B4DE7A}">
      <dgm:prSet/>
      <dgm:spPr/>
      <dgm:t>
        <a:bodyPr/>
        <a:lstStyle/>
        <a:p>
          <a:endParaRPr lang="en-US"/>
        </a:p>
      </dgm:t>
    </dgm:pt>
    <dgm:pt modelId="{A0A344E0-06A1-4EC4-A3F9-943541A1A4FE}" type="sibTrans" cxnId="{DAAC00AE-1160-4A56-8271-89A808B4DE7A}">
      <dgm:prSet/>
      <dgm:spPr/>
      <dgm:t>
        <a:bodyPr/>
        <a:lstStyle/>
        <a:p>
          <a:endParaRPr lang="en-US"/>
        </a:p>
      </dgm:t>
    </dgm:pt>
    <dgm:pt modelId="{F7F16F34-4526-4BB5-A529-EF1BE409F13F}" type="pres">
      <dgm:prSet presAssocID="{DA1F6164-19F2-4B7A-B053-6502C589A7B9}" presName="root" presStyleCnt="0">
        <dgm:presLayoutVars>
          <dgm:dir/>
          <dgm:resizeHandles val="exact"/>
        </dgm:presLayoutVars>
      </dgm:prSet>
      <dgm:spPr/>
    </dgm:pt>
    <dgm:pt modelId="{3527E107-6969-4DCE-961B-EC61D3CB3F09}" type="pres">
      <dgm:prSet presAssocID="{DA1F6164-19F2-4B7A-B053-6502C589A7B9}" presName="container" presStyleCnt="0">
        <dgm:presLayoutVars>
          <dgm:dir/>
          <dgm:resizeHandles val="exact"/>
        </dgm:presLayoutVars>
      </dgm:prSet>
      <dgm:spPr/>
    </dgm:pt>
    <dgm:pt modelId="{B56D4711-5F0A-4A37-B368-EADF9163FEE0}" type="pres">
      <dgm:prSet presAssocID="{1A70171A-252D-4D35-87FF-B55DEC7BBE74}" presName="compNode" presStyleCnt="0"/>
      <dgm:spPr/>
    </dgm:pt>
    <dgm:pt modelId="{9FCF4D52-AF18-40B7-8BF5-E8839C8FFA63}" type="pres">
      <dgm:prSet presAssocID="{1A70171A-252D-4D35-87FF-B55DEC7BBE74}" presName="iconBgRect" presStyleLbl="bgShp" presStyleIdx="0" presStyleCnt="4"/>
      <dgm:spPr/>
    </dgm:pt>
    <dgm:pt modelId="{4692A9AB-638F-4D0D-B564-B2E7E41D817C}" type="pres">
      <dgm:prSet presAssocID="{1A70171A-252D-4D35-87FF-B55DEC7BBE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9D5D5D-6BD9-4C83-BDDD-8006346685E2}" type="pres">
      <dgm:prSet presAssocID="{1A70171A-252D-4D35-87FF-B55DEC7BBE74}" presName="spaceRect" presStyleCnt="0"/>
      <dgm:spPr/>
    </dgm:pt>
    <dgm:pt modelId="{2DFEE745-F369-41D9-AF73-E4F81EC27340}" type="pres">
      <dgm:prSet presAssocID="{1A70171A-252D-4D35-87FF-B55DEC7BBE74}" presName="textRect" presStyleLbl="revTx" presStyleIdx="0" presStyleCnt="4">
        <dgm:presLayoutVars>
          <dgm:chMax val="1"/>
          <dgm:chPref val="1"/>
        </dgm:presLayoutVars>
      </dgm:prSet>
      <dgm:spPr/>
    </dgm:pt>
    <dgm:pt modelId="{F6335D8E-A04F-402D-A378-A84F74504AED}" type="pres">
      <dgm:prSet presAssocID="{C88374C5-134F-457B-A17E-6BEEE5F59D1F}" presName="sibTrans" presStyleLbl="sibTrans2D1" presStyleIdx="0" presStyleCnt="0"/>
      <dgm:spPr/>
    </dgm:pt>
    <dgm:pt modelId="{6CB21CD2-F1DE-43D9-A2FD-4BA9D781158C}" type="pres">
      <dgm:prSet presAssocID="{F21D3D2D-CFEE-49F0-8B52-83FAFA66BEAF}" presName="compNode" presStyleCnt="0"/>
      <dgm:spPr/>
    </dgm:pt>
    <dgm:pt modelId="{48EC70D9-6178-4D99-861E-4468C882CBB4}" type="pres">
      <dgm:prSet presAssocID="{F21D3D2D-CFEE-49F0-8B52-83FAFA66BEAF}" presName="iconBgRect" presStyleLbl="bgShp" presStyleIdx="1" presStyleCnt="4"/>
      <dgm:spPr/>
    </dgm:pt>
    <dgm:pt modelId="{EA25C05F-E307-4D9B-9ACA-A96299691422}" type="pres">
      <dgm:prSet presAssocID="{F21D3D2D-CFEE-49F0-8B52-83FAFA66BE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EC773DEC-3E1F-4788-8C9C-0B34E7F5045F}" type="pres">
      <dgm:prSet presAssocID="{F21D3D2D-CFEE-49F0-8B52-83FAFA66BEAF}" presName="spaceRect" presStyleCnt="0"/>
      <dgm:spPr/>
    </dgm:pt>
    <dgm:pt modelId="{1F6D7883-5C80-4C8D-A5E3-378AEFF6582E}" type="pres">
      <dgm:prSet presAssocID="{F21D3D2D-CFEE-49F0-8B52-83FAFA66BEAF}" presName="textRect" presStyleLbl="revTx" presStyleIdx="1" presStyleCnt="4">
        <dgm:presLayoutVars>
          <dgm:chMax val="1"/>
          <dgm:chPref val="1"/>
        </dgm:presLayoutVars>
      </dgm:prSet>
      <dgm:spPr/>
    </dgm:pt>
    <dgm:pt modelId="{B7E2A1DF-32B6-4C44-B4D5-69178764697F}" type="pres">
      <dgm:prSet presAssocID="{5397FB69-DA29-4EEB-8ED3-3C2A8969E194}" presName="sibTrans" presStyleLbl="sibTrans2D1" presStyleIdx="0" presStyleCnt="0"/>
      <dgm:spPr/>
    </dgm:pt>
    <dgm:pt modelId="{66FAC77C-C8D0-42F0-8640-BD70B6B80FB9}" type="pres">
      <dgm:prSet presAssocID="{9C218407-1512-44FE-BDB7-88A3C06F1B55}" presName="compNode" presStyleCnt="0"/>
      <dgm:spPr/>
    </dgm:pt>
    <dgm:pt modelId="{EAE63B7A-EFB6-4347-BE9D-3D8078EAFBFA}" type="pres">
      <dgm:prSet presAssocID="{9C218407-1512-44FE-BDB7-88A3C06F1B55}" presName="iconBgRect" presStyleLbl="bgShp" presStyleIdx="2" presStyleCnt="4"/>
      <dgm:spPr/>
    </dgm:pt>
    <dgm:pt modelId="{AE734FD9-9819-4BA4-96FA-0D027BC9415A}" type="pres">
      <dgm:prSet presAssocID="{9C218407-1512-44FE-BDB7-88A3C06F1B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FC91B2-C106-4143-B698-349B1C45ABED}" type="pres">
      <dgm:prSet presAssocID="{9C218407-1512-44FE-BDB7-88A3C06F1B55}" presName="spaceRect" presStyleCnt="0"/>
      <dgm:spPr/>
    </dgm:pt>
    <dgm:pt modelId="{1592603C-3E66-4645-B0C2-399F73B8C4D4}" type="pres">
      <dgm:prSet presAssocID="{9C218407-1512-44FE-BDB7-88A3C06F1B55}" presName="textRect" presStyleLbl="revTx" presStyleIdx="2" presStyleCnt="4">
        <dgm:presLayoutVars>
          <dgm:chMax val="1"/>
          <dgm:chPref val="1"/>
        </dgm:presLayoutVars>
      </dgm:prSet>
      <dgm:spPr/>
    </dgm:pt>
    <dgm:pt modelId="{5FF244E6-2DDE-4F15-B2DD-427AECAA1C5B}" type="pres">
      <dgm:prSet presAssocID="{C3C3617A-5CC0-4B2D-80A3-6C7465F9C4E8}" presName="sibTrans" presStyleLbl="sibTrans2D1" presStyleIdx="0" presStyleCnt="0"/>
      <dgm:spPr/>
    </dgm:pt>
    <dgm:pt modelId="{C927FEF3-831B-476A-8DB8-71BB511DBC80}" type="pres">
      <dgm:prSet presAssocID="{9E60CBD5-275D-424F-A4E1-257426A8B57B}" presName="compNode" presStyleCnt="0"/>
      <dgm:spPr/>
    </dgm:pt>
    <dgm:pt modelId="{F6BD6F80-88CD-4801-8EBB-380718134032}" type="pres">
      <dgm:prSet presAssocID="{9E60CBD5-275D-424F-A4E1-257426A8B57B}" presName="iconBgRect" presStyleLbl="bgShp" presStyleIdx="3" presStyleCnt="4"/>
      <dgm:spPr/>
    </dgm:pt>
    <dgm:pt modelId="{2A1C612C-2BE3-4DBB-A111-3A019BC74C2D}" type="pres">
      <dgm:prSet presAssocID="{9E60CBD5-275D-424F-A4E1-257426A8B5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A2D9E44-D2DB-4B0B-99F1-1710FA917DDA}" type="pres">
      <dgm:prSet presAssocID="{9E60CBD5-275D-424F-A4E1-257426A8B57B}" presName="spaceRect" presStyleCnt="0"/>
      <dgm:spPr/>
    </dgm:pt>
    <dgm:pt modelId="{73BFCAFB-809B-48CF-BD44-002E50D7A0BB}" type="pres">
      <dgm:prSet presAssocID="{9E60CBD5-275D-424F-A4E1-257426A8B5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DB0B1E-6D51-436B-BA2E-3A66001E705E}" type="presOf" srcId="{C88374C5-134F-457B-A17E-6BEEE5F59D1F}" destId="{F6335D8E-A04F-402D-A378-A84F74504AED}" srcOrd="0" destOrd="0" presId="urn:microsoft.com/office/officeart/2018/2/layout/IconCircleList"/>
    <dgm:cxn modelId="{67E83E3C-6C27-41FA-BF2F-EF5CFEB9F1C9}" type="presOf" srcId="{1A70171A-252D-4D35-87FF-B55DEC7BBE74}" destId="{2DFEE745-F369-41D9-AF73-E4F81EC27340}" srcOrd="0" destOrd="0" presId="urn:microsoft.com/office/officeart/2018/2/layout/IconCircleList"/>
    <dgm:cxn modelId="{4980B462-D269-4E66-9554-2EE3C4F75D00}" srcId="{DA1F6164-19F2-4B7A-B053-6502C589A7B9}" destId="{9C218407-1512-44FE-BDB7-88A3C06F1B55}" srcOrd="2" destOrd="0" parTransId="{7F129852-DCAE-4861-BEC0-4172237F50A0}" sibTransId="{C3C3617A-5CC0-4B2D-80A3-6C7465F9C4E8}"/>
    <dgm:cxn modelId="{F1A57A74-FCEE-4F8A-BCE0-CA3EB7193201}" type="presOf" srcId="{DA1F6164-19F2-4B7A-B053-6502C589A7B9}" destId="{F7F16F34-4526-4BB5-A529-EF1BE409F13F}" srcOrd="0" destOrd="0" presId="urn:microsoft.com/office/officeart/2018/2/layout/IconCircleList"/>
    <dgm:cxn modelId="{0EC3DB7C-FF87-4A9B-B605-4B1486B35546}" type="presOf" srcId="{9C218407-1512-44FE-BDB7-88A3C06F1B55}" destId="{1592603C-3E66-4645-B0C2-399F73B8C4D4}" srcOrd="0" destOrd="0" presId="urn:microsoft.com/office/officeart/2018/2/layout/IconCircleList"/>
    <dgm:cxn modelId="{1DAEDB80-7EE9-43FF-9767-C4A68359802D}" type="presOf" srcId="{F21D3D2D-CFEE-49F0-8B52-83FAFA66BEAF}" destId="{1F6D7883-5C80-4C8D-A5E3-378AEFF6582E}" srcOrd="0" destOrd="0" presId="urn:microsoft.com/office/officeart/2018/2/layout/IconCircleList"/>
    <dgm:cxn modelId="{DAAC00AE-1160-4A56-8271-89A808B4DE7A}" srcId="{DA1F6164-19F2-4B7A-B053-6502C589A7B9}" destId="{9E60CBD5-275D-424F-A4E1-257426A8B57B}" srcOrd="3" destOrd="0" parTransId="{6332A575-6E56-47A5-ACDF-9AC02F290D6D}" sibTransId="{A0A344E0-06A1-4EC4-A3F9-943541A1A4FE}"/>
    <dgm:cxn modelId="{8A18E6B8-DECF-4F00-A749-86BFB54DFCC2}" type="presOf" srcId="{5397FB69-DA29-4EEB-8ED3-3C2A8969E194}" destId="{B7E2A1DF-32B6-4C44-B4D5-69178764697F}" srcOrd="0" destOrd="0" presId="urn:microsoft.com/office/officeart/2018/2/layout/IconCircleList"/>
    <dgm:cxn modelId="{FF7C6EDF-2ED0-4873-BE15-0C1FBA7EFB87}" srcId="{DA1F6164-19F2-4B7A-B053-6502C589A7B9}" destId="{F21D3D2D-CFEE-49F0-8B52-83FAFA66BEAF}" srcOrd="1" destOrd="0" parTransId="{3B52ABFA-8DFC-4A99-85FB-96CE711D36C3}" sibTransId="{5397FB69-DA29-4EEB-8ED3-3C2A8969E194}"/>
    <dgm:cxn modelId="{A5555BF6-45EA-4E43-A6E5-0A30A8C5DD88}" type="presOf" srcId="{9E60CBD5-275D-424F-A4E1-257426A8B57B}" destId="{73BFCAFB-809B-48CF-BD44-002E50D7A0BB}" srcOrd="0" destOrd="0" presId="urn:microsoft.com/office/officeart/2018/2/layout/IconCircleList"/>
    <dgm:cxn modelId="{EE1C0CFD-82A4-4DBB-B554-800B587C5843}" srcId="{DA1F6164-19F2-4B7A-B053-6502C589A7B9}" destId="{1A70171A-252D-4D35-87FF-B55DEC7BBE74}" srcOrd="0" destOrd="0" parTransId="{3328CC4F-ADDC-40C8-A89F-6D18952ACE16}" sibTransId="{C88374C5-134F-457B-A17E-6BEEE5F59D1F}"/>
    <dgm:cxn modelId="{9FFD3BFF-B267-4314-AE1E-DD745E84F979}" type="presOf" srcId="{C3C3617A-5CC0-4B2D-80A3-6C7465F9C4E8}" destId="{5FF244E6-2DDE-4F15-B2DD-427AECAA1C5B}" srcOrd="0" destOrd="0" presId="urn:microsoft.com/office/officeart/2018/2/layout/IconCircleList"/>
    <dgm:cxn modelId="{23BADF71-F54A-45D2-BD2F-1F32F5F9CC86}" type="presParOf" srcId="{F7F16F34-4526-4BB5-A529-EF1BE409F13F}" destId="{3527E107-6969-4DCE-961B-EC61D3CB3F09}" srcOrd="0" destOrd="0" presId="urn:microsoft.com/office/officeart/2018/2/layout/IconCircleList"/>
    <dgm:cxn modelId="{C09E6742-A417-4304-A7EB-2E44E07D17B8}" type="presParOf" srcId="{3527E107-6969-4DCE-961B-EC61D3CB3F09}" destId="{B56D4711-5F0A-4A37-B368-EADF9163FEE0}" srcOrd="0" destOrd="0" presId="urn:microsoft.com/office/officeart/2018/2/layout/IconCircleList"/>
    <dgm:cxn modelId="{51D9848C-74D6-4D8A-9601-A40F96C633D9}" type="presParOf" srcId="{B56D4711-5F0A-4A37-B368-EADF9163FEE0}" destId="{9FCF4D52-AF18-40B7-8BF5-E8839C8FFA63}" srcOrd="0" destOrd="0" presId="urn:microsoft.com/office/officeart/2018/2/layout/IconCircleList"/>
    <dgm:cxn modelId="{A9319C8E-D90A-4B88-AF26-0320115B2E19}" type="presParOf" srcId="{B56D4711-5F0A-4A37-B368-EADF9163FEE0}" destId="{4692A9AB-638F-4D0D-B564-B2E7E41D817C}" srcOrd="1" destOrd="0" presId="urn:microsoft.com/office/officeart/2018/2/layout/IconCircleList"/>
    <dgm:cxn modelId="{15EA9A34-367C-4A44-8B80-64FC6235F732}" type="presParOf" srcId="{B56D4711-5F0A-4A37-B368-EADF9163FEE0}" destId="{BC9D5D5D-6BD9-4C83-BDDD-8006346685E2}" srcOrd="2" destOrd="0" presId="urn:microsoft.com/office/officeart/2018/2/layout/IconCircleList"/>
    <dgm:cxn modelId="{0F2BA81E-9521-4E8C-B4B1-AEB0A9CB12A7}" type="presParOf" srcId="{B56D4711-5F0A-4A37-B368-EADF9163FEE0}" destId="{2DFEE745-F369-41D9-AF73-E4F81EC27340}" srcOrd="3" destOrd="0" presId="urn:microsoft.com/office/officeart/2018/2/layout/IconCircleList"/>
    <dgm:cxn modelId="{787CD769-C74C-47B8-83A8-EC0AFB09D527}" type="presParOf" srcId="{3527E107-6969-4DCE-961B-EC61D3CB3F09}" destId="{F6335D8E-A04F-402D-A378-A84F74504AED}" srcOrd="1" destOrd="0" presId="urn:microsoft.com/office/officeart/2018/2/layout/IconCircleList"/>
    <dgm:cxn modelId="{0404212C-5988-4A05-89DB-46C4CEB67640}" type="presParOf" srcId="{3527E107-6969-4DCE-961B-EC61D3CB3F09}" destId="{6CB21CD2-F1DE-43D9-A2FD-4BA9D781158C}" srcOrd="2" destOrd="0" presId="urn:microsoft.com/office/officeart/2018/2/layout/IconCircleList"/>
    <dgm:cxn modelId="{8D9D9495-0C20-40CF-A4C8-7E0E75A27007}" type="presParOf" srcId="{6CB21CD2-F1DE-43D9-A2FD-4BA9D781158C}" destId="{48EC70D9-6178-4D99-861E-4468C882CBB4}" srcOrd="0" destOrd="0" presId="urn:microsoft.com/office/officeart/2018/2/layout/IconCircleList"/>
    <dgm:cxn modelId="{66BB66EE-6A94-43BD-BC6E-041F06866A4D}" type="presParOf" srcId="{6CB21CD2-F1DE-43D9-A2FD-4BA9D781158C}" destId="{EA25C05F-E307-4D9B-9ACA-A96299691422}" srcOrd="1" destOrd="0" presId="urn:microsoft.com/office/officeart/2018/2/layout/IconCircleList"/>
    <dgm:cxn modelId="{6A66798B-7D79-4140-BB2B-021647C5DD0C}" type="presParOf" srcId="{6CB21CD2-F1DE-43D9-A2FD-4BA9D781158C}" destId="{EC773DEC-3E1F-4788-8C9C-0B34E7F5045F}" srcOrd="2" destOrd="0" presId="urn:microsoft.com/office/officeart/2018/2/layout/IconCircleList"/>
    <dgm:cxn modelId="{3E23E614-968E-4FF7-8407-488EB15E210C}" type="presParOf" srcId="{6CB21CD2-F1DE-43D9-A2FD-4BA9D781158C}" destId="{1F6D7883-5C80-4C8D-A5E3-378AEFF6582E}" srcOrd="3" destOrd="0" presId="urn:microsoft.com/office/officeart/2018/2/layout/IconCircleList"/>
    <dgm:cxn modelId="{CEA30F61-8759-4B31-B545-667A072985D4}" type="presParOf" srcId="{3527E107-6969-4DCE-961B-EC61D3CB3F09}" destId="{B7E2A1DF-32B6-4C44-B4D5-69178764697F}" srcOrd="3" destOrd="0" presId="urn:microsoft.com/office/officeart/2018/2/layout/IconCircleList"/>
    <dgm:cxn modelId="{DAD069C9-665E-4E15-A023-DE5894737551}" type="presParOf" srcId="{3527E107-6969-4DCE-961B-EC61D3CB3F09}" destId="{66FAC77C-C8D0-42F0-8640-BD70B6B80FB9}" srcOrd="4" destOrd="0" presId="urn:microsoft.com/office/officeart/2018/2/layout/IconCircleList"/>
    <dgm:cxn modelId="{D32E15F3-754C-4217-91B8-2937B78DB112}" type="presParOf" srcId="{66FAC77C-C8D0-42F0-8640-BD70B6B80FB9}" destId="{EAE63B7A-EFB6-4347-BE9D-3D8078EAFBFA}" srcOrd="0" destOrd="0" presId="urn:microsoft.com/office/officeart/2018/2/layout/IconCircleList"/>
    <dgm:cxn modelId="{917DB793-BFE1-42FC-9EAE-2AF3AFFC852D}" type="presParOf" srcId="{66FAC77C-C8D0-42F0-8640-BD70B6B80FB9}" destId="{AE734FD9-9819-4BA4-96FA-0D027BC9415A}" srcOrd="1" destOrd="0" presId="urn:microsoft.com/office/officeart/2018/2/layout/IconCircleList"/>
    <dgm:cxn modelId="{70164326-6741-4042-9FD8-53A1A0A5CE56}" type="presParOf" srcId="{66FAC77C-C8D0-42F0-8640-BD70B6B80FB9}" destId="{85FC91B2-C106-4143-B698-349B1C45ABED}" srcOrd="2" destOrd="0" presId="urn:microsoft.com/office/officeart/2018/2/layout/IconCircleList"/>
    <dgm:cxn modelId="{0A82C450-FBAD-4128-9636-2CD6A42CCAED}" type="presParOf" srcId="{66FAC77C-C8D0-42F0-8640-BD70B6B80FB9}" destId="{1592603C-3E66-4645-B0C2-399F73B8C4D4}" srcOrd="3" destOrd="0" presId="urn:microsoft.com/office/officeart/2018/2/layout/IconCircleList"/>
    <dgm:cxn modelId="{D2C75CBE-3F79-456C-A84F-344F9641DA4B}" type="presParOf" srcId="{3527E107-6969-4DCE-961B-EC61D3CB3F09}" destId="{5FF244E6-2DDE-4F15-B2DD-427AECAA1C5B}" srcOrd="5" destOrd="0" presId="urn:microsoft.com/office/officeart/2018/2/layout/IconCircleList"/>
    <dgm:cxn modelId="{12F128EA-24DC-4FDD-8630-FCE217DFDC7C}" type="presParOf" srcId="{3527E107-6969-4DCE-961B-EC61D3CB3F09}" destId="{C927FEF3-831B-476A-8DB8-71BB511DBC80}" srcOrd="6" destOrd="0" presId="urn:microsoft.com/office/officeart/2018/2/layout/IconCircleList"/>
    <dgm:cxn modelId="{0179F1BF-1BA4-4580-AFD8-EB286438CF43}" type="presParOf" srcId="{C927FEF3-831B-476A-8DB8-71BB511DBC80}" destId="{F6BD6F80-88CD-4801-8EBB-380718134032}" srcOrd="0" destOrd="0" presId="urn:microsoft.com/office/officeart/2018/2/layout/IconCircleList"/>
    <dgm:cxn modelId="{B0848094-FBDE-4174-B8A3-63AF906A25B8}" type="presParOf" srcId="{C927FEF3-831B-476A-8DB8-71BB511DBC80}" destId="{2A1C612C-2BE3-4DBB-A111-3A019BC74C2D}" srcOrd="1" destOrd="0" presId="urn:microsoft.com/office/officeart/2018/2/layout/IconCircleList"/>
    <dgm:cxn modelId="{6C29FE60-B795-4652-9425-3EFEB3775A3C}" type="presParOf" srcId="{C927FEF3-831B-476A-8DB8-71BB511DBC80}" destId="{6A2D9E44-D2DB-4B0B-99F1-1710FA917DDA}" srcOrd="2" destOrd="0" presId="urn:microsoft.com/office/officeart/2018/2/layout/IconCircleList"/>
    <dgm:cxn modelId="{0BEE2DC9-95D2-4521-A56A-C3514666109D}" type="presParOf" srcId="{C927FEF3-831B-476A-8DB8-71BB511DBC80}" destId="{73BFCAFB-809B-48CF-BD44-002E50D7A0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F20CF-A91D-4D73-B258-6EC6BF50E5A6}">
      <dsp:nvSpPr>
        <dsp:cNvPr id="0" name=""/>
        <dsp:cNvSpPr/>
      </dsp:nvSpPr>
      <dsp:spPr>
        <a:xfrm>
          <a:off x="528000" y="5919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3CB69-80C9-4D05-AEC3-86A7311D62A2}">
      <dsp:nvSpPr>
        <dsp:cNvPr id="0" name=""/>
        <dsp:cNvSpPr/>
      </dsp:nvSpPr>
      <dsp:spPr>
        <a:xfrm>
          <a:off x="3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Idea </a:t>
          </a:r>
        </a:p>
      </dsp:txBody>
      <dsp:txXfrm>
        <a:off x="33000" y="1722000"/>
        <a:ext cx="1800000" cy="720000"/>
      </dsp:txXfrm>
    </dsp:sp>
    <dsp:sp modelId="{8369DE74-97E5-4F56-BC05-FEB9CEF7B785}">
      <dsp:nvSpPr>
        <dsp:cNvPr id="0" name=""/>
        <dsp:cNvSpPr/>
      </dsp:nvSpPr>
      <dsp:spPr>
        <a:xfrm>
          <a:off x="2643000" y="5919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1CE55-1242-4986-BEF9-F95D078BF074}">
      <dsp:nvSpPr>
        <dsp:cNvPr id="0" name=""/>
        <dsp:cNvSpPr/>
      </dsp:nvSpPr>
      <dsp:spPr>
        <a:xfrm>
          <a:off x="2148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Technology</a:t>
          </a:r>
        </a:p>
      </dsp:txBody>
      <dsp:txXfrm>
        <a:off x="2148000" y="1722000"/>
        <a:ext cx="1800000" cy="720000"/>
      </dsp:txXfrm>
    </dsp:sp>
    <dsp:sp modelId="{7A9E7AB9-1CD7-4AEC-B7EE-2E04B6B6FA2D}">
      <dsp:nvSpPr>
        <dsp:cNvPr id="0" name=""/>
        <dsp:cNvSpPr/>
      </dsp:nvSpPr>
      <dsp:spPr>
        <a:xfrm>
          <a:off x="4758000" y="5919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AC686-969B-4FA2-9E06-87DB375DB81F}">
      <dsp:nvSpPr>
        <dsp:cNvPr id="0" name=""/>
        <dsp:cNvSpPr/>
      </dsp:nvSpPr>
      <dsp:spPr>
        <a:xfrm>
          <a:off x="426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Main Screens</a:t>
          </a:r>
        </a:p>
      </dsp:txBody>
      <dsp:txXfrm>
        <a:off x="4263000" y="1722000"/>
        <a:ext cx="1800000" cy="720000"/>
      </dsp:txXfrm>
    </dsp:sp>
    <dsp:sp modelId="{5E484B71-FA83-4574-B83C-585E8A9EF811}">
      <dsp:nvSpPr>
        <dsp:cNvPr id="0" name=""/>
        <dsp:cNvSpPr/>
      </dsp:nvSpPr>
      <dsp:spPr>
        <a:xfrm>
          <a:off x="1585500" y="28920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67FC4-482F-4E15-A89C-4364796FB4BE}">
      <dsp:nvSpPr>
        <dsp:cNvPr id="0" name=""/>
        <dsp:cNvSpPr/>
      </dsp:nvSpPr>
      <dsp:spPr>
        <a:xfrm>
          <a:off x="1090500" y="4022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Model </a:t>
          </a:r>
        </a:p>
      </dsp:txBody>
      <dsp:txXfrm>
        <a:off x="1090500" y="4022040"/>
        <a:ext cx="1800000" cy="720000"/>
      </dsp:txXfrm>
    </dsp:sp>
    <dsp:sp modelId="{82A887DA-D0E5-4C3A-BA8E-825B1AE28D56}">
      <dsp:nvSpPr>
        <dsp:cNvPr id="0" name=""/>
        <dsp:cNvSpPr/>
      </dsp:nvSpPr>
      <dsp:spPr>
        <a:xfrm>
          <a:off x="3700500" y="28920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C80A-D5DA-4C69-A8CF-582968DBE946}">
      <dsp:nvSpPr>
        <dsp:cNvPr id="0" name=""/>
        <dsp:cNvSpPr/>
      </dsp:nvSpPr>
      <dsp:spPr>
        <a:xfrm>
          <a:off x="3205500" y="4022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3205500" y="402204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F4D52-AF18-40B7-8BF5-E8839C8FFA63}">
      <dsp:nvSpPr>
        <dsp:cNvPr id="0" name=""/>
        <dsp:cNvSpPr/>
      </dsp:nvSpPr>
      <dsp:spPr>
        <a:xfrm>
          <a:off x="38912" y="1464734"/>
          <a:ext cx="888196" cy="8881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2A9AB-638F-4D0D-B564-B2E7E41D817C}">
      <dsp:nvSpPr>
        <dsp:cNvPr id="0" name=""/>
        <dsp:cNvSpPr/>
      </dsp:nvSpPr>
      <dsp:spPr>
        <a:xfrm>
          <a:off x="225433" y="1651256"/>
          <a:ext cx="515153" cy="515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EE745-F369-41D9-AF73-E4F81EC27340}">
      <dsp:nvSpPr>
        <dsp:cNvPr id="0" name=""/>
        <dsp:cNvSpPr/>
      </dsp:nvSpPr>
      <dsp:spPr>
        <a:xfrm>
          <a:off x="1117436" y="1464734"/>
          <a:ext cx="2093605" cy="88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app development, we can use React Native - which is JavaScript for Front-End and Back-End Management</a:t>
          </a:r>
        </a:p>
      </dsp:txBody>
      <dsp:txXfrm>
        <a:off x="1117436" y="1464734"/>
        <a:ext cx="2093605" cy="888196"/>
      </dsp:txXfrm>
    </dsp:sp>
    <dsp:sp modelId="{48EC70D9-6178-4D99-861E-4468C882CBB4}">
      <dsp:nvSpPr>
        <dsp:cNvPr id="0" name=""/>
        <dsp:cNvSpPr/>
      </dsp:nvSpPr>
      <dsp:spPr>
        <a:xfrm>
          <a:off x="3575837" y="1464734"/>
          <a:ext cx="888196" cy="888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5C05F-E307-4D9B-9ACA-A96299691422}">
      <dsp:nvSpPr>
        <dsp:cNvPr id="0" name=""/>
        <dsp:cNvSpPr/>
      </dsp:nvSpPr>
      <dsp:spPr>
        <a:xfrm>
          <a:off x="3762358" y="1651256"/>
          <a:ext cx="515153" cy="515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D7883-5C80-4C8D-A5E3-378AEFF6582E}">
      <dsp:nvSpPr>
        <dsp:cNvPr id="0" name=""/>
        <dsp:cNvSpPr/>
      </dsp:nvSpPr>
      <dsp:spPr>
        <a:xfrm>
          <a:off x="4654361" y="1464734"/>
          <a:ext cx="2093605" cy="88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the UI/UX, design is created on Figma</a:t>
          </a:r>
        </a:p>
      </dsp:txBody>
      <dsp:txXfrm>
        <a:off x="4654361" y="1464734"/>
        <a:ext cx="2093605" cy="888196"/>
      </dsp:txXfrm>
    </dsp:sp>
    <dsp:sp modelId="{EAE63B7A-EFB6-4347-BE9D-3D8078EAFBFA}">
      <dsp:nvSpPr>
        <dsp:cNvPr id="0" name=""/>
        <dsp:cNvSpPr/>
      </dsp:nvSpPr>
      <dsp:spPr>
        <a:xfrm>
          <a:off x="38912" y="3316782"/>
          <a:ext cx="888196" cy="8881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34FD9-9819-4BA4-96FA-0D027BC9415A}">
      <dsp:nvSpPr>
        <dsp:cNvPr id="0" name=""/>
        <dsp:cNvSpPr/>
      </dsp:nvSpPr>
      <dsp:spPr>
        <a:xfrm>
          <a:off x="225433" y="3503303"/>
          <a:ext cx="515153" cy="515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2603C-3E66-4645-B0C2-399F73B8C4D4}">
      <dsp:nvSpPr>
        <dsp:cNvPr id="0" name=""/>
        <dsp:cNvSpPr/>
      </dsp:nvSpPr>
      <dsp:spPr>
        <a:xfrm>
          <a:off x="1117436" y="3316782"/>
          <a:ext cx="2093605" cy="88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DataBase Management Systems – a relational database through the utilization of MySQL</a:t>
          </a:r>
        </a:p>
      </dsp:txBody>
      <dsp:txXfrm>
        <a:off x="1117436" y="3316782"/>
        <a:ext cx="2093605" cy="888196"/>
      </dsp:txXfrm>
    </dsp:sp>
    <dsp:sp modelId="{F6BD6F80-88CD-4801-8EBB-380718134032}">
      <dsp:nvSpPr>
        <dsp:cNvPr id="0" name=""/>
        <dsp:cNvSpPr/>
      </dsp:nvSpPr>
      <dsp:spPr>
        <a:xfrm>
          <a:off x="3575837" y="3316782"/>
          <a:ext cx="888196" cy="8881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C612C-2BE3-4DBB-A111-3A019BC74C2D}">
      <dsp:nvSpPr>
        <dsp:cNvPr id="0" name=""/>
        <dsp:cNvSpPr/>
      </dsp:nvSpPr>
      <dsp:spPr>
        <a:xfrm>
          <a:off x="3762358" y="3503303"/>
          <a:ext cx="515153" cy="515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FCAFB-809B-48CF-BD44-002E50D7A0BB}">
      <dsp:nvSpPr>
        <dsp:cNvPr id="0" name=""/>
        <dsp:cNvSpPr/>
      </dsp:nvSpPr>
      <dsp:spPr>
        <a:xfrm>
          <a:off x="4654361" y="3316782"/>
          <a:ext cx="2093605" cy="88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tracking the statistics of user demographic, behavior, usage of Google Analytics</a:t>
          </a:r>
        </a:p>
      </dsp:txBody>
      <dsp:txXfrm>
        <a:off x="4654361" y="3316782"/>
        <a:ext cx="2093605" cy="888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3:11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25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1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17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18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18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19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20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  <inkml:trace contextRef="#ctx0" brushRef="#br0" timeOffset="1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2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7:24:24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4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3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5.jpeg"/><Relationship Id="rId3" Type="http://schemas.openxmlformats.org/officeDocument/2006/relationships/image" Target="../media/image23.png"/><Relationship Id="rId7" Type="http://schemas.openxmlformats.org/officeDocument/2006/relationships/customXml" Target="../ink/ink6.xml"/><Relationship Id="rId12" Type="http://schemas.openxmlformats.org/officeDocument/2006/relationships/image" Target="../media/image24.jpe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10.xml"/><Relationship Id="rId5" Type="http://schemas.openxmlformats.org/officeDocument/2006/relationships/customXml" Target="../ink/ink4.xml"/><Relationship Id="rId15" Type="http://schemas.openxmlformats.org/officeDocument/2006/relationships/image" Target="../media/image27.jpeg"/><Relationship Id="rId10" Type="http://schemas.openxmlformats.org/officeDocument/2006/relationships/customXml" Target="../ink/ink9.xml"/><Relationship Id="rId4" Type="http://schemas.openxmlformats.org/officeDocument/2006/relationships/customXml" Target="../ink/ink3.xml"/><Relationship Id="rId9" Type="http://schemas.openxmlformats.org/officeDocument/2006/relationships/customXml" Target="../ink/ink8.xml"/><Relationship Id="rId1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3CDE-CE1D-4FE1-3B90-81E27AB0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Mobile Technologies – Group Project</a:t>
            </a:r>
            <a:br>
              <a:rPr lang="en-US" sz="440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0738-42DF-72F5-C392-A5D6E7B56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/>
              <a:t>Diego Cossu</a:t>
            </a:r>
          </a:p>
          <a:p>
            <a:pPr algn="l"/>
            <a:r>
              <a:rPr lang="en-US"/>
              <a:t>Max Noorland</a:t>
            </a:r>
          </a:p>
          <a:p>
            <a:pPr algn="l"/>
            <a:r>
              <a:rPr lang="en-US"/>
              <a:t>Zain Abbas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14D72C2F-7548-75EF-9DD3-560FF2E0F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109835"/>
            <a:ext cx="6858000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25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E06A6-BD64-7909-26D6-9A575A0C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507F290-2D48-B10B-5A71-13ABBA90E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48153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3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ach's whistle">
            <a:extLst>
              <a:ext uri="{FF2B5EF4-FFF2-40B4-BE49-F238E27FC236}">
                <a16:creationId xmlns:a16="http://schemas.microsoft.com/office/drawing/2014/main" id="{DE9B7865-B754-0391-22C3-97E37A28F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56" r="4389" b="-1"/>
          <a:stretch/>
        </p:blipFill>
        <p:spPr>
          <a:xfrm>
            <a:off x="1" y="10"/>
            <a:ext cx="5265919" cy="6857990"/>
          </a:xfrm>
          <a:custGeom>
            <a:avLst/>
            <a:gdLst/>
            <a:ahLst/>
            <a:cxnLst/>
            <a:rect l="l" t="t" r="r" b="b"/>
            <a:pathLst>
              <a:path w="5265919" h="6858000">
                <a:moveTo>
                  <a:pt x="0" y="0"/>
                </a:moveTo>
                <a:lnTo>
                  <a:pt x="1928158" y="0"/>
                </a:lnTo>
                <a:lnTo>
                  <a:pt x="2086666" y="218181"/>
                </a:lnTo>
                <a:cubicBezTo>
                  <a:pt x="2695854" y="1023180"/>
                  <a:pt x="3451052" y="1818277"/>
                  <a:pt x="4009668" y="2631787"/>
                </a:cubicBezTo>
                <a:cubicBezTo>
                  <a:pt x="4741122" y="3696928"/>
                  <a:pt x="5292623" y="4799581"/>
                  <a:pt x="5264920" y="5672947"/>
                </a:cubicBezTo>
                <a:cubicBezTo>
                  <a:pt x="5253483" y="6040467"/>
                  <a:pt x="5142899" y="6348559"/>
                  <a:pt x="4962841" y="6612444"/>
                </a:cubicBezTo>
                <a:cubicBezTo>
                  <a:pt x="4925329" y="6667420"/>
                  <a:pt x="4884801" y="6720477"/>
                  <a:pt x="4841526" y="6771753"/>
                </a:cubicBezTo>
                <a:lnTo>
                  <a:pt x="47615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D20B8-5C2D-A43C-F056-53200B3F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8" y="30988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2777-A813-6BC3-C3EC-B43E502A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914" y="1391920"/>
            <a:ext cx="6099497" cy="5156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POLIMI Sports</a:t>
            </a:r>
          </a:p>
          <a:p>
            <a:pPr>
              <a:lnSpc>
                <a:spcPct val="115000"/>
              </a:lnSpc>
            </a:pPr>
            <a:endParaRPr lang="en-US" sz="2400" dirty="0"/>
          </a:p>
          <a:p>
            <a:pPr>
              <a:lnSpc>
                <a:spcPct val="115000"/>
              </a:lnSpc>
            </a:pPr>
            <a:r>
              <a:rPr lang="en-US" sz="2400" dirty="0"/>
              <a:t>Sports Booking app; used for booking courts and grounds</a:t>
            </a:r>
          </a:p>
          <a:p>
            <a:pPr>
              <a:lnSpc>
                <a:spcPct val="115000"/>
              </a:lnSpc>
            </a:pPr>
            <a:endParaRPr lang="en-US" sz="2400" dirty="0"/>
          </a:p>
          <a:p>
            <a:pPr>
              <a:lnSpc>
                <a:spcPct val="115000"/>
              </a:lnSpc>
            </a:pPr>
            <a:r>
              <a:rPr lang="en-US" sz="2400" dirty="0"/>
              <a:t>Aimed at student faculty primarily</a:t>
            </a:r>
          </a:p>
          <a:p>
            <a:pPr>
              <a:lnSpc>
                <a:spcPct val="115000"/>
              </a:lnSpc>
            </a:pPr>
            <a:endParaRPr lang="en-US" sz="2400" dirty="0"/>
          </a:p>
          <a:p>
            <a:pPr>
              <a:lnSpc>
                <a:spcPct val="115000"/>
              </a:lnSpc>
            </a:pPr>
            <a:r>
              <a:rPr lang="en-US" sz="2400" dirty="0"/>
              <a:t>Available on Android &amp; IOS</a:t>
            </a:r>
          </a:p>
          <a:p>
            <a:pPr>
              <a:lnSpc>
                <a:spcPct val="115000"/>
              </a:lnSpc>
            </a:pPr>
            <a:endParaRPr lang="en-US" sz="2400" dirty="0"/>
          </a:p>
          <a:p>
            <a:pPr>
              <a:lnSpc>
                <a:spcPct val="115000"/>
              </a:lnSpc>
            </a:pPr>
            <a:endParaRPr lang="en-US" sz="2400" dirty="0"/>
          </a:p>
          <a:p>
            <a:pPr>
              <a:lnSpc>
                <a:spcPct val="115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47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F3F45-88A4-7CB6-86CC-681DA7F6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1923ED5-6FF6-F37A-4B15-172D1BD82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738227"/>
              </p:ext>
            </p:extLst>
          </p:nvPr>
        </p:nvGraphicFramePr>
        <p:xfrm>
          <a:off x="4643120" y="771726"/>
          <a:ext cx="6786880" cy="566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25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DB43-B8E5-A6C4-58F1-3BC49EFB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3748-0DEB-E528-CDA4-F6993A57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Aimed at POLIMI Students willing and able to play their desired sport</a:t>
            </a:r>
          </a:p>
          <a:p>
            <a:r>
              <a:rPr lang="en-US" dirty="0"/>
              <a:t>Every participant booking a court pays a service fee (€0.50) which is accounted for through a payment gateway</a:t>
            </a:r>
          </a:p>
          <a:p>
            <a:r>
              <a:rPr lang="en-US" dirty="0"/>
              <a:t>Partnerships and Collaborations with Sports Companies such as Adidas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4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827C-3490-B70B-42B1-E3B46D02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Screen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A screen shot of a blue sign up&#10;&#10;Description automatically generated">
            <a:extLst>
              <a:ext uri="{FF2B5EF4-FFF2-40B4-BE49-F238E27FC236}">
                <a16:creationId xmlns:a16="http://schemas.microsoft.com/office/drawing/2014/main" id="{244970FB-B8CF-3F0C-7A2C-DF6FB7856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64" y="855069"/>
            <a:ext cx="2476339" cy="52409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B19B3-9D9B-B10A-219C-34E126831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41" y="855067"/>
            <a:ext cx="2541851" cy="52409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2FD4F3-9023-53E6-23BE-E91C8CFEFC53}"/>
                  </a:ext>
                </a:extLst>
              </p14:cNvPr>
              <p14:cNvContentPartPr/>
              <p14:nvPr/>
            </p14:nvContentPartPr>
            <p14:xfrm>
              <a:off x="1702105" y="131347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2FD4F3-9023-53E6-23BE-E91C8CFEFC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5985" y="1307354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76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93C8-8730-0C2E-CD38-E9C3784B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49" y="151445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App Layout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74B15F-0444-C11D-3576-C822897596B7}"/>
                  </a:ext>
                </a:extLst>
              </p14:cNvPr>
              <p14:cNvContentPartPr/>
              <p14:nvPr/>
            </p14:nvContentPartPr>
            <p14:xfrm>
              <a:off x="4463396" y="176907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74B15F-0444-C11D-3576-C822897596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7276" y="17629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FA71A8-F891-F780-B7B7-7662B4551959}"/>
                  </a:ext>
                </a:extLst>
              </p14:cNvPr>
              <p14:cNvContentPartPr/>
              <p14:nvPr/>
            </p14:nvContentPartPr>
            <p14:xfrm>
              <a:off x="3784796" y="118947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FA71A8-F891-F780-B7B7-7662B4551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8676" y="118335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EDD68-7A88-7FF2-6CB5-020385A7EF1E}"/>
              </a:ext>
            </a:extLst>
          </p:cNvPr>
          <p:cNvGrpSpPr/>
          <p:nvPr/>
        </p:nvGrpSpPr>
        <p:grpSpPr>
          <a:xfrm>
            <a:off x="4050476" y="1621835"/>
            <a:ext cx="360" cy="360"/>
            <a:chOff x="4050476" y="1621835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F0C5C9-1C3D-6E69-57A5-13067F8535E3}"/>
                    </a:ext>
                  </a:extLst>
                </p14:cNvPr>
                <p14:cNvContentPartPr/>
                <p14:nvPr/>
              </p14:nvContentPartPr>
              <p14:xfrm>
                <a:off x="4050476" y="1621835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F0C5C9-1C3D-6E69-57A5-13067F8535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4356" y="161571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D23F73-703F-E092-AE2A-F373F354C628}"/>
                    </a:ext>
                  </a:extLst>
                </p14:cNvPr>
                <p14:cNvContentPartPr/>
                <p14:nvPr/>
              </p14:nvContentPartPr>
              <p14:xfrm>
                <a:off x="4050476" y="162183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D23F73-703F-E092-AE2A-F373F354C6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4356" y="161571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B896E-B584-8A36-82AF-7361A447F0D1}"/>
              </a:ext>
            </a:extLst>
          </p:cNvPr>
          <p:cNvGrpSpPr/>
          <p:nvPr/>
        </p:nvGrpSpPr>
        <p:grpSpPr>
          <a:xfrm>
            <a:off x="5319116" y="1543355"/>
            <a:ext cx="360" cy="360"/>
            <a:chOff x="5319116" y="1543355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EADC96-079A-1D2B-DC7C-5564CBC32F4E}"/>
                    </a:ext>
                  </a:extLst>
                </p14:cNvPr>
                <p14:cNvContentPartPr/>
                <p14:nvPr/>
              </p14:nvContentPartPr>
              <p14:xfrm>
                <a:off x="5319116" y="1543355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EADC96-079A-1D2B-DC7C-5564CBC32F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2996" y="153723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AEC648-CF8A-3BBA-3827-15EE72B95FF3}"/>
                    </a:ext>
                  </a:extLst>
                </p14:cNvPr>
                <p14:cNvContentPartPr/>
                <p14:nvPr/>
              </p14:nvContentPartPr>
              <p14:xfrm>
                <a:off x="5319116" y="1543355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AEC648-CF8A-3BBA-3827-15EE72B95F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2996" y="153723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E4F71F-B416-7691-D432-7C1E6D8F84CB}"/>
              </a:ext>
            </a:extLst>
          </p:cNvPr>
          <p:cNvGrpSpPr/>
          <p:nvPr/>
        </p:nvGrpSpPr>
        <p:grpSpPr>
          <a:xfrm>
            <a:off x="2298866" y="1615233"/>
            <a:ext cx="360" cy="360"/>
            <a:chOff x="2298866" y="161523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768D29-39AF-D101-191B-C99746E6D527}"/>
                    </a:ext>
                  </a:extLst>
                </p14:cNvPr>
                <p14:cNvContentPartPr/>
                <p14:nvPr/>
              </p14:nvContentPartPr>
              <p14:xfrm>
                <a:off x="2298866" y="1615233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768D29-39AF-D101-191B-C99746E6D5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2746" y="16091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B1998F-D178-C3B0-DCAB-64DE99AABA03}"/>
                    </a:ext>
                  </a:extLst>
                </p14:cNvPr>
                <p14:cNvContentPartPr/>
                <p14:nvPr/>
              </p14:nvContentPartPr>
              <p14:xfrm>
                <a:off x="2298866" y="1615233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B1998F-D178-C3B0-DCAB-64DE99AABA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2746" y="16091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D3D0C7-FF11-4333-ACD9-801A5F247D91}"/>
                    </a:ext>
                  </a:extLst>
                </p14:cNvPr>
                <p14:cNvContentPartPr/>
                <p14:nvPr/>
              </p14:nvContentPartPr>
              <p14:xfrm>
                <a:off x="2298866" y="1615233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D3D0C7-FF11-4333-ACD9-801A5F247D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2746" y="16091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24" descr="A screen shot of a sports field&#10;&#10;Description automatically generated">
            <a:extLst>
              <a:ext uri="{FF2B5EF4-FFF2-40B4-BE49-F238E27FC236}">
                <a16:creationId xmlns:a16="http://schemas.microsoft.com/office/drawing/2014/main" id="{1534E1F3-558B-254D-A8E4-77ED8EA46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1" y="1295493"/>
            <a:ext cx="2563934" cy="5239767"/>
          </a:xfrm>
          <a:prstGeom prst="rect">
            <a:avLst/>
          </a:prstGeom>
        </p:spPr>
      </p:pic>
      <p:pic>
        <p:nvPicPr>
          <p:cNvPr id="27" name="Picture 26" descr="A screen shot of a phone&#10;&#10;Description automatically generated">
            <a:extLst>
              <a:ext uri="{FF2B5EF4-FFF2-40B4-BE49-F238E27FC236}">
                <a16:creationId xmlns:a16="http://schemas.microsoft.com/office/drawing/2014/main" id="{86CA4036-A717-2D13-458F-8863B02560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65" y="976758"/>
            <a:ext cx="3155907" cy="5745118"/>
          </a:xfrm>
          <a:prstGeom prst="rect">
            <a:avLst/>
          </a:prstGeom>
        </p:spPr>
      </p:pic>
      <p:pic>
        <p:nvPicPr>
          <p:cNvPr id="31" name="Content Placeholder 30" descr="A screen shot of a phone&#10;&#10;Description automatically generated">
            <a:extLst>
              <a:ext uri="{FF2B5EF4-FFF2-40B4-BE49-F238E27FC236}">
                <a16:creationId xmlns:a16="http://schemas.microsoft.com/office/drawing/2014/main" id="{7B305C32-4807-7B5F-1DC8-8BBF9F81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29" y="1229433"/>
            <a:ext cx="2600548" cy="5239767"/>
          </a:xfrm>
        </p:spPr>
      </p:pic>
      <p:pic>
        <p:nvPicPr>
          <p:cNvPr id="33" name="Picture 32" descr="A cell phone with a check mark&#10;&#10;Description automatically generated">
            <a:extLst>
              <a:ext uri="{FF2B5EF4-FFF2-40B4-BE49-F238E27FC236}">
                <a16:creationId xmlns:a16="http://schemas.microsoft.com/office/drawing/2014/main" id="{45F8B3A7-7212-EB6E-3553-6001534E0E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54" y="1229432"/>
            <a:ext cx="2507226" cy="52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6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BC02-7D78-0A92-BB11-4180740C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429566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App Layout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5E42D1B6-3C4D-B93B-D493-090641C7D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07" y="1953566"/>
            <a:ext cx="2208167" cy="4445012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800E58C-0CE9-4B27-6EF8-D2C3754D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39" y="1953566"/>
            <a:ext cx="2205889" cy="44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rctic fox in the summer">
            <a:extLst>
              <a:ext uri="{FF2B5EF4-FFF2-40B4-BE49-F238E27FC236}">
                <a16:creationId xmlns:a16="http://schemas.microsoft.com/office/drawing/2014/main" id="{F79B6858-6596-607F-1708-FCFC573F5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1" b="13226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0DAAC-769B-C32E-D6D3-7C0290BA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128" y="762000"/>
            <a:ext cx="5541264" cy="2212848"/>
          </a:xfrm>
        </p:spPr>
        <p:txBody>
          <a:bodyPr>
            <a:normAutofit/>
          </a:bodyPr>
          <a:lstStyle/>
          <a:p>
            <a:r>
              <a:rPr lang="en-US" sz="4400" dirty="0"/>
              <a:t>Thank You!</a:t>
            </a:r>
            <a:br>
              <a:rPr lang="en-US" sz="4400" dirty="0"/>
            </a:br>
            <a:r>
              <a:rPr lang="en-US" sz="4400" dirty="0" err="1"/>
              <a:t>Grazie</a:t>
            </a:r>
            <a:r>
              <a:rPr lang="en-US" sz="4400" dirty="0"/>
              <a:t>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E0B87-5CD5-5095-DBE2-82EBE03D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56" y="3894265"/>
            <a:ext cx="4434840" cy="11887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9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ebble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Wingdings</vt:lpstr>
      <vt:lpstr>PebbleVTI</vt:lpstr>
      <vt:lpstr>Mobile Technologies – Group Project </vt:lpstr>
      <vt:lpstr>Table of Contents</vt:lpstr>
      <vt:lpstr>Basic Idea</vt:lpstr>
      <vt:lpstr>Technologies</vt:lpstr>
      <vt:lpstr>Business Model</vt:lpstr>
      <vt:lpstr>Main Screen </vt:lpstr>
      <vt:lpstr>App Layout </vt:lpstr>
      <vt:lpstr>App Layout</vt:lpstr>
      <vt:lpstr>Thank You! Grazie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Technologies – Group Project </dc:title>
  <dc:creator>Zain Abbas</dc:creator>
  <cp:lastModifiedBy>Zain Abbas</cp:lastModifiedBy>
  <cp:revision>1</cp:revision>
  <dcterms:created xsi:type="dcterms:W3CDTF">2024-01-23T14:50:06Z</dcterms:created>
  <dcterms:modified xsi:type="dcterms:W3CDTF">2024-01-23T18:16:14Z</dcterms:modified>
</cp:coreProperties>
</file>