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Lst>
  <p:sldSz cy="10058400" cx="7772400"/>
  <p:notesSz cx="6858000" cy="9144000"/>
  <p:embeddedFontLst>
    <p:embeddedFont>
      <p:font typeface="Roboto"/>
      <p:regular r:id="rId6"/>
      <p:bold r:id="rId7"/>
      <p:italic r:id="rId8"/>
      <p:boldItalic r:id="rId9"/>
    </p:embeddedFont>
    <p:embeddedFont>
      <p:font typeface="Helvetica Neue"/>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font" Target="fonts/Roboto-regular.fntdata"/><Relationship Id="rId7" Type="http://schemas.openxmlformats.org/officeDocument/2006/relationships/font" Target="fonts/Roboto-bold.fntdata"/><Relationship Id="rId8" Type="http://schemas.openxmlformats.org/officeDocument/2006/relationships/font" Target="fonts/Roboto-italic.fntdata"/><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6c7616c4c_0_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6c7616c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Title">
  <p:cSld name="TITLE_2">
    <p:spTree>
      <p:nvGrpSpPr>
        <p:cNvPr id="9" name="Shape 9"/>
        <p:cNvGrpSpPr/>
        <p:nvPr/>
      </p:nvGrpSpPr>
      <p:grpSpPr>
        <a:xfrm>
          <a:off x="0" y="0"/>
          <a:ext cx="0" cy="0"/>
          <a:chOff x="0" y="0"/>
          <a:chExt cx="0" cy="0"/>
        </a:xfrm>
      </p:grpSpPr>
      <p:sp>
        <p:nvSpPr>
          <p:cNvPr id="10" name="Google Shape;10;p2"/>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 name="Google Shape;11;p2"/>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 name="Google Shape;12;p2"/>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Footer">
  <p:cSld name="TITLE_2_3">
    <p:spTree>
      <p:nvGrpSpPr>
        <p:cNvPr id="68" name="Shape 68"/>
        <p:cNvGrpSpPr/>
        <p:nvPr/>
      </p:nvGrpSpPr>
      <p:grpSpPr>
        <a:xfrm>
          <a:off x="0" y="0"/>
          <a:ext cx="0" cy="0"/>
          <a:chOff x="0" y="0"/>
          <a:chExt cx="0" cy="0"/>
        </a:xfrm>
      </p:grpSpPr>
      <p:sp>
        <p:nvSpPr>
          <p:cNvPr id="69" name="Google Shape;69;p11"/>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11"/>
          <p:cNvSpPr/>
          <p:nvPr/>
        </p:nvSpPr>
        <p:spPr>
          <a:xfrm flipH="1">
            <a:off x="60867" y="9030267"/>
            <a:ext cx="7733378" cy="1072402"/>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71" name="Google Shape;71;p11"/>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72" name="Google Shape;72;p11"/>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73" name="Google Shape;73;p11"/>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ay Footer">
  <p:cSld name="TITLE_2_3_1">
    <p:spTree>
      <p:nvGrpSpPr>
        <p:cNvPr id="74" name="Shape 74"/>
        <p:cNvGrpSpPr/>
        <p:nvPr/>
      </p:nvGrpSpPr>
      <p:grpSpPr>
        <a:xfrm>
          <a:off x="0" y="0"/>
          <a:ext cx="0" cy="0"/>
          <a:chOff x="0" y="0"/>
          <a:chExt cx="0" cy="0"/>
        </a:xfrm>
      </p:grpSpPr>
      <p:sp>
        <p:nvSpPr>
          <p:cNvPr id="75" name="Google Shape;75;p12"/>
          <p:cNvSpPr/>
          <p:nvPr/>
        </p:nvSpPr>
        <p:spPr>
          <a:xfrm flipH="1">
            <a:off x="54435" y="9030267"/>
            <a:ext cx="7739810" cy="1072402"/>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76" name="Google Shape;76;p12"/>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77" name="Google Shape;77;p12"/>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2"/>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79" name="Google Shape;79;p12"/>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3">
    <p:spTree>
      <p:nvGrpSpPr>
        <p:cNvPr id="80" name="Shape 8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Blue">
  <p:cSld name="CUSTOM">
    <p:spTree>
      <p:nvGrpSpPr>
        <p:cNvPr id="81" name="Shape 81"/>
        <p:cNvGrpSpPr/>
        <p:nvPr/>
      </p:nvGrpSpPr>
      <p:grpSpPr>
        <a:xfrm>
          <a:off x="0" y="0"/>
          <a:ext cx="0" cy="0"/>
          <a:chOff x="0" y="0"/>
          <a:chExt cx="0" cy="0"/>
        </a:xfrm>
      </p:grpSpPr>
      <p:sp>
        <p:nvSpPr>
          <p:cNvPr id="82" name="Google Shape;82;p14"/>
          <p:cNvSpPr/>
          <p:nvPr/>
        </p:nvSpPr>
        <p:spPr>
          <a:xfrm>
            <a:off x="3749924" y="0"/>
            <a:ext cx="4022400" cy="100584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 name="Google Shape;83;p14"/>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84" name="Google Shape;84;p14"/>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85" name="Google Shape;85;p14"/>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Blue &amp; 1 Text">
  <p:cSld name="CUSTOM_5">
    <p:spTree>
      <p:nvGrpSpPr>
        <p:cNvPr id="86" name="Shape 86"/>
        <p:cNvGrpSpPr/>
        <p:nvPr/>
      </p:nvGrpSpPr>
      <p:grpSpPr>
        <a:xfrm>
          <a:off x="0" y="0"/>
          <a:ext cx="0" cy="0"/>
          <a:chOff x="0" y="0"/>
          <a:chExt cx="0" cy="0"/>
        </a:xfrm>
      </p:grpSpPr>
      <p:sp>
        <p:nvSpPr>
          <p:cNvPr id="87" name="Google Shape;87;p15"/>
          <p:cNvSpPr/>
          <p:nvPr/>
        </p:nvSpPr>
        <p:spPr>
          <a:xfrm>
            <a:off x="3749924" y="0"/>
            <a:ext cx="4022400" cy="100584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 name="Google Shape;88;p15"/>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5"/>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90" name="Google Shape;90;p15"/>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91" name="Google Shape;91;p15"/>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Blue &amp; 3 Text">
  <p:cSld name="CUSTOM_4">
    <p:spTree>
      <p:nvGrpSpPr>
        <p:cNvPr id="92" name="Shape 92"/>
        <p:cNvGrpSpPr/>
        <p:nvPr/>
      </p:nvGrpSpPr>
      <p:grpSpPr>
        <a:xfrm>
          <a:off x="0" y="0"/>
          <a:ext cx="0" cy="0"/>
          <a:chOff x="0" y="0"/>
          <a:chExt cx="0" cy="0"/>
        </a:xfrm>
      </p:grpSpPr>
      <p:sp>
        <p:nvSpPr>
          <p:cNvPr id="93" name="Google Shape;93;p16"/>
          <p:cNvSpPr/>
          <p:nvPr/>
        </p:nvSpPr>
        <p:spPr>
          <a:xfrm>
            <a:off x="3749924" y="0"/>
            <a:ext cx="4022400" cy="100584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 name="Google Shape;94;p16"/>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5" name="Google Shape;95;p16"/>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96" name="Google Shape;96;p16"/>
          <p:cNvSpPr txBox="1"/>
          <p:nvPr>
            <p:ph idx="2" type="body"/>
          </p:nvPr>
        </p:nvSpPr>
        <p:spPr>
          <a:xfrm>
            <a:off x="160799" y="477375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97" name="Google Shape;97;p16"/>
          <p:cNvSpPr txBox="1"/>
          <p:nvPr>
            <p:ph idx="3" type="body"/>
          </p:nvPr>
        </p:nvSpPr>
        <p:spPr>
          <a:xfrm>
            <a:off x="168449" y="674671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98" name="Google Shape;98;p1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99" name="Google Shape;99;p16"/>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Red">
  <p:cSld name="CUSTOM_1">
    <p:spTree>
      <p:nvGrpSpPr>
        <p:cNvPr id="100" name="Shape 100"/>
        <p:cNvGrpSpPr/>
        <p:nvPr/>
      </p:nvGrpSpPr>
      <p:grpSpPr>
        <a:xfrm>
          <a:off x="0" y="0"/>
          <a:ext cx="0" cy="0"/>
          <a:chOff x="0" y="0"/>
          <a:chExt cx="0" cy="0"/>
        </a:xfrm>
      </p:grpSpPr>
      <p:sp>
        <p:nvSpPr>
          <p:cNvPr id="101" name="Google Shape;101;p17"/>
          <p:cNvSpPr/>
          <p:nvPr/>
        </p:nvSpPr>
        <p:spPr>
          <a:xfrm>
            <a:off x="3749924" y="0"/>
            <a:ext cx="4022400" cy="100584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 name="Google Shape;102;p17"/>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3" name="Google Shape;103;p17"/>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04" name="Google Shape;104;p17"/>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Red &amp; 1 Text">
  <p:cSld name="CUSTOM_1_2">
    <p:spTree>
      <p:nvGrpSpPr>
        <p:cNvPr id="105" name="Shape 105"/>
        <p:cNvGrpSpPr/>
        <p:nvPr/>
      </p:nvGrpSpPr>
      <p:grpSpPr>
        <a:xfrm>
          <a:off x="0" y="0"/>
          <a:ext cx="0" cy="0"/>
          <a:chOff x="0" y="0"/>
          <a:chExt cx="0" cy="0"/>
        </a:xfrm>
      </p:grpSpPr>
      <p:sp>
        <p:nvSpPr>
          <p:cNvPr id="106" name="Google Shape;106;p18"/>
          <p:cNvSpPr/>
          <p:nvPr/>
        </p:nvSpPr>
        <p:spPr>
          <a:xfrm>
            <a:off x="3749924" y="0"/>
            <a:ext cx="4022400" cy="100584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 name="Google Shape;107;p18"/>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8" name="Google Shape;108;p18"/>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9" name="Google Shape;109;p18"/>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0" name="Google Shape;110;p18"/>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Red &amp; 3 Text">
  <p:cSld name="CUSTOM_1_2_1">
    <p:spTree>
      <p:nvGrpSpPr>
        <p:cNvPr id="111" name="Shape 111"/>
        <p:cNvGrpSpPr/>
        <p:nvPr/>
      </p:nvGrpSpPr>
      <p:grpSpPr>
        <a:xfrm>
          <a:off x="0" y="0"/>
          <a:ext cx="0" cy="0"/>
          <a:chOff x="0" y="0"/>
          <a:chExt cx="0" cy="0"/>
        </a:xfrm>
      </p:grpSpPr>
      <p:sp>
        <p:nvSpPr>
          <p:cNvPr id="112" name="Google Shape;112;p19"/>
          <p:cNvSpPr/>
          <p:nvPr/>
        </p:nvSpPr>
        <p:spPr>
          <a:xfrm>
            <a:off x="3749924" y="0"/>
            <a:ext cx="4022400" cy="100584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3" name="Google Shape;113;p19"/>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4" name="Google Shape;114;p19"/>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15" name="Google Shape;115;p19"/>
          <p:cNvSpPr txBox="1"/>
          <p:nvPr>
            <p:ph idx="2" type="body"/>
          </p:nvPr>
        </p:nvSpPr>
        <p:spPr>
          <a:xfrm>
            <a:off x="160799" y="477375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16" name="Google Shape;116;p19"/>
          <p:cNvSpPr txBox="1"/>
          <p:nvPr>
            <p:ph idx="3" type="body"/>
          </p:nvPr>
        </p:nvSpPr>
        <p:spPr>
          <a:xfrm>
            <a:off x="168449" y="674671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17" name="Google Shape;117;p19"/>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8" name="Google Shape;118;p19"/>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Yellow">
  <p:cSld name="CUSTOM_1_1">
    <p:spTree>
      <p:nvGrpSpPr>
        <p:cNvPr id="119" name="Shape 119"/>
        <p:cNvGrpSpPr/>
        <p:nvPr/>
      </p:nvGrpSpPr>
      <p:grpSpPr>
        <a:xfrm>
          <a:off x="0" y="0"/>
          <a:ext cx="0" cy="0"/>
          <a:chOff x="0" y="0"/>
          <a:chExt cx="0" cy="0"/>
        </a:xfrm>
      </p:grpSpPr>
      <p:sp>
        <p:nvSpPr>
          <p:cNvPr id="120" name="Google Shape;120;p20"/>
          <p:cNvSpPr/>
          <p:nvPr/>
        </p:nvSpPr>
        <p:spPr>
          <a:xfrm>
            <a:off x="3749924" y="0"/>
            <a:ext cx="4022400" cy="100584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1" name="Google Shape;121;p20"/>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2" name="Google Shape;122;p20"/>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3" name="Google Shape;123;p20"/>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Footer - Title &amp; Body">
  <p:cSld name="CUSTOM_3">
    <p:spTree>
      <p:nvGrpSpPr>
        <p:cNvPr id="13" name="Shape 13"/>
        <p:cNvGrpSpPr/>
        <p:nvPr/>
      </p:nvGrpSpPr>
      <p:grpSpPr>
        <a:xfrm>
          <a:off x="0" y="0"/>
          <a:ext cx="0" cy="0"/>
          <a:chOff x="0" y="0"/>
          <a:chExt cx="0" cy="0"/>
        </a:xfrm>
      </p:grpSpPr>
      <p:grpSp>
        <p:nvGrpSpPr>
          <p:cNvPr id="14" name="Google Shape;14;p3"/>
          <p:cNvGrpSpPr/>
          <p:nvPr/>
        </p:nvGrpSpPr>
        <p:grpSpPr>
          <a:xfrm>
            <a:off x="-16250" y="9048087"/>
            <a:ext cx="7804900" cy="1072407"/>
            <a:chOff x="-19118" y="4617750"/>
            <a:chExt cx="9182236" cy="548378"/>
          </a:xfrm>
        </p:grpSpPr>
        <p:sp>
          <p:nvSpPr>
            <p:cNvPr id="15" name="Google Shape;15;p3"/>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6" name="Google Shape;16;p3"/>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pic>
        <p:nvPicPr>
          <p:cNvPr descr="Google_Logo_2015_gr.png" id="17" name="Google Shape;17;p3"/>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8" name="Google Shape;18;p3"/>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3"/>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0" name="Google Shape;20;p3"/>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Yellow &amp; 1 Text">
  <p:cSld name="CUSTOM_1_1_2">
    <p:spTree>
      <p:nvGrpSpPr>
        <p:cNvPr id="124" name="Shape 124"/>
        <p:cNvGrpSpPr/>
        <p:nvPr/>
      </p:nvGrpSpPr>
      <p:grpSpPr>
        <a:xfrm>
          <a:off x="0" y="0"/>
          <a:ext cx="0" cy="0"/>
          <a:chOff x="0" y="0"/>
          <a:chExt cx="0" cy="0"/>
        </a:xfrm>
      </p:grpSpPr>
      <p:sp>
        <p:nvSpPr>
          <p:cNvPr id="125" name="Google Shape;125;p21"/>
          <p:cNvSpPr/>
          <p:nvPr/>
        </p:nvSpPr>
        <p:spPr>
          <a:xfrm>
            <a:off x="3749924" y="0"/>
            <a:ext cx="4022400" cy="100584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1"/>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7" name="Google Shape;127;p21"/>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8" name="Google Shape;128;p21"/>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9" name="Google Shape;129;p21"/>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Yellow &amp; 3 Text">
  <p:cSld name="CUSTOM_1_1_2_1">
    <p:spTree>
      <p:nvGrpSpPr>
        <p:cNvPr id="130" name="Shape 130"/>
        <p:cNvGrpSpPr/>
        <p:nvPr/>
      </p:nvGrpSpPr>
      <p:grpSpPr>
        <a:xfrm>
          <a:off x="0" y="0"/>
          <a:ext cx="0" cy="0"/>
          <a:chOff x="0" y="0"/>
          <a:chExt cx="0" cy="0"/>
        </a:xfrm>
      </p:grpSpPr>
      <p:sp>
        <p:nvSpPr>
          <p:cNvPr id="131" name="Google Shape;131;p22"/>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32" name="Google Shape;132;p22"/>
          <p:cNvSpPr/>
          <p:nvPr/>
        </p:nvSpPr>
        <p:spPr>
          <a:xfrm>
            <a:off x="3749924" y="0"/>
            <a:ext cx="4022400" cy="100584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3" name="Google Shape;133;p22"/>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4" name="Google Shape;134;p22"/>
          <p:cNvSpPr txBox="1"/>
          <p:nvPr>
            <p:ph idx="2" type="body"/>
          </p:nvPr>
        </p:nvSpPr>
        <p:spPr>
          <a:xfrm>
            <a:off x="160799" y="477375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35" name="Google Shape;135;p22"/>
          <p:cNvSpPr txBox="1"/>
          <p:nvPr>
            <p:ph idx="3" type="body"/>
          </p:nvPr>
        </p:nvSpPr>
        <p:spPr>
          <a:xfrm>
            <a:off x="168449" y="674671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36" name="Google Shape;136;p22"/>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37" name="Google Shape;137;p22"/>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en">
  <p:cSld name="CUSTOM_1_1_1">
    <p:spTree>
      <p:nvGrpSpPr>
        <p:cNvPr id="138" name="Shape 138"/>
        <p:cNvGrpSpPr/>
        <p:nvPr/>
      </p:nvGrpSpPr>
      <p:grpSpPr>
        <a:xfrm>
          <a:off x="0" y="0"/>
          <a:ext cx="0" cy="0"/>
          <a:chOff x="0" y="0"/>
          <a:chExt cx="0" cy="0"/>
        </a:xfrm>
      </p:grpSpPr>
      <p:sp>
        <p:nvSpPr>
          <p:cNvPr id="139" name="Google Shape;139;p23"/>
          <p:cNvSpPr/>
          <p:nvPr/>
        </p:nvSpPr>
        <p:spPr>
          <a:xfrm>
            <a:off x="3749924" y="0"/>
            <a:ext cx="4022400" cy="100584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0" name="Google Shape;140;p23"/>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1" name="Google Shape;141;p23"/>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2" name="Google Shape;142;p23"/>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en &amp; 1 Text">
  <p:cSld name="CUSTOM_1_1_1_1">
    <p:spTree>
      <p:nvGrpSpPr>
        <p:cNvPr id="143" name="Shape 143"/>
        <p:cNvGrpSpPr/>
        <p:nvPr/>
      </p:nvGrpSpPr>
      <p:grpSpPr>
        <a:xfrm>
          <a:off x="0" y="0"/>
          <a:ext cx="0" cy="0"/>
          <a:chOff x="0" y="0"/>
          <a:chExt cx="0" cy="0"/>
        </a:xfrm>
      </p:grpSpPr>
      <p:sp>
        <p:nvSpPr>
          <p:cNvPr id="144" name="Google Shape;144;p24"/>
          <p:cNvSpPr/>
          <p:nvPr/>
        </p:nvSpPr>
        <p:spPr>
          <a:xfrm>
            <a:off x="3749924" y="0"/>
            <a:ext cx="4022400" cy="100584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5" name="Google Shape;145;p24"/>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6" name="Google Shape;146;p24"/>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7" name="Google Shape;147;p24"/>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8" name="Google Shape;148;p24"/>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en &amp; 3 Text">
  <p:cSld name="CUSTOM_1_1_1_1_1">
    <p:spTree>
      <p:nvGrpSpPr>
        <p:cNvPr id="149" name="Shape 149"/>
        <p:cNvGrpSpPr/>
        <p:nvPr/>
      </p:nvGrpSpPr>
      <p:grpSpPr>
        <a:xfrm>
          <a:off x="0" y="0"/>
          <a:ext cx="0" cy="0"/>
          <a:chOff x="0" y="0"/>
          <a:chExt cx="0" cy="0"/>
        </a:xfrm>
      </p:grpSpPr>
      <p:sp>
        <p:nvSpPr>
          <p:cNvPr id="150" name="Google Shape;150;p25"/>
          <p:cNvSpPr/>
          <p:nvPr/>
        </p:nvSpPr>
        <p:spPr>
          <a:xfrm>
            <a:off x="3749924" y="0"/>
            <a:ext cx="4022400" cy="100584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1" name="Google Shape;151;p25"/>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2" name="Google Shape;152;p25"/>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3" name="Google Shape;153;p25"/>
          <p:cNvSpPr txBox="1"/>
          <p:nvPr>
            <p:ph idx="2" type="body"/>
          </p:nvPr>
        </p:nvSpPr>
        <p:spPr>
          <a:xfrm>
            <a:off x="160799" y="477375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4" name="Google Shape;154;p25"/>
          <p:cNvSpPr txBox="1"/>
          <p:nvPr>
            <p:ph idx="3" type="body"/>
          </p:nvPr>
        </p:nvSpPr>
        <p:spPr>
          <a:xfrm>
            <a:off x="168449" y="674671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5" name="Google Shape;155;p25"/>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6" name="Google Shape;156;p25"/>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lue">
  <p:cSld name="SECTION_HEADER_2">
    <p:bg>
      <p:bgPr>
        <a:solidFill>
          <a:srgbClr val="2196F3"/>
        </a:solidFill>
      </p:bgPr>
    </p:bg>
    <p:spTree>
      <p:nvGrpSpPr>
        <p:cNvPr id="157" name="Shape 157"/>
        <p:cNvGrpSpPr/>
        <p:nvPr/>
      </p:nvGrpSpPr>
      <p:grpSpPr>
        <a:xfrm>
          <a:off x="0" y="0"/>
          <a:ext cx="0" cy="0"/>
          <a:chOff x="0" y="0"/>
          <a:chExt cx="0" cy="0"/>
        </a:xfrm>
      </p:grpSpPr>
      <p:sp>
        <p:nvSpPr>
          <p:cNvPr id="158" name="Google Shape;158;p2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6"/>
          <p:cNvSpPr txBox="1"/>
          <p:nvPr/>
        </p:nvSpPr>
        <p:spPr>
          <a:xfrm>
            <a:off x="6744495" y="9143933"/>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60" name="Google Shape;160;p26"/>
          <p:cNvSpPr txBox="1"/>
          <p:nvPr/>
        </p:nvSpPr>
        <p:spPr>
          <a:xfrm>
            <a:off x="6744495" y="9143933"/>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61" name="Google Shape;161;p26"/>
          <p:cNvSpPr/>
          <p:nvPr/>
        </p:nvSpPr>
        <p:spPr>
          <a:xfrm flipH="1">
            <a:off x="2932843" y="1501769"/>
            <a:ext cx="4839600" cy="8556600"/>
          </a:xfrm>
          <a:prstGeom prst="rtTriangle">
            <a:avLst/>
          </a:prstGeom>
          <a:solidFill>
            <a:srgbClr val="77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rot="10800000">
            <a:off x="2774143" y="93"/>
            <a:ext cx="4998300" cy="5856600"/>
          </a:xfrm>
          <a:prstGeom prst="rtTriangle">
            <a:avLst/>
          </a:prstGeom>
          <a:solidFill>
            <a:srgbClr val="406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64" name="Google Shape;164;p26"/>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65" name="Google Shape;165;p2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ed">
  <p:cSld name="SECTION_HEADER_1_3">
    <p:bg>
      <p:bgPr>
        <a:solidFill>
          <a:srgbClr val="EA4335"/>
        </a:solidFill>
      </p:bgPr>
    </p:bg>
    <p:spTree>
      <p:nvGrpSpPr>
        <p:cNvPr id="166" name="Shape 166"/>
        <p:cNvGrpSpPr/>
        <p:nvPr/>
      </p:nvGrpSpPr>
      <p:grpSpPr>
        <a:xfrm>
          <a:off x="0" y="0"/>
          <a:ext cx="0" cy="0"/>
          <a:chOff x="0" y="0"/>
          <a:chExt cx="0" cy="0"/>
        </a:xfrm>
      </p:grpSpPr>
      <p:sp>
        <p:nvSpPr>
          <p:cNvPr id="167" name="Google Shape;167;p2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27"/>
          <p:cNvSpPr txBox="1"/>
          <p:nvPr/>
        </p:nvSpPr>
        <p:spPr>
          <a:xfrm>
            <a:off x="6744495" y="9143933"/>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69" name="Google Shape;169;p27"/>
          <p:cNvSpPr/>
          <p:nvPr/>
        </p:nvSpPr>
        <p:spPr>
          <a:xfrm flipH="1">
            <a:off x="2932843" y="1501769"/>
            <a:ext cx="4839600" cy="8556600"/>
          </a:xfrm>
          <a:prstGeom prst="rtTriangle">
            <a:avLst/>
          </a:prstGeom>
          <a:solidFill>
            <a:srgbClr val="FF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rot="10800000">
            <a:off x="2774143" y="93"/>
            <a:ext cx="4998300" cy="5856600"/>
          </a:xfrm>
          <a:prstGeom prst="rtTriangl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72" name="Google Shape;172;p27"/>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73" name="Google Shape;173;p27"/>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Yellow">
  <p:cSld name="SECTION_HEADER_1_1_3">
    <p:bg>
      <p:bgPr>
        <a:solidFill>
          <a:srgbClr val="F4B400"/>
        </a:solidFill>
      </p:bgPr>
    </p:bg>
    <p:spTree>
      <p:nvGrpSpPr>
        <p:cNvPr id="174" name="Shape 174"/>
        <p:cNvGrpSpPr/>
        <p:nvPr/>
      </p:nvGrpSpPr>
      <p:grpSpPr>
        <a:xfrm>
          <a:off x="0" y="0"/>
          <a:ext cx="0" cy="0"/>
          <a:chOff x="0" y="0"/>
          <a:chExt cx="0" cy="0"/>
        </a:xfrm>
      </p:grpSpPr>
      <p:sp>
        <p:nvSpPr>
          <p:cNvPr id="175" name="Google Shape;175;p28"/>
          <p:cNvSpPr/>
          <p:nvPr/>
        </p:nvSpPr>
        <p:spPr>
          <a:xfrm flipH="1">
            <a:off x="2932843" y="1501769"/>
            <a:ext cx="4839600" cy="8556600"/>
          </a:xfrm>
          <a:prstGeom prst="rtTriangle">
            <a:avLst/>
          </a:prstGeom>
          <a:solidFill>
            <a:srgbClr val="FFCC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rot="10800000">
            <a:off x="2774143" y="93"/>
            <a:ext cx="4998300" cy="5856600"/>
          </a:xfrm>
          <a:prstGeom prst="rtTriangle">
            <a:avLst/>
          </a:pr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78" name="Google Shape;178;p28"/>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79" name="Google Shape;179;p28"/>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een">
  <p:cSld name="CUSTOM_2">
    <p:bg>
      <p:bgPr>
        <a:solidFill>
          <a:srgbClr val="34A853"/>
        </a:solidFill>
      </p:bgPr>
    </p:bg>
    <p:spTree>
      <p:nvGrpSpPr>
        <p:cNvPr id="180" name="Shape 180"/>
        <p:cNvGrpSpPr/>
        <p:nvPr/>
      </p:nvGrpSpPr>
      <p:grpSpPr>
        <a:xfrm>
          <a:off x="0" y="0"/>
          <a:ext cx="0" cy="0"/>
          <a:chOff x="0" y="0"/>
          <a:chExt cx="0" cy="0"/>
        </a:xfrm>
      </p:grpSpPr>
      <p:sp>
        <p:nvSpPr>
          <p:cNvPr id="181" name="Google Shape;181;p29"/>
          <p:cNvSpPr/>
          <p:nvPr/>
        </p:nvSpPr>
        <p:spPr>
          <a:xfrm flipH="1">
            <a:off x="2932843" y="1501769"/>
            <a:ext cx="4839600" cy="8556600"/>
          </a:xfrm>
          <a:prstGeom prst="rtTriangle">
            <a:avLst/>
          </a:prstGeom>
          <a:solidFill>
            <a:srgbClr val="57BB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rot="10800000">
            <a:off x="2774143" y="93"/>
            <a:ext cx="4998300" cy="5856600"/>
          </a:xfrm>
          <a:prstGeom prst="rtTriangle">
            <a:avLst/>
          </a:prstGeom>
          <a:solidFill>
            <a:srgbClr val="3493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84" name="Google Shape;184;p29"/>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85" name="Google Shape;185;p29"/>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ay">
  <p:cSld name="SECTION_HEADER_1_1_1_1_2">
    <p:bg>
      <p:bgPr>
        <a:solidFill>
          <a:srgbClr val="999999"/>
        </a:solidFill>
      </p:bgPr>
    </p:bg>
    <p:spTree>
      <p:nvGrpSpPr>
        <p:cNvPr id="186" name="Shape 186"/>
        <p:cNvGrpSpPr/>
        <p:nvPr/>
      </p:nvGrpSpPr>
      <p:grpSpPr>
        <a:xfrm>
          <a:off x="0" y="0"/>
          <a:ext cx="0" cy="0"/>
          <a:chOff x="0" y="0"/>
          <a:chExt cx="0" cy="0"/>
        </a:xfrm>
      </p:grpSpPr>
      <p:sp>
        <p:nvSpPr>
          <p:cNvPr id="187" name="Google Shape;187;p30"/>
          <p:cNvSpPr/>
          <p:nvPr/>
        </p:nvSpPr>
        <p:spPr>
          <a:xfrm flipH="1">
            <a:off x="2932843" y="1501769"/>
            <a:ext cx="4839600" cy="85566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rot="10800000">
            <a:off x="2774143" y="93"/>
            <a:ext cx="4998300" cy="5856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90" name="Google Shape;190;p30"/>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91" name="Google Shape;191;p30"/>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Footer - Title &amp; Body">
  <p:cSld name="CUSTOM_3_1">
    <p:spTree>
      <p:nvGrpSpPr>
        <p:cNvPr id="21" name="Shape 21"/>
        <p:cNvGrpSpPr/>
        <p:nvPr/>
      </p:nvGrpSpPr>
      <p:grpSpPr>
        <a:xfrm>
          <a:off x="0" y="0"/>
          <a:ext cx="0" cy="0"/>
          <a:chOff x="0" y="0"/>
          <a:chExt cx="0" cy="0"/>
        </a:xfrm>
      </p:grpSpPr>
      <p:sp>
        <p:nvSpPr>
          <p:cNvPr id="22" name="Google Shape;22;p4"/>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 name="Google Shape;23;p4"/>
          <p:cNvSpPr/>
          <p:nvPr/>
        </p:nvSpPr>
        <p:spPr>
          <a:xfrm flipH="1">
            <a:off x="22273" y="9030267"/>
            <a:ext cx="7771972" cy="1072402"/>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4" name="Google Shape;24;p4"/>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25" name="Google Shape;25;p4"/>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26" name="Google Shape;26;p4"/>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7" name="Google Shape;27;p4"/>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Line Title with Bullets">
  <p:cSld name="One Line Title with Bullets">
    <p:spTree>
      <p:nvGrpSpPr>
        <p:cNvPr id="192" name="Shape 192"/>
        <p:cNvGrpSpPr/>
        <p:nvPr/>
      </p:nvGrpSpPr>
      <p:grpSpPr>
        <a:xfrm>
          <a:off x="0" y="0"/>
          <a:ext cx="0" cy="0"/>
          <a:chOff x="0" y="0"/>
          <a:chExt cx="0" cy="0"/>
        </a:xfrm>
      </p:grpSpPr>
      <p:sp>
        <p:nvSpPr>
          <p:cNvPr id="193" name="Google Shape;193;p31"/>
          <p:cNvSpPr txBox="1"/>
          <p:nvPr>
            <p:ph type="title"/>
          </p:nvPr>
        </p:nvSpPr>
        <p:spPr>
          <a:xfrm>
            <a:off x="355405" y="1105984"/>
            <a:ext cx="6995100" cy="1019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600"/>
              <a:buNone/>
              <a:defRPr sz="2400">
                <a:latin typeface="Helvetica Neue"/>
                <a:ea typeface="Helvetica Neue"/>
                <a:cs typeface="Helvetica Neue"/>
                <a:sym typeface="Helvetica Neue"/>
              </a:defRPr>
            </a:lvl1pPr>
            <a:lvl2pPr lvl="1" rtl="0">
              <a:spcBef>
                <a:spcPts val="0"/>
              </a:spcBef>
              <a:spcAft>
                <a:spcPts val="0"/>
              </a:spcAft>
              <a:buSzPts val="3600"/>
              <a:buNone/>
              <a:defRPr sz="2000">
                <a:solidFill>
                  <a:srgbClr val="DA4B2F"/>
                </a:solidFill>
                <a:latin typeface="Open Sans"/>
                <a:ea typeface="Open Sans"/>
                <a:cs typeface="Open Sans"/>
                <a:sym typeface="Open Sans"/>
              </a:defRPr>
            </a:lvl2pPr>
            <a:lvl3pPr lvl="2" rtl="0">
              <a:spcBef>
                <a:spcPts val="0"/>
              </a:spcBef>
              <a:spcAft>
                <a:spcPts val="0"/>
              </a:spcAft>
              <a:buSzPts val="3600"/>
              <a:buNone/>
              <a:defRPr sz="2000">
                <a:solidFill>
                  <a:srgbClr val="DA4B2F"/>
                </a:solidFill>
                <a:latin typeface="Open Sans"/>
                <a:ea typeface="Open Sans"/>
                <a:cs typeface="Open Sans"/>
                <a:sym typeface="Open Sans"/>
              </a:defRPr>
            </a:lvl3pPr>
            <a:lvl4pPr lvl="3" rtl="0">
              <a:spcBef>
                <a:spcPts val="0"/>
              </a:spcBef>
              <a:spcAft>
                <a:spcPts val="0"/>
              </a:spcAft>
              <a:buSzPts val="3600"/>
              <a:buNone/>
              <a:defRPr sz="2000">
                <a:solidFill>
                  <a:srgbClr val="DA4B2F"/>
                </a:solidFill>
                <a:latin typeface="Open Sans"/>
                <a:ea typeface="Open Sans"/>
                <a:cs typeface="Open Sans"/>
                <a:sym typeface="Open Sans"/>
              </a:defRPr>
            </a:lvl4pPr>
            <a:lvl5pPr lvl="4" rtl="0">
              <a:spcBef>
                <a:spcPts val="0"/>
              </a:spcBef>
              <a:spcAft>
                <a:spcPts val="0"/>
              </a:spcAft>
              <a:buSzPts val="3600"/>
              <a:buNone/>
              <a:defRPr sz="2000">
                <a:solidFill>
                  <a:srgbClr val="DA4B2F"/>
                </a:solidFill>
                <a:latin typeface="Open Sans"/>
                <a:ea typeface="Open Sans"/>
                <a:cs typeface="Open Sans"/>
                <a:sym typeface="Open Sans"/>
              </a:defRPr>
            </a:lvl5pPr>
            <a:lvl6pPr lvl="5" rtl="0">
              <a:spcBef>
                <a:spcPts val="0"/>
              </a:spcBef>
              <a:spcAft>
                <a:spcPts val="0"/>
              </a:spcAft>
              <a:buSzPts val="3600"/>
              <a:buNone/>
              <a:defRPr sz="2000">
                <a:solidFill>
                  <a:schemeClr val="dk1"/>
                </a:solidFill>
                <a:latin typeface="Open Sans"/>
                <a:ea typeface="Open Sans"/>
                <a:cs typeface="Open Sans"/>
                <a:sym typeface="Open Sans"/>
              </a:defRPr>
            </a:lvl6pPr>
            <a:lvl7pPr lvl="6" rtl="0">
              <a:spcBef>
                <a:spcPts val="0"/>
              </a:spcBef>
              <a:spcAft>
                <a:spcPts val="0"/>
              </a:spcAft>
              <a:buSzPts val="3600"/>
              <a:buNone/>
              <a:defRPr sz="2000">
                <a:solidFill>
                  <a:schemeClr val="dk1"/>
                </a:solidFill>
                <a:latin typeface="Open Sans"/>
                <a:ea typeface="Open Sans"/>
                <a:cs typeface="Open Sans"/>
                <a:sym typeface="Open Sans"/>
              </a:defRPr>
            </a:lvl7pPr>
            <a:lvl8pPr lvl="7" rtl="0">
              <a:spcBef>
                <a:spcPts val="0"/>
              </a:spcBef>
              <a:spcAft>
                <a:spcPts val="0"/>
              </a:spcAft>
              <a:buSzPts val="3600"/>
              <a:buNone/>
              <a:defRPr sz="2000">
                <a:solidFill>
                  <a:schemeClr val="dk1"/>
                </a:solidFill>
                <a:latin typeface="Open Sans"/>
                <a:ea typeface="Open Sans"/>
                <a:cs typeface="Open Sans"/>
                <a:sym typeface="Open Sans"/>
              </a:defRPr>
            </a:lvl8pPr>
            <a:lvl9pPr lvl="8" rtl="0">
              <a:spcBef>
                <a:spcPts val="0"/>
              </a:spcBef>
              <a:spcAft>
                <a:spcPts val="0"/>
              </a:spcAft>
              <a:buSzPts val="3600"/>
              <a:buNone/>
              <a:defRPr sz="2000">
                <a:solidFill>
                  <a:schemeClr val="dk1"/>
                </a:solidFill>
                <a:latin typeface="Open Sans"/>
                <a:ea typeface="Open Sans"/>
                <a:cs typeface="Open Sans"/>
                <a:sym typeface="Open Sans"/>
              </a:defRPr>
            </a:lvl9pPr>
          </a:lstStyle>
          <a:p/>
        </p:txBody>
      </p:sp>
      <p:sp>
        <p:nvSpPr>
          <p:cNvPr id="194" name="Google Shape;194;p31"/>
          <p:cNvSpPr txBox="1"/>
          <p:nvPr>
            <p:ph idx="1" type="body"/>
          </p:nvPr>
        </p:nvSpPr>
        <p:spPr>
          <a:xfrm>
            <a:off x="314350" y="2503424"/>
            <a:ext cx="6995100" cy="55446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1200"/>
              </a:spcBef>
              <a:spcAft>
                <a:spcPts val="0"/>
              </a:spcAft>
              <a:buSzPts val="1800"/>
              <a:buChar char="●"/>
              <a:defRPr sz="1600">
                <a:solidFill>
                  <a:schemeClr val="dk2"/>
                </a:solidFill>
                <a:latin typeface="Helvetica Neue"/>
                <a:ea typeface="Helvetica Neue"/>
                <a:cs typeface="Helvetica Neue"/>
                <a:sym typeface="Helvetica Neue"/>
              </a:defRPr>
            </a:lvl1pPr>
            <a:lvl2pPr indent="-317500" lvl="1" marL="914400" rtl="0">
              <a:lnSpc>
                <a:spcPct val="100000"/>
              </a:lnSpc>
              <a:spcBef>
                <a:spcPts val="1200"/>
              </a:spcBef>
              <a:spcAft>
                <a:spcPts val="0"/>
              </a:spcAft>
              <a:buSzPts val="1400"/>
              <a:buChar char="○"/>
              <a:defRPr sz="1400">
                <a:solidFill>
                  <a:schemeClr val="dk2"/>
                </a:solidFill>
                <a:latin typeface="Helvetica Neue"/>
                <a:ea typeface="Helvetica Neue"/>
                <a:cs typeface="Helvetica Neue"/>
                <a:sym typeface="Helvetica Neue"/>
              </a:defRPr>
            </a:lvl2pPr>
            <a:lvl3pPr indent="-317500" lvl="2" marL="1371600" rtl="0">
              <a:lnSpc>
                <a:spcPct val="100000"/>
              </a:lnSpc>
              <a:spcBef>
                <a:spcPts val="600"/>
              </a:spcBef>
              <a:spcAft>
                <a:spcPts val="0"/>
              </a:spcAft>
              <a:buSzPts val="1400"/>
              <a:buChar char="■"/>
              <a:defRPr sz="1200">
                <a:solidFill>
                  <a:schemeClr val="dk2"/>
                </a:solidFill>
                <a:latin typeface="Helvetica Neue"/>
                <a:ea typeface="Helvetica Neue"/>
                <a:cs typeface="Helvetica Neue"/>
                <a:sym typeface="Helvetica Neue"/>
              </a:defRPr>
            </a:lvl3pPr>
            <a:lvl4pPr indent="-317500" lvl="3" marL="1828800" rtl="0">
              <a:lnSpc>
                <a:spcPct val="100000"/>
              </a:lnSpc>
              <a:spcBef>
                <a:spcPts val="600"/>
              </a:spcBef>
              <a:spcAft>
                <a:spcPts val="0"/>
              </a:spcAft>
              <a:buSzPts val="1400"/>
              <a:buChar char="●"/>
              <a:defRPr sz="1200">
                <a:solidFill>
                  <a:schemeClr val="dk2"/>
                </a:solidFill>
                <a:latin typeface="Helvetica Neue"/>
                <a:ea typeface="Helvetica Neue"/>
                <a:cs typeface="Helvetica Neue"/>
                <a:sym typeface="Helvetica Neue"/>
              </a:defRPr>
            </a:lvl4pPr>
            <a:lvl5pPr indent="-317500" lvl="4" marL="2286000" rtl="0">
              <a:lnSpc>
                <a:spcPct val="100000"/>
              </a:lnSpc>
              <a:spcBef>
                <a:spcPts val="600"/>
              </a:spcBef>
              <a:spcAft>
                <a:spcPts val="0"/>
              </a:spcAft>
              <a:buSzPts val="1400"/>
              <a:buChar char="○"/>
              <a:defRPr sz="1000">
                <a:solidFill>
                  <a:schemeClr val="dk2"/>
                </a:solidFill>
                <a:latin typeface="Helvetica Neue"/>
                <a:ea typeface="Helvetica Neue"/>
                <a:cs typeface="Helvetica Neue"/>
                <a:sym typeface="Helvetica Neue"/>
              </a:defRPr>
            </a:lvl5pPr>
            <a:lvl6pPr indent="-317500" lvl="5" marL="2743200" rtl="0">
              <a:spcBef>
                <a:spcPts val="0"/>
              </a:spcBef>
              <a:spcAft>
                <a:spcPts val="0"/>
              </a:spcAft>
              <a:buSzPts val="1400"/>
              <a:buChar char="■"/>
              <a:defRPr sz="2000">
                <a:solidFill>
                  <a:schemeClr val="dk1"/>
                </a:solidFill>
                <a:latin typeface="Open Sans"/>
                <a:ea typeface="Open Sans"/>
                <a:cs typeface="Open Sans"/>
                <a:sym typeface="Open Sans"/>
              </a:defRPr>
            </a:lvl6pPr>
            <a:lvl7pPr indent="-317500" lvl="6" marL="3200400" rtl="0">
              <a:spcBef>
                <a:spcPts val="1400"/>
              </a:spcBef>
              <a:spcAft>
                <a:spcPts val="0"/>
              </a:spcAft>
              <a:buSzPts val="1400"/>
              <a:buChar char="●"/>
              <a:defRPr sz="2000">
                <a:solidFill>
                  <a:schemeClr val="dk1"/>
                </a:solidFill>
                <a:latin typeface="Open Sans"/>
                <a:ea typeface="Open Sans"/>
                <a:cs typeface="Open Sans"/>
                <a:sym typeface="Open Sans"/>
              </a:defRPr>
            </a:lvl7pPr>
            <a:lvl8pPr indent="-317500" lvl="7" marL="3657600" rtl="0">
              <a:spcBef>
                <a:spcPts val="1400"/>
              </a:spcBef>
              <a:spcAft>
                <a:spcPts val="0"/>
              </a:spcAft>
              <a:buSzPts val="1400"/>
              <a:buChar char="○"/>
              <a:defRPr sz="2000">
                <a:solidFill>
                  <a:schemeClr val="dk1"/>
                </a:solidFill>
                <a:latin typeface="Open Sans"/>
                <a:ea typeface="Open Sans"/>
                <a:cs typeface="Open Sans"/>
                <a:sym typeface="Open Sans"/>
              </a:defRPr>
            </a:lvl8pPr>
            <a:lvl9pPr indent="-317500" lvl="8" marL="4114800" rtl="0">
              <a:spcBef>
                <a:spcPts val="1400"/>
              </a:spcBef>
              <a:spcAft>
                <a:spcPts val="1400"/>
              </a:spcAft>
              <a:buSzPts val="1400"/>
              <a:buChar char="■"/>
              <a:defRPr sz="2000">
                <a:solidFill>
                  <a:schemeClr val="dk1"/>
                </a:solidFill>
                <a:latin typeface="Open Sans"/>
                <a:ea typeface="Open Sans"/>
                <a:cs typeface="Open Sans"/>
                <a:sym typeface="Open Sans"/>
              </a:defRPr>
            </a:lvl9pPr>
          </a:lstStyle>
          <a:p/>
        </p:txBody>
      </p:sp>
      <p:sp>
        <p:nvSpPr>
          <p:cNvPr id="195" name="Google Shape;195;p31"/>
          <p:cNvSpPr txBox="1"/>
          <p:nvPr>
            <p:ph idx="2" type="body"/>
          </p:nvPr>
        </p:nvSpPr>
        <p:spPr>
          <a:xfrm>
            <a:off x="287579" y="1249923840"/>
            <a:ext cx="5429700" cy="6618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0"/>
              </a:spcBef>
              <a:spcAft>
                <a:spcPts val="0"/>
              </a:spcAft>
              <a:buClr>
                <a:schemeClr val="lt2"/>
              </a:buClr>
              <a:buSzPts val="1800"/>
              <a:buFont typeface="Open Sans"/>
              <a:buNone/>
              <a:defRPr b="0" sz="800">
                <a:solidFill>
                  <a:schemeClr val="lt2"/>
                </a:solidFill>
                <a:latin typeface="Helvetica Neue"/>
                <a:ea typeface="Helvetica Neue"/>
                <a:cs typeface="Helvetica Neue"/>
                <a:sym typeface="Helvetica Neue"/>
              </a:defRPr>
            </a:lvl1pPr>
            <a:lvl2pPr indent="-317500" lvl="1" marL="914400" rtl="0">
              <a:spcBef>
                <a:spcPts val="1400"/>
              </a:spcBef>
              <a:spcAft>
                <a:spcPts val="0"/>
              </a:spcAft>
              <a:buSzPts val="1400"/>
              <a:buChar char="○"/>
              <a:defRPr sz="1400">
                <a:solidFill>
                  <a:schemeClr val="dk2"/>
                </a:solidFill>
                <a:latin typeface="Helvetica Neue"/>
                <a:ea typeface="Helvetica Neue"/>
                <a:cs typeface="Helvetica Neue"/>
                <a:sym typeface="Helvetica Neue"/>
              </a:defRPr>
            </a:lvl2pPr>
            <a:lvl3pPr indent="-317500" lvl="2" marL="1371600" rtl="0">
              <a:spcBef>
                <a:spcPts val="1400"/>
              </a:spcBef>
              <a:spcAft>
                <a:spcPts val="0"/>
              </a:spcAft>
              <a:buSzPts val="1400"/>
              <a:buChar char="■"/>
              <a:defRPr sz="1400">
                <a:solidFill>
                  <a:schemeClr val="dk2"/>
                </a:solidFill>
                <a:latin typeface="Helvetica Neue"/>
                <a:ea typeface="Helvetica Neue"/>
                <a:cs typeface="Helvetica Neue"/>
                <a:sym typeface="Helvetica Neue"/>
              </a:defRPr>
            </a:lvl3pPr>
            <a:lvl4pPr indent="-317500" lvl="3" marL="1828800" rtl="0">
              <a:spcBef>
                <a:spcPts val="1400"/>
              </a:spcBef>
              <a:spcAft>
                <a:spcPts val="0"/>
              </a:spcAft>
              <a:buSzPts val="1400"/>
              <a:buChar char="●"/>
              <a:defRPr sz="1200">
                <a:solidFill>
                  <a:schemeClr val="dk2"/>
                </a:solidFill>
                <a:latin typeface="Helvetica Neue"/>
                <a:ea typeface="Helvetica Neue"/>
                <a:cs typeface="Helvetica Neue"/>
                <a:sym typeface="Helvetica Neue"/>
              </a:defRPr>
            </a:lvl4pPr>
            <a:lvl5pPr indent="-317500" lvl="4" marL="2286000" rtl="0">
              <a:spcBef>
                <a:spcPts val="1400"/>
              </a:spcBef>
              <a:spcAft>
                <a:spcPts val="0"/>
              </a:spcAft>
              <a:buSzPts val="1400"/>
              <a:buChar char="○"/>
              <a:defRPr sz="1000">
                <a:solidFill>
                  <a:schemeClr val="dk2"/>
                </a:solidFill>
                <a:latin typeface="Helvetica Neue"/>
                <a:ea typeface="Helvetica Neue"/>
                <a:cs typeface="Helvetica Neue"/>
                <a:sym typeface="Helvetica Neue"/>
              </a:defRPr>
            </a:lvl5pPr>
            <a:lvl6pPr indent="-317500" lvl="5" marL="2743200" rtl="0">
              <a:spcBef>
                <a:spcPts val="1400"/>
              </a:spcBef>
              <a:spcAft>
                <a:spcPts val="0"/>
              </a:spcAft>
              <a:buSzPts val="1400"/>
              <a:buChar char="■"/>
              <a:defRPr sz="2000">
                <a:solidFill>
                  <a:schemeClr val="dk1"/>
                </a:solidFill>
                <a:latin typeface="Open Sans"/>
                <a:ea typeface="Open Sans"/>
                <a:cs typeface="Open Sans"/>
                <a:sym typeface="Open Sans"/>
              </a:defRPr>
            </a:lvl6pPr>
            <a:lvl7pPr indent="-317500" lvl="6" marL="3200400" rtl="0">
              <a:spcBef>
                <a:spcPts val="1400"/>
              </a:spcBef>
              <a:spcAft>
                <a:spcPts val="0"/>
              </a:spcAft>
              <a:buSzPts val="1400"/>
              <a:buChar char="●"/>
              <a:defRPr sz="2000">
                <a:solidFill>
                  <a:schemeClr val="dk1"/>
                </a:solidFill>
                <a:latin typeface="Open Sans"/>
                <a:ea typeface="Open Sans"/>
                <a:cs typeface="Open Sans"/>
                <a:sym typeface="Open Sans"/>
              </a:defRPr>
            </a:lvl7pPr>
            <a:lvl8pPr indent="-317500" lvl="7" marL="3657600" rtl="0">
              <a:spcBef>
                <a:spcPts val="1400"/>
              </a:spcBef>
              <a:spcAft>
                <a:spcPts val="0"/>
              </a:spcAft>
              <a:buSzPts val="1400"/>
              <a:buChar char="○"/>
              <a:defRPr sz="2000">
                <a:solidFill>
                  <a:schemeClr val="dk1"/>
                </a:solidFill>
                <a:latin typeface="Open Sans"/>
                <a:ea typeface="Open Sans"/>
                <a:cs typeface="Open Sans"/>
                <a:sym typeface="Open Sans"/>
              </a:defRPr>
            </a:lvl8pPr>
            <a:lvl9pPr indent="-317500" lvl="8" marL="4114800" rtl="0">
              <a:spcBef>
                <a:spcPts val="1400"/>
              </a:spcBef>
              <a:spcAft>
                <a:spcPts val="1400"/>
              </a:spcAft>
              <a:buSzPts val="1400"/>
              <a:buChar char="■"/>
              <a:defRPr sz="2000">
                <a:solidFill>
                  <a:schemeClr val="dk1"/>
                </a:solidFill>
                <a:latin typeface="Open Sans"/>
                <a:ea typeface="Open Sans"/>
                <a:cs typeface="Open Sans"/>
                <a:sym typeface="Open Sans"/>
              </a:defRPr>
            </a:lvl9pPr>
          </a:lstStyle>
          <a:p/>
        </p:txBody>
      </p:sp>
      <p:sp>
        <p:nvSpPr>
          <p:cNvPr id="196" name="Google Shape;196;p31"/>
          <p:cNvSpPr txBox="1"/>
          <p:nvPr>
            <p:ph idx="3" type="body"/>
          </p:nvPr>
        </p:nvSpPr>
        <p:spPr>
          <a:xfrm>
            <a:off x="314632" y="9150883"/>
            <a:ext cx="5429700" cy="6618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0"/>
              </a:spcBef>
              <a:spcAft>
                <a:spcPts val="0"/>
              </a:spcAft>
              <a:buClr>
                <a:schemeClr val="lt2"/>
              </a:buClr>
              <a:buSzPts val="1800"/>
              <a:buFont typeface="Open Sans"/>
              <a:buNone/>
              <a:defRPr b="0" sz="800">
                <a:solidFill>
                  <a:schemeClr val="lt2"/>
                </a:solidFill>
                <a:latin typeface="Helvetica Neue"/>
                <a:ea typeface="Helvetica Neue"/>
                <a:cs typeface="Helvetica Neue"/>
                <a:sym typeface="Helvetica Neue"/>
              </a:defRPr>
            </a:lvl1pPr>
            <a:lvl2pPr indent="-317500" lvl="1" marL="914400" rtl="0">
              <a:spcBef>
                <a:spcPts val="1400"/>
              </a:spcBef>
              <a:spcAft>
                <a:spcPts val="0"/>
              </a:spcAft>
              <a:buSzPts val="1400"/>
              <a:buChar char="○"/>
              <a:defRPr sz="1400">
                <a:solidFill>
                  <a:schemeClr val="dk2"/>
                </a:solidFill>
                <a:latin typeface="Helvetica Neue"/>
                <a:ea typeface="Helvetica Neue"/>
                <a:cs typeface="Helvetica Neue"/>
                <a:sym typeface="Helvetica Neue"/>
              </a:defRPr>
            </a:lvl2pPr>
            <a:lvl3pPr indent="-317500" lvl="2" marL="1371600" rtl="0">
              <a:spcBef>
                <a:spcPts val="1400"/>
              </a:spcBef>
              <a:spcAft>
                <a:spcPts val="0"/>
              </a:spcAft>
              <a:buSzPts val="1400"/>
              <a:buChar char="■"/>
              <a:defRPr sz="1400">
                <a:solidFill>
                  <a:schemeClr val="dk2"/>
                </a:solidFill>
                <a:latin typeface="Helvetica Neue"/>
                <a:ea typeface="Helvetica Neue"/>
                <a:cs typeface="Helvetica Neue"/>
                <a:sym typeface="Helvetica Neue"/>
              </a:defRPr>
            </a:lvl3pPr>
            <a:lvl4pPr indent="-317500" lvl="3" marL="1828800" rtl="0">
              <a:spcBef>
                <a:spcPts val="1400"/>
              </a:spcBef>
              <a:spcAft>
                <a:spcPts val="0"/>
              </a:spcAft>
              <a:buSzPts val="1400"/>
              <a:buChar char="●"/>
              <a:defRPr sz="1200">
                <a:solidFill>
                  <a:schemeClr val="dk2"/>
                </a:solidFill>
                <a:latin typeface="Helvetica Neue"/>
                <a:ea typeface="Helvetica Neue"/>
                <a:cs typeface="Helvetica Neue"/>
                <a:sym typeface="Helvetica Neue"/>
              </a:defRPr>
            </a:lvl4pPr>
            <a:lvl5pPr indent="-317500" lvl="4" marL="2286000" rtl="0">
              <a:spcBef>
                <a:spcPts val="1400"/>
              </a:spcBef>
              <a:spcAft>
                <a:spcPts val="0"/>
              </a:spcAft>
              <a:buSzPts val="1400"/>
              <a:buChar char="○"/>
              <a:defRPr sz="1000">
                <a:solidFill>
                  <a:schemeClr val="dk2"/>
                </a:solidFill>
                <a:latin typeface="Helvetica Neue"/>
                <a:ea typeface="Helvetica Neue"/>
                <a:cs typeface="Helvetica Neue"/>
                <a:sym typeface="Helvetica Neue"/>
              </a:defRPr>
            </a:lvl5pPr>
            <a:lvl6pPr indent="-317500" lvl="5" marL="2743200" rtl="0">
              <a:spcBef>
                <a:spcPts val="1400"/>
              </a:spcBef>
              <a:spcAft>
                <a:spcPts val="0"/>
              </a:spcAft>
              <a:buSzPts val="1400"/>
              <a:buChar char="■"/>
              <a:defRPr sz="2000">
                <a:solidFill>
                  <a:schemeClr val="dk1"/>
                </a:solidFill>
                <a:latin typeface="Open Sans"/>
                <a:ea typeface="Open Sans"/>
                <a:cs typeface="Open Sans"/>
                <a:sym typeface="Open Sans"/>
              </a:defRPr>
            </a:lvl6pPr>
            <a:lvl7pPr indent="-317500" lvl="6" marL="3200400" rtl="0">
              <a:spcBef>
                <a:spcPts val="1400"/>
              </a:spcBef>
              <a:spcAft>
                <a:spcPts val="0"/>
              </a:spcAft>
              <a:buSzPts val="1400"/>
              <a:buChar char="●"/>
              <a:defRPr sz="2000">
                <a:solidFill>
                  <a:schemeClr val="dk1"/>
                </a:solidFill>
                <a:latin typeface="Open Sans"/>
                <a:ea typeface="Open Sans"/>
                <a:cs typeface="Open Sans"/>
                <a:sym typeface="Open Sans"/>
              </a:defRPr>
            </a:lvl7pPr>
            <a:lvl8pPr indent="-317500" lvl="7" marL="3657600" rtl="0">
              <a:spcBef>
                <a:spcPts val="1400"/>
              </a:spcBef>
              <a:spcAft>
                <a:spcPts val="0"/>
              </a:spcAft>
              <a:buSzPts val="1400"/>
              <a:buChar char="○"/>
              <a:defRPr sz="2000">
                <a:solidFill>
                  <a:schemeClr val="dk1"/>
                </a:solidFill>
                <a:latin typeface="Open Sans"/>
                <a:ea typeface="Open Sans"/>
                <a:cs typeface="Open Sans"/>
                <a:sym typeface="Open Sans"/>
              </a:defRPr>
            </a:lvl8pPr>
            <a:lvl9pPr indent="-317500" lvl="8" marL="4114800" rtl="0">
              <a:spcBef>
                <a:spcPts val="1400"/>
              </a:spcBef>
              <a:spcAft>
                <a:spcPts val="1400"/>
              </a:spcAft>
              <a:buSzPts val="1400"/>
              <a:buChar char="■"/>
              <a:defRPr sz="20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tx">
  <p:cSld name="TITLE_AND_BODY">
    <p:spTree>
      <p:nvGrpSpPr>
        <p:cNvPr id="197" name="Shape 19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8" name="Shape 198"/>
        <p:cNvGrpSpPr/>
        <p:nvPr/>
      </p:nvGrpSpPr>
      <p:grpSpPr>
        <a:xfrm>
          <a:off x="0" y="0"/>
          <a:ext cx="0" cy="0"/>
          <a:chOff x="0" y="0"/>
          <a:chExt cx="0" cy="0"/>
        </a:xfrm>
      </p:grpSpPr>
      <p:sp>
        <p:nvSpPr>
          <p:cNvPr id="199" name="Google Shape;199;p33"/>
          <p:cNvSpPr txBox="1"/>
          <p:nvPr>
            <p:ph type="title"/>
          </p:nvPr>
        </p:nvSpPr>
        <p:spPr>
          <a:xfrm>
            <a:off x="388620" y="402801"/>
            <a:ext cx="6995100" cy="1676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0" name="Google Shape;200;p33"/>
          <p:cNvSpPr txBox="1"/>
          <p:nvPr>
            <p:ph idx="1" type="body"/>
          </p:nvPr>
        </p:nvSpPr>
        <p:spPr>
          <a:xfrm>
            <a:off x="388620" y="2346964"/>
            <a:ext cx="6995100" cy="66381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400"/>
              </a:spcBef>
              <a:spcAft>
                <a:spcPts val="0"/>
              </a:spcAft>
              <a:buSzPts val="1400"/>
              <a:buChar char="○"/>
              <a:defRPr/>
            </a:lvl2pPr>
            <a:lvl3pPr indent="-317500" lvl="2" marL="1371600" rtl="0">
              <a:spcBef>
                <a:spcPts val="1400"/>
              </a:spcBef>
              <a:spcAft>
                <a:spcPts val="0"/>
              </a:spcAft>
              <a:buSzPts val="1400"/>
              <a:buChar char="■"/>
              <a:defRPr/>
            </a:lvl3pPr>
            <a:lvl4pPr indent="-317500" lvl="3" marL="1828800" rtl="0">
              <a:spcBef>
                <a:spcPts val="1400"/>
              </a:spcBef>
              <a:spcAft>
                <a:spcPts val="0"/>
              </a:spcAft>
              <a:buSzPts val="1400"/>
              <a:buChar char="●"/>
              <a:defRPr/>
            </a:lvl4pPr>
            <a:lvl5pPr indent="-317500" lvl="4" marL="2286000" rtl="0">
              <a:spcBef>
                <a:spcPts val="1400"/>
              </a:spcBef>
              <a:spcAft>
                <a:spcPts val="0"/>
              </a:spcAft>
              <a:buSzPts val="1400"/>
              <a:buChar char="○"/>
              <a:defRPr/>
            </a:lvl5pPr>
            <a:lvl6pPr indent="-317500" lvl="5" marL="2743200" rtl="0">
              <a:spcBef>
                <a:spcPts val="1400"/>
              </a:spcBef>
              <a:spcAft>
                <a:spcPts val="0"/>
              </a:spcAft>
              <a:buSzPts val="1400"/>
              <a:buChar char="■"/>
              <a:defRPr/>
            </a:lvl6pPr>
            <a:lvl7pPr indent="-317500" lvl="6" marL="3200400" rtl="0">
              <a:spcBef>
                <a:spcPts val="1400"/>
              </a:spcBef>
              <a:spcAft>
                <a:spcPts val="0"/>
              </a:spcAft>
              <a:buSzPts val="1400"/>
              <a:buChar char="●"/>
              <a:defRPr/>
            </a:lvl7pPr>
            <a:lvl8pPr indent="-317500" lvl="7" marL="3657600" rtl="0">
              <a:spcBef>
                <a:spcPts val="1400"/>
              </a:spcBef>
              <a:spcAft>
                <a:spcPts val="0"/>
              </a:spcAft>
              <a:buSzPts val="1400"/>
              <a:buChar char="○"/>
              <a:defRPr/>
            </a:lvl8pPr>
            <a:lvl9pPr indent="-317500" lvl="8" marL="4114800" rtl="0">
              <a:spcBef>
                <a:spcPts val="1400"/>
              </a:spcBef>
              <a:spcAft>
                <a:spcPts val="14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Blue 1">
  <p:cSld name="Half Color Blue">
    <p:spTree>
      <p:nvGrpSpPr>
        <p:cNvPr id="201" name="Shape 201"/>
        <p:cNvGrpSpPr/>
        <p:nvPr/>
      </p:nvGrpSpPr>
      <p:grpSpPr>
        <a:xfrm>
          <a:off x="0" y="0"/>
          <a:ext cx="0" cy="0"/>
          <a:chOff x="0" y="0"/>
          <a:chExt cx="0" cy="0"/>
        </a:xfrm>
      </p:grpSpPr>
      <p:sp>
        <p:nvSpPr>
          <p:cNvPr id="202" name="Google Shape;202;p34"/>
          <p:cNvSpPr/>
          <p:nvPr/>
        </p:nvSpPr>
        <p:spPr>
          <a:xfrm>
            <a:off x="3749924" y="0"/>
            <a:ext cx="4022400" cy="100584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4"/>
          <p:cNvSpPr txBox="1"/>
          <p:nvPr>
            <p:ph type="title"/>
          </p:nvPr>
        </p:nvSpPr>
        <p:spPr>
          <a:xfrm>
            <a:off x="142035" y="1021533"/>
            <a:ext cx="3309000" cy="1477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3600"/>
              <a:buNone/>
              <a:defRPr sz="2600">
                <a:solidFill>
                  <a:srgbClr val="666666"/>
                </a:solidFill>
                <a:latin typeface="Roboto"/>
                <a:ea typeface="Roboto"/>
                <a:cs typeface="Roboto"/>
                <a:sym typeface="Roboto"/>
              </a:defRPr>
            </a:lvl1pPr>
            <a:lvl2pPr lvl="1" rtl="0">
              <a:spcBef>
                <a:spcPts val="0"/>
              </a:spcBef>
              <a:spcAft>
                <a:spcPts val="0"/>
              </a:spcAft>
              <a:buSzPts val="3600"/>
              <a:buNone/>
              <a:defRPr>
                <a:latin typeface="Roboto"/>
                <a:ea typeface="Roboto"/>
                <a:cs typeface="Roboto"/>
                <a:sym typeface="Roboto"/>
              </a:defRPr>
            </a:lvl2pPr>
            <a:lvl3pPr lvl="2" rtl="0">
              <a:spcBef>
                <a:spcPts val="0"/>
              </a:spcBef>
              <a:spcAft>
                <a:spcPts val="0"/>
              </a:spcAft>
              <a:buSzPts val="3600"/>
              <a:buNone/>
              <a:defRPr>
                <a:latin typeface="Roboto"/>
                <a:ea typeface="Roboto"/>
                <a:cs typeface="Roboto"/>
                <a:sym typeface="Roboto"/>
              </a:defRPr>
            </a:lvl3pPr>
            <a:lvl4pPr lvl="3" rtl="0">
              <a:spcBef>
                <a:spcPts val="0"/>
              </a:spcBef>
              <a:spcAft>
                <a:spcPts val="0"/>
              </a:spcAft>
              <a:buSzPts val="3600"/>
              <a:buNone/>
              <a:defRPr>
                <a:latin typeface="Roboto"/>
                <a:ea typeface="Roboto"/>
                <a:cs typeface="Roboto"/>
                <a:sym typeface="Roboto"/>
              </a:defRPr>
            </a:lvl4pPr>
            <a:lvl5pPr lvl="4" rtl="0">
              <a:spcBef>
                <a:spcPts val="0"/>
              </a:spcBef>
              <a:spcAft>
                <a:spcPts val="0"/>
              </a:spcAft>
              <a:buSzPts val="3600"/>
              <a:buNone/>
              <a:defRPr>
                <a:latin typeface="Roboto"/>
                <a:ea typeface="Roboto"/>
                <a:cs typeface="Roboto"/>
                <a:sym typeface="Roboto"/>
              </a:defRPr>
            </a:lvl5pPr>
            <a:lvl6pPr lvl="5" rtl="0">
              <a:spcBef>
                <a:spcPts val="0"/>
              </a:spcBef>
              <a:spcAft>
                <a:spcPts val="0"/>
              </a:spcAft>
              <a:buSzPts val="3600"/>
              <a:buNone/>
              <a:defRPr>
                <a:latin typeface="Roboto"/>
                <a:ea typeface="Roboto"/>
                <a:cs typeface="Roboto"/>
                <a:sym typeface="Roboto"/>
              </a:defRPr>
            </a:lvl6pPr>
            <a:lvl7pPr lvl="6" rtl="0">
              <a:spcBef>
                <a:spcPts val="0"/>
              </a:spcBef>
              <a:spcAft>
                <a:spcPts val="0"/>
              </a:spcAft>
              <a:buSzPts val="3600"/>
              <a:buNone/>
              <a:defRPr>
                <a:latin typeface="Roboto"/>
                <a:ea typeface="Roboto"/>
                <a:cs typeface="Roboto"/>
                <a:sym typeface="Roboto"/>
              </a:defRPr>
            </a:lvl7pPr>
            <a:lvl8pPr lvl="7" rtl="0">
              <a:spcBef>
                <a:spcPts val="0"/>
              </a:spcBef>
              <a:spcAft>
                <a:spcPts val="0"/>
              </a:spcAft>
              <a:buSzPts val="3600"/>
              <a:buNone/>
              <a:defRPr>
                <a:latin typeface="Roboto"/>
                <a:ea typeface="Roboto"/>
                <a:cs typeface="Roboto"/>
                <a:sym typeface="Roboto"/>
              </a:defRPr>
            </a:lvl8pPr>
            <a:lvl9pPr lvl="8" rtl="0">
              <a:spcBef>
                <a:spcPts val="0"/>
              </a:spcBef>
              <a:spcAft>
                <a:spcPts val="0"/>
              </a:spcAft>
              <a:buSzPts val="3600"/>
              <a:buNone/>
              <a:defRPr>
                <a:latin typeface="Roboto"/>
                <a:ea typeface="Roboto"/>
                <a:cs typeface="Roboto"/>
                <a:sym typeface="Roboto"/>
              </a:defRPr>
            </a:lvl9pPr>
          </a:lstStyle>
          <a:p/>
        </p:txBody>
      </p:sp>
      <p:sp>
        <p:nvSpPr>
          <p:cNvPr id="204" name="Google Shape;204;p34"/>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a:buNone/>
            </a:pPr>
            <a:r>
              <a:rPr b="0" i="0" lang="en" sz="600" u="none" cap="none" strike="noStrike">
                <a:solidFill>
                  <a:srgbClr val="FFFFFF"/>
                </a:solidFill>
                <a:latin typeface="Roboto"/>
                <a:ea typeface="Roboto"/>
                <a:cs typeface="Roboto"/>
                <a:sym typeface="Roboto"/>
              </a:rPr>
              <a:t>Proprietary + Confidential</a:t>
            </a:r>
            <a:endParaRPr/>
          </a:p>
        </p:txBody>
      </p:sp>
      <p:pic>
        <p:nvPicPr>
          <p:cNvPr id="205" name="Google Shape;205;p34"/>
          <p:cNvPicPr preferRelativeResize="0"/>
          <p:nvPr/>
        </p:nvPicPr>
        <p:blipFill rotWithShape="1">
          <a:blip r:embed="rId2">
            <a:alphaModFix/>
          </a:blip>
          <a:srcRect b="0" l="0" r="0" t="0"/>
          <a:stretch/>
        </p:blipFill>
        <p:spPr>
          <a:xfrm>
            <a:off x="149791" y="9468360"/>
            <a:ext cx="457500" cy="3345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Red Footer - Title &amp; Body">
  <p:cSld name="2_Red Footer - Title &amp; Body">
    <p:spTree>
      <p:nvGrpSpPr>
        <p:cNvPr id="206" name="Shape 20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7" name="Shape 207"/>
        <p:cNvGrpSpPr/>
        <p:nvPr/>
      </p:nvGrpSpPr>
      <p:grpSpPr>
        <a:xfrm>
          <a:off x="0" y="0"/>
          <a:ext cx="0" cy="0"/>
          <a:chOff x="0" y="0"/>
          <a:chExt cx="0" cy="0"/>
        </a:xfrm>
      </p:grpSpPr>
      <p:grpSp>
        <p:nvGrpSpPr>
          <p:cNvPr id="208" name="Google Shape;208;p36"/>
          <p:cNvGrpSpPr/>
          <p:nvPr/>
        </p:nvGrpSpPr>
        <p:grpSpPr>
          <a:xfrm>
            <a:off x="21" y="9944813"/>
            <a:ext cx="7772347" cy="113820"/>
            <a:chOff x="25" y="5085300"/>
            <a:chExt cx="9143938" cy="58202"/>
          </a:xfrm>
        </p:grpSpPr>
        <p:sp>
          <p:nvSpPr>
            <p:cNvPr id="209" name="Google Shape;209;p36"/>
            <p:cNvSpPr/>
            <p:nvPr/>
          </p:nvSpPr>
          <p:spPr>
            <a:xfrm>
              <a:off x="25" y="5085301"/>
              <a:ext cx="1396200" cy="58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p:nvPr/>
          </p:nvSpPr>
          <p:spPr>
            <a:xfrm>
              <a:off x="1392867" y="5085301"/>
              <a:ext cx="1719300" cy="58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6"/>
            <p:cNvSpPr/>
            <p:nvPr/>
          </p:nvSpPr>
          <p:spPr>
            <a:xfrm>
              <a:off x="3112175" y="5085302"/>
              <a:ext cx="2412000" cy="58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6"/>
            <p:cNvSpPr/>
            <p:nvPr/>
          </p:nvSpPr>
          <p:spPr>
            <a:xfrm>
              <a:off x="5523863" y="5085300"/>
              <a:ext cx="3620100" cy="5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36"/>
          <p:cNvSpPr txBox="1"/>
          <p:nvPr>
            <p:ph type="title"/>
          </p:nvPr>
        </p:nvSpPr>
        <p:spPr>
          <a:xfrm>
            <a:off x="264945" y="870271"/>
            <a:ext cx="7242600" cy="1119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4" name="Google Shape;214;p36"/>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400"/>
              </a:spcBef>
              <a:spcAft>
                <a:spcPts val="0"/>
              </a:spcAft>
              <a:buSzPts val="1200"/>
              <a:buChar char="○"/>
              <a:defRPr sz="1200"/>
            </a:lvl2pPr>
            <a:lvl3pPr indent="-304800" lvl="2" marL="1371600" rtl="0">
              <a:spcBef>
                <a:spcPts val="1400"/>
              </a:spcBef>
              <a:spcAft>
                <a:spcPts val="0"/>
              </a:spcAft>
              <a:buSzPts val="1200"/>
              <a:buChar char="■"/>
              <a:defRPr sz="1200"/>
            </a:lvl3pPr>
            <a:lvl4pPr indent="-304800" lvl="3" marL="1828800" rtl="0">
              <a:spcBef>
                <a:spcPts val="1400"/>
              </a:spcBef>
              <a:spcAft>
                <a:spcPts val="0"/>
              </a:spcAft>
              <a:buSzPts val="1200"/>
              <a:buChar char="●"/>
              <a:defRPr sz="1200"/>
            </a:lvl4pPr>
            <a:lvl5pPr indent="-304800" lvl="4" marL="2286000" rtl="0">
              <a:spcBef>
                <a:spcPts val="1400"/>
              </a:spcBef>
              <a:spcAft>
                <a:spcPts val="0"/>
              </a:spcAft>
              <a:buSzPts val="1200"/>
              <a:buChar char="○"/>
              <a:defRPr sz="1200"/>
            </a:lvl5pPr>
            <a:lvl6pPr indent="-304800" lvl="5" marL="2743200" rtl="0">
              <a:spcBef>
                <a:spcPts val="1400"/>
              </a:spcBef>
              <a:spcAft>
                <a:spcPts val="0"/>
              </a:spcAft>
              <a:buSzPts val="1200"/>
              <a:buChar char="■"/>
              <a:defRPr sz="1200"/>
            </a:lvl6pPr>
            <a:lvl7pPr indent="-304800" lvl="6" marL="3200400" rtl="0">
              <a:spcBef>
                <a:spcPts val="1400"/>
              </a:spcBef>
              <a:spcAft>
                <a:spcPts val="0"/>
              </a:spcAft>
              <a:buSzPts val="1200"/>
              <a:buChar char="●"/>
              <a:defRPr sz="1200"/>
            </a:lvl7pPr>
            <a:lvl8pPr indent="-304800" lvl="7" marL="3657600" rtl="0">
              <a:spcBef>
                <a:spcPts val="1400"/>
              </a:spcBef>
              <a:spcAft>
                <a:spcPts val="0"/>
              </a:spcAft>
              <a:buSzPts val="1200"/>
              <a:buChar char="○"/>
              <a:defRPr sz="1200"/>
            </a:lvl8pPr>
            <a:lvl9pPr indent="-304800" lvl="8" marL="4114800" rtl="0">
              <a:spcBef>
                <a:spcPts val="1400"/>
              </a:spcBef>
              <a:spcAft>
                <a:spcPts val="1400"/>
              </a:spcAft>
              <a:buSzPts val="1200"/>
              <a:buChar char="■"/>
              <a:defRPr sz="1200"/>
            </a:lvl9pPr>
          </a:lstStyle>
          <a:p/>
        </p:txBody>
      </p:sp>
      <p:sp>
        <p:nvSpPr>
          <p:cNvPr id="215" name="Google Shape;215;p36"/>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400"/>
              </a:spcBef>
              <a:spcAft>
                <a:spcPts val="0"/>
              </a:spcAft>
              <a:buSzPts val="1200"/>
              <a:buChar char="○"/>
              <a:defRPr sz="1200"/>
            </a:lvl2pPr>
            <a:lvl3pPr indent="-304800" lvl="2" marL="1371600" rtl="0">
              <a:spcBef>
                <a:spcPts val="1400"/>
              </a:spcBef>
              <a:spcAft>
                <a:spcPts val="0"/>
              </a:spcAft>
              <a:buSzPts val="1200"/>
              <a:buChar char="■"/>
              <a:defRPr sz="1200"/>
            </a:lvl3pPr>
            <a:lvl4pPr indent="-304800" lvl="3" marL="1828800" rtl="0">
              <a:spcBef>
                <a:spcPts val="1400"/>
              </a:spcBef>
              <a:spcAft>
                <a:spcPts val="0"/>
              </a:spcAft>
              <a:buSzPts val="1200"/>
              <a:buChar char="●"/>
              <a:defRPr sz="1200"/>
            </a:lvl4pPr>
            <a:lvl5pPr indent="-304800" lvl="4" marL="2286000" rtl="0">
              <a:spcBef>
                <a:spcPts val="1400"/>
              </a:spcBef>
              <a:spcAft>
                <a:spcPts val="0"/>
              </a:spcAft>
              <a:buSzPts val="1200"/>
              <a:buChar char="○"/>
              <a:defRPr sz="1200"/>
            </a:lvl5pPr>
            <a:lvl6pPr indent="-304800" lvl="5" marL="2743200" rtl="0">
              <a:spcBef>
                <a:spcPts val="1400"/>
              </a:spcBef>
              <a:spcAft>
                <a:spcPts val="0"/>
              </a:spcAft>
              <a:buSzPts val="1200"/>
              <a:buChar char="■"/>
              <a:defRPr sz="1200"/>
            </a:lvl6pPr>
            <a:lvl7pPr indent="-304800" lvl="6" marL="3200400" rtl="0">
              <a:spcBef>
                <a:spcPts val="1400"/>
              </a:spcBef>
              <a:spcAft>
                <a:spcPts val="0"/>
              </a:spcAft>
              <a:buSzPts val="1200"/>
              <a:buChar char="●"/>
              <a:defRPr sz="1200"/>
            </a:lvl7pPr>
            <a:lvl8pPr indent="-304800" lvl="7" marL="3657600" rtl="0">
              <a:spcBef>
                <a:spcPts val="1400"/>
              </a:spcBef>
              <a:spcAft>
                <a:spcPts val="0"/>
              </a:spcAft>
              <a:buSzPts val="1200"/>
              <a:buChar char="○"/>
              <a:defRPr sz="1200"/>
            </a:lvl8pPr>
            <a:lvl9pPr indent="-304800" lvl="8" marL="4114800" rtl="0">
              <a:spcBef>
                <a:spcPts val="1400"/>
              </a:spcBef>
              <a:spcAft>
                <a:spcPts val="1400"/>
              </a:spcAft>
              <a:buSzPts val="1200"/>
              <a:buChar char="■"/>
              <a:defRPr sz="1200"/>
            </a:lvl9pPr>
          </a:lstStyle>
          <a:p/>
        </p:txBody>
      </p:sp>
      <p:sp>
        <p:nvSpPr>
          <p:cNvPr id="216" name="Google Shape;216;p36"/>
          <p:cNvSpPr txBox="1"/>
          <p:nvPr>
            <p:ph idx="12" type="sldNum"/>
          </p:nvPr>
        </p:nvSpPr>
        <p:spPr>
          <a:xfrm>
            <a:off x="7245010" y="9182552"/>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7" name="Shape 217"/>
        <p:cNvGrpSpPr/>
        <p:nvPr/>
      </p:nvGrpSpPr>
      <p:grpSpPr>
        <a:xfrm>
          <a:off x="0" y="0"/>
          <a:ext cx="0" cy="0"/>
          <a:chOff x="0" y="0"/>
          <a:chExt cx="0" cy="0"/>
        </a:xfrm>
      </p:grpSpPr>
      <p:grpSp>
        <p:nvGrpSpPr>
          <p:cNvPr id="218" name="Google Shape;218;p37"/>
          <p:cNvGrpSpPr/>
          <p:nvPr/>
        </p:nvGrpSpPr>
        <p:grpSpPr>
          <a:xfrm>
            <a:off x="21" y="9944813"/>
            <a:ext cx="7772347" cy="113818"/>
            <a:chOff x="25" y="5085300"/>
            <a:chExt cx="9143937" cy="58201"/>
          </a:xfrm>
        </p:grpSpPr>
        <p:sp>
          <p:nvSpPr>
            <p:cNvPr id="219" name="Google Shape;219;p37"/>
            <p:cNvSpPr/>
            <p:nvPr/>
          </p:nvSpPr>
          <p:spPr>
            <a:xfrm>
              <a:off x="25" y="5085301"/>
              <a:ext cx="1396200" cy="58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7"/>
            <p:cNvSpPr/>
            <p:nvPr/>
          </p:nvSpPr>
          <p:spPr>
            <a:xfrm>
              <a:off x="1392866" y="5085301"/>
              <a:ext cx="1719300" cy="58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7"/>
            <p:cNvSpPr/>
            <p:nvPr/>
          </p:nvSpPr>
          <p:spPr>
            <a:xfrm>
              <a:off x="3112175" y="5085301"/>
              <a:ext cx="2412000" cy="582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7"/>
            <p:cNvSpPr/>
            <p:nvPr/>
          </p:nvSpPr>
          <p:spPr>
            <a:xfrm>
              <a:off x="5523862" y="5085300"/>
              <a:ext cx="3620100" cy="5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223" name="Google Shape;223;p37"/>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3600"/>
              <a:buFont typeface="Roboto"/>
              <a:buNone/>
              <a:defRPr b="1" i="0" sz="2800" u="none" cap="none" strike="noStrike">
                <a:solidFill>
                  <a:schemeClr val="dk1"/>
                </a:solidFill>
                <a:latin typeface="Roboto"/>
                <a:ea typeface="Roboto"/>
                <a:cs typeface="Roboto"/>
                <a:sym typeface="Roboto"/>
              </a:defRPr>
            </a:lvl1pPr>
            <a:lvl2pPr indent="0" lvl="1"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2pPr>
            <a:lvl3pPr indent="0" lvl="2"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3pPr>
            <a:lvl4pPr indent="0" lvl="3"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4pPr>
            <a:lvl5pPr indent="0" lvl="4"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5pPr>
            <a:lvl6pPr indent="0" lvl="5"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6pPr>
            <a:lvl7pPr indent="0" lvl="6"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7pPr>
            <a:lvl8pPr indent="0" lvl="7"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8pPr>
            <a:lvl9pPr indent="0" lvl="8"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9pPr>
          </a:lstStyle>
          <a:p/>
        </p:txBody>
      </p:sp>
      <p:sp>
        <p:nvSpPr>
          <p:cNvPr id="224" name="Google Shape;224;p37"/>
          <p:cNvSpPr txBox="1"/>
          <p:nvPr>
            <p:ph idx="12" type="sldNum"/>
          </p:nvPr>
        </p:nvSpPr>
        <p:spPr>
          <a:xfrm>
            <a:off x="7245010" y="9182552"/>
            <a:ext cx="466500" cy="769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Footer - Title &amp; Body">
  <p:cSld name="CUSTOM_3_1_1">
    <p:spTree>
      <p:nvGrpSpPr>
        <p:cNvPr id="28" name="Shape 28"/>
        <p:cNvGrpSpPr/>
        <p:nvPr/>
      </p:nvGrpSpPr>
      <p:grpSpPr>
        <a:xfrm>
          <a:off x="0" y="0"/>
          <a:ext cx="0" cy="0"/>
          <a:chOff x="0" y="0"/>
          <a:chExt cx="0" cy="0"/>
        </a:xfrm>
      </p:grpSpPr>
      <p:sp>
        <p:nvSpPr>
          <p:cNvPr id="29" name="Google Shape;29;p5"/>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 name="Google Shape;30;p5"/>
          <p:cNvSpPr/>
          <p:nvPr/>
        </p:nvSpPr>
        <p:spPr>
          <a:xfrm flipH="1">
            <a:off x="22273" y="9030267"/>
            <a:ext cx="7771972" cy="1072402"/>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31" name="Google Shape;31;p5"/>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32" name="Google Shape;32;p5"/>
          <p:cNvSpPr/>
          <p:nvPr/>
        </p:nvSpPr>
        <p:spPr>
          <a:xfrm flipH="1">
            <a:off x="-10838" y="9147747"/>
            <a:ext cx="4054501" cy="926906"/>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33" name="Google Shape;33;p5"/>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34" name="Google Shape;34;p5"/>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Footer - Title &amp; Body">
  <p:cSld name="CUSTOM_3_1_1_1">
    <p:spTree>
      <p:nvGrpSpPr>
        <p:cNvPr id="35" name="Shape 35"/>
        <p:cNvGrpSpPr/>
        <p:nvPr/>
      </p:nvGrpSpPr>
      <p:grpSpPr>
        <a:xfrm>
          <a:off x="0" y="0"/>
          <a:ext cx="0" cy="0"/>
          <a:chOff x="0" y="0"/>
          <a:chExt cx="0" cy="0"/>
        </a:xfrm>
      </p:grpSpPr>
      <p:sp>
        <p:nvSpPr>
          <p:cNvPr id="36" name="Google Shape;36;p6"/>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p:nvPr/>
        </p:nvSpPr>
        <p:spPr>
          <a:xfrm>
            <a:off x="68914" y="9030267"/>
            <a:ext cx="7725331" cy="1072402"/>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38" name="Google Shape;38;p6"/>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39" name="Google Shape;39;p6"/>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40" name="Google Shape;40;p6"/>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41" name="Google Shape;41;p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Footer - Title &amp; Body">
  <p:cSld name="CUSTOM_3_1_1_1_1">
    <p:spTree>
      <p:nvGrpSpPr>
        <p:cNvPr id="42" name="Shape 42"/>
        <p:cNvGrpSpPr/>
        <p:nvPr/>
      </p:nvGrpSpPr>
      <p:grpSpPr>
        <a:xfrm>
          <a:off x="0" y="0"/>
          <a:ext cx="0" cy="0"/>
          <a:chOff x="0" y="0"/>
          <a:chExt cx="0" cy="0"/>
        </a:xfrm>
      </p:grpSpPr>
      <p:sp>
        <p:nvSpPr>
          <p:cNvPr id="43" name="Google Shape;43;p7"/>
          <p:cNvSpPr/>
          <p:nvPr/>
        </p:nvSpPr>
        <p:spPr>
          <a:xfrm flipH="1">
            <a:off x="22273" y="9030267"/>
            <a:ext cx="7771972" cy="1072402"/>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44" name="Google Shape;44;p7"/>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45" name="Google Shape;45;p7"/>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46" name="Google Shape;46;p7"/>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7" name="Google Shape;47;p7"/>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48" name="Google Shape;48;p7"/>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lue Footer">
  <p:cSld name="TITLE_2_1">
    <p:spTree>
      <p:nvGrpSpPr>
        <p:cNvPr id="49" name="Shape 49"/>
        <p:cNvGrpSpPr/>
        <p:nvPr/>
      </p:nvGrpSpPr>
      <p:grpSpPr>
        <a:xfrm>
          <a:off x="0" y="0"/>
          <a:ext cx="0" cy="0"/>
          <a:chOff x="0" y="0"/>
          <a:chExt cx="0" cy="0"/>
        </a:xfrm>
      </p:grpSpPr>
      <p:sp>
        <p:nvSpPr>
          <p:cNvPr id="50" name="Google Shape;50;p8"/>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51" name="Google Shape;51;p8"/>
          <p:cNvSpPr txBox="1"/>
          <p:nvPr>
            <p:ph type="title"/>
          </p:nvPr>
        </p:nvSpPr>
        <p:spPr>
          <a:xfrm>
            <a:off x="149791" y="346769"/>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2" name="Google Shape;52;p8"/>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53" name="Google Shape;53;p8"/>
          <p:cNvGrpSpPr/>
          <p:nvPr/>
        </p:nvGrpSpPr>
        <p:grpSpPr>
          <a:xfrm>
            <a:off x="-16250" y="9048087"/>
            <a:ext cx="7804900" cy="1072407"/>
            <a:chOff x="-19118" y="4617750"/>
            <a:chExt cx="9182236" cy="548378"/>
          </a:xfrm>
        </p:grpSpPr>
        <p:sp>
          <p:nvSpPr>
            <p:cNvPr id="54" name="Google Shape;54;p8"/>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55" name="Google Shape;55;p8"/>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ed Footer">
  <p:cSld name="TITLE_2_1_1">
    <p:spTree>
      <p:nvGrpSpPr>
        <p:cNvPr id="56" name="Shape 56"/>
        <p:cNvGrpSpPr/>
        <p:nvPr/>
      </p:nvGrpSpPr>
      <p:grpSpPr>
        <a:xfrm>
          <a:off x="0" y="0"/>
          <a:ext cx="0" cy="0"/>
          <a:chOff x="0" y="0"/>
          <a:chExt cx="0" cy="0"/>
        </a:xfrm>
      </p:grpSpPr>
      <p:sp>
        <p:nvSpPr>
          <p:cNvPr id="57" name="Google Shape;57;p9"/>
          <p:cNvSpPr/>
          <p:nvPr/>
        </p:nvSpPr>
        <p:spPr>
          <a:xfrm flipH="1">
            <a:off x="-16320" y="9030267"/>
            <a:ext cx="7810565" cy="1072402"/>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58" name="Google Shape;58;p9"/>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9" name="Google Shape;59;p9"/>
          <p:cNvSpPr/>
          <p:nvPr/>
        </p:nvSpPr>
        <p:spPr>
          <a:xfrm flipH="1">
            <a:off x="-18495" y="9165362"/>
            <a:ext cx="4054501" cy="926906"/>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60" name="Google Shape;60;p9"/>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61" name="Google Shape;61;p9"/>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Yellow Footer">
  <p:cSld name="TITLE_2_2">
    <p:spTree>
      <p:nvGrpSpPr>
        <p:cNvPr id="62" name="Shape 62"/>
        <p:cNvGrpSpPr/>
        <p:nvPr/>
      </p:nvGrpSpPr>
      <p:grpSpPr>
        <a:xfrm>
          <a:off x="0" y="0"/>
          <a:ext cx="0" cy="0"/>
          <a:chOff x="0" y="0"/>
          <a:chExt cx="0" cy="0"/>
        </a:xfrm>
      </p:grpSpPr>
      <p:sp>
        <p:nvSpPr>
          <p:cNvPr id="63" name="Google Shape;63;p10"/>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0"/>
          <p:cNvSpPr/>
          <p:nvPr/>
        </p:nvSpPr>
        <p:spPr>
          <a:xfrm flipH="1">
            <a:off x="22273" y="9030267"/>
            <a:ext cx="7771972" cy="1072402"/>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65" name="Google Shape;65;p10"/>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66" name="Google Shape;66;p10"/>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67" name="Google Shape;67;p10"/>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01115" y="1319560"/>
            <a:ext cx="6988800" cy="1477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2"/>
              </a:buClr>
              <a:buSzPts val="3600"/>
              <a:buNone/>
              <a:defRPr sz="3600">
                <a:solidFill>
                  <a:schemeClr val="accent2"/>
                </a:solidFill>
              </a:defRPr>
            </a:lvl1pPr>
            <a:lvl2pPr lvl="1" rtl="0">
              <a:spcBef>
                <a:spcPts val="0"/>
              </a:spcBef>
              <a:spcAft>
                <a:spcPts val="0"/>
              </a:spcAft>
              <a:buClr>
                <a:schemeClr val="accent2"/>
              </a:buClr>
              <a:buSzPts val="3600"/>
              <a:buNone/>
              <a:defRPr sz="3600">
                <a:solidFill>
                  <a:schemeClr val="accent2"/>
                </a:solidFill>
              </a:defRPr>
            </a:lvl2pPr>
            <a:lvl3pPr lvl="2" rtl="0">
              <a:spcBef>
                <a:spcPts val="0"/>
              </a:spcBef>
              <a:spcAft>
                <a:spcPts val="0"/>
              </a:spcAft>
              <a:buClr>
                <a:schemeClr val="accent2"/>
              </a:buClr>
              <a:buSzPts val="3600"/>
              <a:buNone/>
              <a:defRPr sz="3600">
                <a:solidFill>
                  <a:schemeClr val="accent2"/>
                </a:solidFill>
              </a:defRPr>
            </a:lvl3pPr>
            <a:lvl4pPr lvl="3" rtl="0">
              <a:spcBef>
                <a:spcPts val="0"/>
              </a:spcBef>
              <a:spcAft>
                <a:spcPts val="0"/>
              </a:spcAft>
              <a:buClr>
                <a:schemeClr val="accent2"/>
              </a:buClr>
              <a:buSzPts val="3600"/>
              <a:buNone/>
              <a:defRPr sz="3600">
                <a:solidFill>
                  <a:schemeClr val="accent2"/>
                </a:solidFill>
              </a:defRPr>
            </a:lvl4pPr>
            <a:lvl5pPr lvl="4" rtl="0">
              <a:spcBef>
                <a:spcPts val="0"/>
              </a:spcBef>
              <a:spcAft>
                <a:spcPts val="0"/>
              </a:spcAft>
              <a:buClr>
                <a:schemeClr val="accent2"/>
              </a:buClr>
              <a:buSzPts val="3600"/>
              <a:buNone/>
              <a:defRPr sz="3600">
                <a:solidFill>
                  <a:schemeClr val="accent2"/>
                </a:solidFill>
              </a:defRPr>
            </a:lvl5pPr>
            <a:lvl6pPr lvl="5" rtl="0">
              <a:spcBef>
                <a:spcPts val="0"/>
              </a:spcBef>
              <a:spcAft>
                <a:spcPts val="0"/>
              </a:spcAft>
              <a:buClr>
                <a:schemeClr val="accent2"/>
              </a:buClr>
              <a:buSzPts val="3600"/>
              <a:buNone/>
              <a:defRPr sz="3600">
                <a:solidFill>
                  <a:schemeClr val="accent2"/>
                </a:solidFill>
              </a:defRPr>
            </a:lvl6pPr>
            <a:lvl7pPr lvl="6" rtl="0">
              <a:spcBef>
                <a:spcPts val="0"/>
              </a:spcBef>
              <a:spcAft>
                <a:spcPts val="0"/>
              </a:spcAft>
              <a:buClr>
                <a:schemeClr val="accent2"/>
              </a:buClr>
              <a:buSzPts val="3600"/>
              <a:buNone/>
              <a:defRPr sz="3600">
                <a:solidFill>
                  <a:schemeClr val="accent2"/>
                </a:solidFill>
              </a:defRPr>
            </a:lvl7pPr>
            <a:lvl8pPr lvl="7" rtl="0">
              <a:spcBef>
                <a:spcPts val="0"/>
              </a:spcBef>
              <a:spcAft>
                <a:spcPts val="0"/>
              </a:spcAft>
              <a:buClr>
                <a:schemeClr val="accent2"/>
              </a:buClr>
              <a:buSzPts val="3600"/>
              <a:buNone/>
              <a:defRPr sz="3600">
                <a:solidFill>
                  <a:schemeClr val="accent2"/>
                </a:solidFill>
              </a:defRPr>
            </a:lvl8pPr>
            <a:lvl9pPr lvl="8" rtl="0">
              <a:spcBef>
                <a:spcPts val="0"/>
              </a:spcBef>
              <a:spcAft>
                <a:spcPts val="0"/>
              </a:spcAft>
              <a:buClr>
                <a:schemeClr val="accent2"/>
              </a:buClr>
              <a:buSzPts val="3600"/>
              <a:buNone/>
              <a:defRPr sz="3600">
                <a:solidFill>
                  <a:schemeClr val="accent2"/>
                </a:solidFill>
              </a:defRPr>
            </a:lvl9pPr>
          </a:lstStyle>
          <a:p/>
        </p:txBody>
      </p:sp>
      <p:sp>
        <p:nvSpPr>
          <p:cNvPr id="7" name="Google Shape;7;p1"/>
          <p:cNvSpPr txBox="1"/>
          <p:nvPr>
            <p:ph idx="1" type="body"/>
          </p:nvPr>
        </p:nvSpPr>
        <p:spPr>
          <a:xfrm>
            <a:off x="401115" y="2976698"/>
            <a:ext cx="6988800" cy="55428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1"/>
              </a:buClr>
              <a:buSzPts val="1800"/>
              <a:buChar char="●"/>
              <a:defRPr sz="1800">
                <a:solidFill>
                  <a:schemeClr val="accent1"/>
                </a:solidFill>
              </a:defRPr>
            </a:lvl1pPr>
            <a:lvl2pPr indent="-317500" lvl="1" marL="914400" rtl="0">
              <a:lnSpc>
                <a:spcPct val="115000"/>
              </a:lnSpc>
              <a:spcBef>
                <a:spcPts val="1400"/>
              </a:spcBef>
              <a:spcAft>
                <a:spcPts val="0"/>
              </a:spcAft>
              <a:buClr>
                <a:schemeClr val="accent1"/>
              </a:buClr>
              <a:buSzPts val="1400"/>
              <a:buChar char="○"/>
              <a:defRPr>
                <a:solidFill>
                  <a:schemeClr val="accent1"/>
                </a:solidFill>
              </a:defRPr>
            </a:lvl2pPr>
            <a:lvl3pPr indent="-317500" lvl="2" marL="1371600" rtl="0">
              <a:lnSpc>
                <a:spcPct val="115000"/>
              </a:lnSpc>
              <a:spcBef>
                <a:spcPts val="1400"/>
              </a:spcBef>
              <a:spcAft>
                <a:spcPts val="0"/>
              </a:spcAft>
              <a:buClr>
                <a:schemeClr val="accent1"/>
              </a:buClr>
              <a:buSzPts val="1400"/>
              <a:buChar char="■"/>
              <a:defRPr>
                <a:solidFill>
                  <a:schemeClr val="accent1"/>
                </a:solidFill>
              </a:defRPr>
            </a:lvl3pPr>
            <a:lvl4pPr indent="-317500" lvl="3" marL="1828800" rtl="0">
              <a:lnSpc>
                <a:spcPct val="115000"/>
              </a:lnSpc>
              <a:spcBef>
                <a:spcPts val="1400"/>
              </a:spcBef>
              <a:spcAft>
                <a:spcPts val="0"/>
              </a:spcAft>
              <a:buClr>
                <a:schemeClr val="accent1"/>
              </a:buClr>
              <a:buSzPts val="1400"/>
              <a:buChar char="●"/>
              <a:defRPr>
                <a:solidFill>
                  <a:schemeClr val="accent1"/>
                </a:solidFill>
              </a:defRPr>
            </a:lvl4pPr>
            <a:lvl5pPr indent="-317500" lvl="4" marL="2286000" rtl="0">
              <a:lnSpc>
                <a:spcPct val="115000"/>
              </a:lnSpc>
              <a:spcBef>
                <a:spcPts val="1400"/>
              </a:spcBef>
              <a:spcAft>
                <a:spcPts val="0"/>
              </a:spcAft>
              <a:buClr>
                <a:schemeClr val="accent1"/>
              </a:buClr>
              <a:buSzPts val="1400"/>
              <a:buChar char="○"/>
              <a:defRPr>
                <a:solidFill>
                  <a:schemeClr val="accent1"/>
                </a:solidFill>
              </a:defRPr>
            </a:lvl5pPr>
            <a:lvl6pPr indent="-317500" lvl="5" marL="2743200" rtl="0">
              <a:lnSpc>
                <a:spcPct val="115000"/>
              </a:lnSpc>
              <a:spcBef>
                <a:spcPts val="1400"/>
              </a:spcBef>
              <a:spcAft>
                <a:spcPts val="0"/>
              </a:spcAft>
              <a:buClr>
                <a:schemeClr val="accent1"/>
              </a:buClr>
              <a:buSzPts val="1400"/>
              <a:buChar char="■"/>
              <a:defRPr>
                <a:solidFill>
                  <a:schemeClr val="accent1"/>
                </a:solidFill>
              </a:defRPr>
            </a:lvl6pPr>
            <a:lvl7pPr indent="-317500" lvl="6" marL="3200400" rtl="0">
              <a:lnSpc>
                <a:spcPct val="115000"/>
              </a:lnSpc>
              <a:spcBef>
                <a:spcPts val="1400"/>
              </a:spcBef>
              <a:spcAft>
                <a:spcPts val="0"/>
              </a:spcAft>
              <a:buClr>
                <a:schemeClr val="accent1"/>
              </a:buClr>
              <a:buSzPts val="1400"/>
              <a:buChar char="●"/>
              <a:defRPr>
                <a:solidFill>
                  <a:schemeClr val="accent1"/>
                </a:solidFill>
              </a:defRPr>
            </a:lvl7pPr>
            <a:lvl8pPr indent="-317500" lvl="7" marL="3657600" rtl="0">
              <a:lnSpc>
                <a:spcPct val="115000"/>
              </a:lnSpc>
              <a:spcBef>
                <a:spcPts val="1400"/>
              </a:spcBef>
              <a:spcAft>
                <a:spcPts val="0"/>
              </a:spcAft>
              <a:buClr>
                <a:schemeClr val="accent1"/>
              </a:buClr>
              <a:buSzPts val="1400"/>
              <a:buChar char="○"/>
              <a:defRPr>
                <a:solidFill>
                  <a:schemeClr val="accent1"/>
                </a:solidFill>
              </a:defRPr>
            </a:lvl8pPr>
            <a:lvl9pPr indent="-317500" lvl="8" marL="4114800" rtl="0">
              <a:lnSpc>
                <a:spcPct val="115000"/>
              </a:lnSpc>
              <a:spcBef>
                <a:spcPts val="1400"/>
              </a:spcBef>
              <a:spcAft>
                <a:spcPts val="1400"/>
              </a:spcAft>
              <a:buClr>
                <a:schemeClr val="accent1"/>
              </a:buClr>
              <a:buSzPts val="1400"/>
              <a:buChar char="■"/>
              <a:defRPr>
                <a:solidFill>
                  <a:schemeClr val="accent1"/>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8"/>
          <p:cNvPicPr preferRelativeResize="0"/>
          <p:nvPr/>
        </p:nvPicPr>
        <p:blipFill>
          <a:blip r:embed="rId3">
            <a:alphaModFix/>
          </a:blip>
          <a:stretch>
            <a:fillRect/>
          </a:stretch>
        </p:blipFill>
        <p:spPr>
          <a:xfrm>
            <a:off x="3254577" y="3676523"/>
            <a:ext cx="4145725" cy="3793499"/>
          </a:xfrm>
          <a:prstGeom prst="rect">
            <a:avLst/>
          </a:prstGeom>
          <a:noFill/>
          <a:ln>
            <a:noFill/>
          </a:ln>
        </p:spPr>
      </p:pic>
      <p:sp>
        <p:nvSpPr>
          <p:cNvPr id="230" name="Google Shape;230;p38"/>
          <p:cNvSpPr txBox="1"/>
          <p:nvPr>
            <p:ph type="title"/>
          </p:nvPr>
        </p:nvSpPr>
        <p:spPr>
          <a:xfrm>
            <a:off x="1102400" y="387496"/>
            <a:ext cx="5622000" cy="649800"/>
          </a:xfrm>
          <a:prstGeom prst="rect">
            <a:avLst/>
          </a:prstGeom>
        </p:spPr>
        <p:txBody>
          <a:bodyPr anchorCtr="0" anchor="t" bIns="91425" lIns="91425" spcFirstLastPara="1" rIns="91425" wrap="square" tIns="91425">
            <a:noAutofit/>
          </a:bodyPr>
          <a:lstStyle/>
          <a:p>
            <a:pPr indent="0" lvl="0" marL="0" marR="0" rtl="0" algn="ctr">
              <a:lnSpc>
                <a:spcPct val="95000"/>
              </a:lnSpc>
              <a:spcBef>
                <a:spcPts val="0"/>
              </a:spcBef>
              <a:spcAft>
                <a:spcPts val="0"/>
              </a:spcAft>
              <a:buNone/>
            </a:pPr>
            <a:r>
              <a:rPr b="1" lang="en" sz="1800">
                <a:solidFill>
                  <a:schemeClr val="dk1"/>
                </a:solidFill>
              </a:rPr>
              <a:t>Google Fiber Executive Summary</a:t>
            </a:r>
            <a:endParaRPr b="1" sz="1800" u="sng">
              <a:solidFill>
                <a:schemeClr val="dk1"/>
              </a:solidFill>
            </a:endParaRPr>
          </a:p>
        </p:txBody>
      </p:sp>
      <p:sp>
        <p:nvSpPr>
          <p:cNvPr id="231" name="Google Shape;231;p38"/>
          <p:cNvSpPr txBox="1"/>
          <p:nvPr/>
        </p:nvSpPr>
        <p:spPr>
          <a:xfrm>
            <a:off x="2828400" y="3624950"/>
            <a:ext cx="21156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Roboto"/>
                <a:ea typeface="Roboto"/>
                <a:cs typeface="Roboto"/>
                <a:sym typeface="Roboto"/>
              </a:rPr>
              <a:t>Repeat Calls by Type</a:t>
            </a:r>
            <a:endParaRPr b="1">
              <a:solidFill>
                <a:srgbClr val="434343"/>
              </a:solidFill>
              <a:latin typeface="Roboto"/>
              <a:ea typeface="Roboto"/>
              <a:cs typeface="Roboto"/>
              <a:sym typeface="Roboto"/>
            </a:endParaRPr>
          </a:p>
        </p:txBody>
      </p:sp>
      <p:cxnSp>
        <p:nvCxnSpPr>
          <p:cNvPr id="232" name="Google Shape;232;p38"/>
          <p:cNvCxnSpPr/>
          <p:nvPr/>
        </p:nvCxnSpPr>
        <p:spPr>
          <a:xfrm>
            <a:off x="372000" y="848175"/>
            <a:ext cx="7028400" cy="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38"/>
          <p:cNvCxnSpPr/>
          <p:nvPr/>
        </p:nvCxnSpPr>
        <p:spPr>
          <a:xfrm>
            <a:off x="371988" y="7671538"/>
            <a:ext cx="7028400" cy="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38"/>
          <p:cNvCxnSpPr/>
          <p:nvPr/>
        </p:nvCxnSpPr>
        <p:spPr>
          <a:xfrm>
            <a:off x="371988" y="3248813"/>
            <a:ext cx="7028400" cy="0"/>
          </a:xfrm>
          <a:prstGeom prst="straightConnector1">
            <a:avLst/>
          </a:prstGeom>
          <a:noFill/>
          <a:ln cap="flat" cmpd="sng" w="9525">
            <a:solidFill>
              <a:schemeClr val="dk2"/>
            </a:solidFill>
            <a:prstDash val="solid"/>
            <a:round/>
            <a:headEnd len="med" w="med" type="none"/>
            <a:tailEnd len="med" w="med" type="none"/>
          </a:ln>
        </p:spPr>
      </p:cxnSp>
      <p:sp>
        <p:nvSpPr>
          <p:cNvPr id="235" name="Google Shape;235;p38"/>
          <p:cNvSpPr/>
          <p:nvPr/>
        </p:nvSpPr>
        <p:spPr>
          <a:xfrm>
            <a:off x="399200" y="7967925"/>
            <a:ext cx="1263600" cy="708000"/>
          </a:xfrm>
          <a:prstGeom prst="rect">
            <a:avLst/>
          </a:prstGeom>
          <a:solidFill>
            <a:srgbClr val="00992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Reflections/ </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Next Steps</a:t>
            </a:r>
            <a:endParaRPr b="1">
              <a:solidFill>
                <a:srgbClr val="FFFFFF"/>
              </a:solidFill>
              <a:latin typeface="Roboto"/>
              <a:ea typeface="Roboto"/>
              <a:cs typeface="Roboto"/>
              <a:sym typeface="Roboto"/>
            </a:endParaRPr>
          </a:p>
        </p:txBody>
      </p:sp>
      <p:sp>
        <p:nvSpPr>
          <p:cNvPr id="236" name="Google Shape;236;p38"/>
          <p:cNvSpPr/>
          <p:nvPr/>
        </p:nvSpPr>
        <p:spPr>
          <a:xfrm>
            <a:off x="399200" y="1001950"/>
            <a:ext cx="1263600" cy="476400"/>
          </a:xfrm>
          <a:prstGeom prst="rect">
            <a:avLst/>
          </a:prstGeom>
          <a:solidFill>
            <a:srgbClr val="00992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Project</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Overview</a:t>
            </a:r>
            <a:endParaRPr b="1">
              <a:solidFill>
                <a:srgbClr val="FFFFFF"/>
              </a:solidFill>
              <a:latin typeface="Roboto"/>
              <a:ea typeface="Roboto"/>
              <a:cs typeface="Roboto"/>
              <a:sym typeface="Roboto"/>
            </a:endParaRPr>
          </a:p>
        </p:txBody>
      </p:sp>
      <p:sp>
        <p:nvSpPr>
          <p:cNvPr id="237" name="Google Shape;237;p38"/>
          <p:cNvSpPr txBox="1"/>
          <p:nvPr/>
        </p:nvSpPr>
        <p:spPr>
          <a:xfrm>
            <a:off x="1778300" y="928450"/>
            <a:ext cx="5540100" cy="148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1F1F1F"/>
                </a:solidFill>
                <a:highlight>
                  <a:srgbClr val="FFFFFF"/>
                </a:highlight>
                <a:latin typeface="Roboto"/>
                <a:ea typeface="Roboto"/>
                <a:cs typeface="Roboto"/>
                <a:sym typeface="Roboto"/>
              </a:rPr>
              <a:t>Google Fiber customer call center needs to understand how often customers phone customer support again after their first inquiry; this will help leaders understand whether the team is able to answer customer questions the first time. Further, leaders want to explore trends in repeat calls to identify why customers are having to call more than once, as well as how to improve the overall customer experience. </a:t>
            </a:r>
            <a:endParaRPr sz="12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a:t>
            </a:r>
            <a:endParaRPr sz="1300">
              <a:solidFill>
                <a:srgbClr val="666666"/>
              </a:solidFill>
              <a:latin typeface="Roboto"/>
              <a:ea typeface="Roboto"/>
              <a:cs typeface="Roboto"/>
              <a:sym typeface="Roboto"/>
            </a:endParaRPr>
          </a:p>
        </p:txBody>
      </p:sp>
      <p:sp>
        <p:nvSpPr>
          <p:cNvPr id="238" name="Google Shape;238;p38"/>
          <p:cNvSpPr txBox="1"/>
          <p:nvPr/>
        </p:nvSpPr>
        <p:spPr>
          <a:xfrm>
            <a:off x="1778300" y="7967925"/>
            <a:ext cx="5622000" cy="8772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rgbClr val="666666"/>
              </a:buClr>
              <a:buSzPts val="1200"/>
              <a:buFont typeface="Roboto"/>
              <a:buChar char="●"/>
            </a:pPr>
            <a:r>
              <a:rPr lang="en" sz="1200">
                <a:solidFill>
                  <a:schemeClr val="accent2"/>
                </a:solidFill>
                <a:latin typeface="Roboto"/>
                <a:ea typeface="Roboto"/>
                <a:cs typeface="Roboto"/>
                <a:sym typeface="Roboto"/>
              </a:rPr>
              <a:t>9 of 10 questions are answered on initial inquiry.</a:t>
            </a:r>
            <a:endParaRPr sz="1200">
              <a:solidFill>
                <a:schemeClr val="accent2"/>
              </a:solidFill>
              <a:latin typeface="Roboto"/>
              <a:ea typeface="Roboto"/>
              <a:cs typeface="Roboto"/>
              <a:sym typeface="Roboto"/>
            </a:endParaRPr>
          </a:p>
          <a:p>
            <a:pPr indent="-304800" lvl="0" marL="457200" rtl="0" algn="just">
              <a:spcBef>
                <a:spcPts val="0"/>
              </a:spcBef>
              <a:spcAft>
                <a:spcPts val="0"/>
              </a:spcAft>
              <a:buClr>
                <a:srgbClr val="666666"/>
              </a:buClr>
              <a:buSzPts val="1200"/>
              <a:buFont typeface="Roboto"/>
              <a:buChar char="●"/>
            </a:pPr>
            <a:r>
              <a:rPr lang="en" sz="1200">
                <a:solidFill>
                  <a:schemeClr val="accent2"/>
                </a:solidFill>
                <a:latin typeface="Roboto"/>
                <a:ea typeface="Roboto"/>
                <a:cs typeface="Roboto"/>
                <a:sym typeface="Roboto"/>
              </a:rPr>
              <a:t>Problem types 2 and 5 account for 84% of repeat calls.</a:t>
            </a:r>
            <a:endParaRPr sz="1200">
              <a:solidFill>
                <a:schemeClr val="accent2"/>
              </a:solidFill>
              <a:latin typeface="Roboto"/>
              <a:ea typeface="Roboto"/>
              <a:cs typeface="Roboto"/>
              <a:sym typeface="Roboto"/>
            </a:endParaRPr>
          </a:p>
          <a:p>
            <a:pPr indent="-304800" lvl="0" marL="457200" rtl="0" algn="just">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Further inquiry into why problem types 2 and 5 generate so many repeat calls.</a:t>
            </a:r>
            <a:endParaRPr>
              <a:solidFill>
                <a:srgbClr val="666666"/>
              </a:solidFill>
              <a:latin typeface="Roboto"/>
              <a:ea typeface="Roboto"/>
              <a:cs typeface="Roboto"/>
              <a:sym typeface="Roboto"/>
            </a:endParaRPr>
          </a:p>
        </p:txBody>
      </p:sp>
      <p:sp>
        <p:nvSpPr>
          <p:cNvPr id="239" name="Google Shape;239;p38"/>
          <p:cNvSpPr/>
          <p:nvPr/>
        </p:nvSpPr>
        <p:spPr>
          <a:xfrm>
            <a:off x="399200" y="3659475"/>
            <a:ext cx="1263600" cy="318900"/>
          </a:xfrm>
          <a:prstGeom prst="rect">
            <a:avLst/>
          </a:prstGeom>
          <a:solidFill>
            <a:srgbClr val="00992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Details</a:t>
            </a:r>
            <a:endParaRPr b="1">
              <a:solidFill>
                <a:srgbClr val="FFFFFF"/>
              </a:solidFill>
              <a:latin typeface="Roboto"/>
              <a:ea typeface="Roboto"/>
              <a:cs typeface="Roboto"/>
              <a:sym typeface="Roboto"/>
            </a:endParaRPr>
          </a:p>
        </p:txBody>
      </p:sp>
      <p:sp>
        <p:nvSpPr>
          <p:cNvPr id="240" name="Google Shape;240;p38"/>
          <p:cNvSpPr txBox="1"/>
          <p:nvPr/>
        </p:nvSpPr>
        <p:spPr>
          <a:xfrm>
            <a:off x="5011000" y="4158425"/>
            <a:ext cx="1637400" cy="4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200"/>
          </a:p>
        </p:txBody>
      </p:sp>
      <p:sp>
        <p:nvSpPr>
          <p:cNvPr id="241" name="Google Shape;241;p38"/>
          <p:cNvSpPr/>
          <p:nvPr/>
        </p:nvSpPr>
        <p:spPr>
          <a:xfrm>
            <a:off x="399200" y="2569900"/>
            <a:ext cx="1263600" cy="318900"/>
          </a:xfrm>
          <a:prstGeom prst="rect">
            <a:avLst/>
          </a:prstGeom>
          <a:solidFill>
            <a:srgbClr val="00992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Project Goal</a:t>
            </a:r>
            <a:endParaRPr b="1">
              <a:solidFill>
                <a:srgbClr val="FFFFFF"/>
              </a:solidFill>
              <a:latin typeface="Roboto"/>
              <a:ea typeface="Roboto"/>
              <a:cs typeface="Roboto"/>
              <a:sym typeface="Roboto"/>
            </a:endParaRPr>
          </a:p>
        </p:txBody>
      </p:sp>
      <p:sp>
        <p:nvSpPr>
          <p:cNvPr id="242" name="Google Shape;242;p38"/>
          <p:cNvSpPr txBox="1"/>
          <p:nvPr/>
        </p:nvSpPr>
        <p:spPr>
          <a:xfrm>
            <a:off x="1778300" y="2495525"/>
            <a:ext cx="5540100" cy="649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1F1F1F"/>
                </a:solidFill>
                <a:highlight>
                  <a:srgbClr val="FFFFFF"/>
                </a:highlight>
                <a:latin typeface="Roboto"/>
                <a:ea typeface="Roboto"/>
                <a:cs typeface="Roboto"/>
                <a:sym typeface="Roboto"/>
              </a:rPr>
              <a:t>Explore trends in repeat callers to reduce call volume by increasing customer satisfaction and improving operational optimization.</a:t>
            </a:r>
            <a:endParaRPr sz="1100">
              <a:solidFill>
                <a:schemeClr val="accent2"/>
              </a:solidFill>
              <a:latin typeface="Roboto"/>
              <a:ea typeface="Roboto"/>
              <a:cs typeface="Roboto"/>
              <a:sym typeface="Roboto"/>
            </a:endParaRPr>
          </a:p>
        </p:txBody>
      </p:sp>
      <p:sp>
        <p:nvSpPr>
          <p:cNvPr id="243" name="Google Shape;243;p38"/>
          <p:cNvSpPr txBox="1"/>
          <p:nvPr/>
        </p:nvSpPr>
        <p:spPr>
          <a:xfrm>
            <a:off x="399200" y="6531500"/>
            <a:ext cx="2855400" cy="1139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chemeClr val="dk1"/>
                </a:solidFill>
                <a:latin typeface="Roboto"/>
                <a:ea typeface="Roboto"/>
                <a:cs typeface="Roboto"/>
                <a:sym typeface="Roboto"/>
              </a:rPr>
              <a:t>Key Insights</a:t>
            </a:r>
            <a:endParaRPr b="1">
              <a:solidFill>
                <a:schemeClr val="dk1"/>
              </a:solidFill>
              <a:latin typeface="Roboto"/>
              <a:ea typeface="Roboto"/>
              <a:cs typeface="Roboto"/>
              <a:sym typeface="Roboto"/>
            </a:endParaRPr>
          </a:p>
          <a:p>
            <a:pPr indent="0" lvl="0" marL="0" rtl="0" algn="just">
              <a:spcBef>
                <a:spcPts val="0"/>
              </a:spcBef>
              <a:spcAft>
                <a:spcPts val="0"/>
              </a:spcAft>
              <a:buNone/>
            </a:pPr>
            <a:r>
              <a:rPr lang="en" sz="1200">
                <a:solidFill>
                  <a:schemeClr val="dk1"/>
                </a:solidFill>
                <a:latin typeface="Roboto"/>
                <a:ea typeface="Roboto"/>
                <a:cs typeface="Roboto"/>
                <a:sym typeface="Roboto"/>
              </a:rPr>
              <a:t>The issue causing  the most repeat calls in every  market  is  type 5. It accounts  for 6 out of every 10 repeat calls.</a:t>
            </a:r>
            <a:endParaRPr sz="1200">
              <a:solidFill>
                <a:schemeClr val="dk1"/>
              </a:solidFill>
              <a:latin typeface="Roboto"/>
              <a:ea typeface="Roboto"/>
              <a:cs typeface="Roboto"/>
              <a:sym typeface="Roboto"/>
            </a:endParaRPr>
          </a:p>
        </p:txBody>
      </p:sp>
      <p:sp>
        <p:nvSpPr>
          <p:cNvPr id="244" name="Google Shape;244;p38"/>
          <p:cNvSpPr txBox="1"/>
          <p:nvPr/>
        </p:nvSpPr>
        <p:spPr>
          <a:xfrm>
            <a:off x="372000" y="4061988"/>
            <a:ext cx="27738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latin typeface="Roboto"/>
                <a:ea typeface="Roboto"/>
                <a:cs typeface="Roboto"/>
                <a:sym typeface="Roboto"/>
              </a:rPr>
              <a:t>Keys to success</a:t>
            </a:r>
            <a:endParaRPr b="1">
              <a:latin typeface="Roboto"/>
              <a:ea typeface="Roboto"/>
              <a:cs typeface="Roboto"/>
              <a:sym typeface="Roboto"/>
            </a:endParaRPr>
          </a:p>
          <a:p>
            <a:pPr indent="-304800" lvl="0" marL="457200" rtl="0" algn="just">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Understand how often customers are calling customer support after their first inquiry.</a:t>
            </a:r>
            <a:endParaRPr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Provide insights into the types of customer issues that seem to generate more repeat calls.</a:t>
            </a:r>
            <a:endParaRPr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Explore repeat caller trends in the three different market cities.</a:t>
            </a:r>
            <a:endParaRPr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