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E3A-42D6-4CFB-A9DC-17B6B8A3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83ADF-0EBC-E87B-ADDE-43A3DAE75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F9E1-1F80-1D29-4B49-DDBF4FA2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A707-03A9-1220-04B4-06061F2D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81FA-6D10-6675-2C29-0C8C2180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188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7B19-615D-E2A6-EC8C-D682F629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58584-5D73-E044-0C88-EE03CAB7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59755-EE60-2FF9-D965-F320A28E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E641-07DE-7C6C-00AF-58AC27A0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CC1E-A6E0-7B27-1935-648353F8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81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A31FF-0F85-FEFD-A1D3-31D4188F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7ECC4-80BB-85F8-841F-B2D799C96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2D28-33C7-05FE-4C31-9CBDD4EE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8B3E-E51B-07ED-83D8-5D003CE2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D4029-F393-F581-84AC-BF287F8F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99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E5DE-9243-E359-B6AC-4B3A0051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DBD5-5698-4863-B6A0-31143839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3F90-94F5-70BA-0365-D92C87F6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977D-AD49-09CC-B86A-B80EE126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19C9-5982-51C9-F493-D5CC3CAC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427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12F5-3A36-678A-AD6A-D2614BFF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43B4-0BCC-520E-3C42-C98710E6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B36AB-8CCE-216B-8108-C12B415B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67F2-B607-CF51-8269-86CD3B11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6A1AB-F8A7-43EC-9E4C-97F249D1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93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E42A-DBB4-A5C5-D237-8DFAF416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0483-3FBC-3693-850D-F10A98231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89EDE-AC81-D80A-5BF8-A0147FD7F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9A00C-D6BE-9145-0EEE-024F61A5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4EB69-300B-7236-E272-1162FFD6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98C5-F89A-1E72-DD57-2C8681C2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15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7265-400A-7D33-3E90-B5FB0363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F2B-44C2-918D-D7D2-AFE1F29D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42CA3-DF44-5AC3-D219-85365491F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617A3-C1E6-F198-9D4B-67C846A96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9DC2D-38F8-CE56-48A4-CA26BC817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5BC75-32E6-37AF-4AF5-911AB330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1E589-986B-5DA7-5DFD-C74DA096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22139-181E-4EE3-1B04-CDE5DFA5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673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29D6-E1D0-E3A0-EEF6-9B81E3E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647D7-05D6-2A61-33B6-97D7FF27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97C70-9B6A-6FA6-B2AB-606D05B9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35F99-C33E-3925-C85C-A1ACCCFB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9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C15A0-3B7A-D6FA-BCEB-75AD616E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3DF83-6401-DB4D-6DEB-FD808E19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89533-BE43-3301-6F59-351F05C0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49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BE41-BDB6-AD01-C08A-2E38E93C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AD0E-AA5B-467D-327C-A0D90A13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D501B-0049-012B-2254-BE11060E3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B4F6-228A-32DE-41AA-A3A7735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042A-A332-0FB7-9B3F-F0D6637F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A238A-7616-339F-8345-76C388C3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80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654E-4816-0DD9-9790-7226B08F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F5908-CD92-CB50-F4A8-3E179FC2A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02CD-22AE-A462-D7DE-BC6FEB4A4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7F5F-EBCA-D5E2-8A70-58F5B6E0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B1B7F-792C-CCAA-6F27-A585F800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0847-3582-8D38-4B4A-72DF3282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595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2D8CB-AF7A-AB61-2072-46A25B95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E5C5-5A31-2584-47F3-4261A5B9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2ACB9-65FF-E820-5E9A-77CD7DEDC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401C-54DC-744D-81A4-1D02A6DA7219}" type="datetimeFigureOut">
              <a:rPr lang="en-CH" smtClean="0"/>
              <a:t>23.09.22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ADA8-78CA-8397-FAE1-A09DCF0AE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F3D0-E82D-E260-C7D0-2A20159D5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4F620-CA35-4D46-BC2A-5BEFD1C2E20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397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/python.png">
            <a:extLst>
              <a:ext uri="{FF2B5EF4-FFF2-40B4-BE49-F238E27FC236}">
                <a16:creationId xmlns:a16="http://schemas.microsoft.com/office/drawing/2014/main" id="{6B6E9AB7-7EFE-1D26-3EE8-580CFD46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26" y="1243894"/>
            <a:ext cx="7772400" cy="43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2D92F9BDBDEB4EAC034CC11A0A6500" ma:contentTypeVersion="21" ma:contentTypeDescription="Create a new document." ma:contentTypeScope="" ma:versionID="97ca25427ef5ab2c3146ca7a28f821c0">
  <xsd:schema xmlns:xsd="http://www.w3.org/2001/XMLSchema" xmlns:xs="http://www.w3.org/2001/XMLSchema" xmlns:p="http://schemas.microsoft.com/office/2006/metadata/properties" xmlns:ns2="b3cf3833-8671-4b43-b94b-d7b374585e27" xmlns:ns3="9e56f818-39cb-47d3-8d3a-31d2501d1d92" targetNamespace="http://schemas.microsoft.com/office/2006/metadata/properties" ma:root="true" ma:fieldsID="3b81e04bb4c288ed8a74756788a3aa1d" ns2:_="" ns3:_="">
    <xsd:import namespace="b3cf3833-8671-4b43-b94b-d7b374585e27"/>
    <xsd:import namespace="9e56f818-39cb-47d3-8d3a-31d2501d1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TaxCatchAll" minOccurs="0"/>
                <xsd:element ref="ns2:lcf76f155ced4ddcb4097134ff3c332f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f3833-8671-4b43-b94b-d7b374585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6f818-39cb-47d3-8d3a-31d2501d1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ba34cc3d-3c8b-41a7-a14f-9472ae88e7c5}" ma:internalName="TaxCatchAll" ma:showField="CatchAllData" ma:web="9e56f818-39cb-47d3-8d3a-31d2501d1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BB44FC-FAC4-401F-87A8-B53F783A0096}"/>
</file>

<file path=customXml/itemProps2.xml><?xml version="1.0" encoding="utf-8"?>
<ds:datastoreItem xmlns:ds="http://schemas.openxmlformats.org/officeDocument/2006/customXml" ds:itemID="{D59E93FF-3999-4F53-A23A-DDA9EFCA99C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Nott, Matthias</dc:creator>
  <cp:lastModifiedBy>Nott, Matthias</cp:lastModifiedBy>
  <cp:revision>1</cp:revision>
  <dcterms:created xsi:type="dcterms:W3CDTF">2022-09-23T06:56:29Z</dcterms:created>
  <dcterms:modified xsi:type="dcterms:W3CDTF">2022-09-23T06:57:00Z</dcterms:modified>
</cp:coreProperties>
</file>