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1" r:id="rId6"/>
    <p:sldId id="278" r:id="rId7"/>
    <p:sldId id="260" r:id="rId8"/>
    <p:sldId id="276" r:id="rId9"/>
    <p:sldId id="292" r:id="rId10"/>
    <p:sldId id="297" r:id="rId11"/>
    <p:sldId id="289" r:id="rId12"/>
    <p:sldId id="294" r:id="rId13"/>
    <p:sldId id="293" r:id="rId14"/>
    <p:sldId id="280" r:id="rId15"/>
    <p:sldId id="295" r:id="rId16"/>
    <p:sldId id="29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'NOUNY Saad" initials="MS" lastIdx="1" clrIdx="0">
    <p:extLst>
      <p:ext uri="{19B8F6BF-5375-455C-9EA6-DF929625EA0E}">
        <p15:presenceInfo xmlns:p15="http://schemas.microsoft.com/office/powerpoint/2012/main" userId="S-1-5-21-737141563-101260960-3211280587-196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37D7A-D32C-44B5-87C4-6F297849BF6E}" v="1708" dt="2022-08-25T00:17:22.060"/>
    <p1510:client id="{3283F83A-4A54-48D6-A6A0-E7A5BC39F885}" v="2551" dt="2022-07-23T18:52:23.214"/>
    <p1510:client id="{8ACA00C5-5C8E-4B69-960D-ABD8A1A1121B}" v="1772" dt="2022-08-24T15:48:01.954"/>
    <p1510:client id="{8BC76E5B-A93B-4B56-A71D-C2A1929FAD11}" v="1619" dt="2022-05-07T16:15:10.194"/>
    <p1510:client id="{B094BC35-DC68-4ED9-ABC0-A701E63A2356}" v="3" dt="2022-02-21T17:03:40.961"/>
    <p1510:client id="{DDEE6461-0DDF-4578-8A65-4A07A659769E}" v="956" dt="2022-05-07T14:40:08.737"/>
    <p1510:client id="{EEE92156-F5A1-4209-8932-B61ADE8040E7}" v="8" dt="2022-07-24T17:29:23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M'nouny" userId="906b935cdc7674bc" providerId="Windows Live" clId="Web-{3283F83A-4A54-48D6-A6A0-E7A5BC39F885}"/>
    <pc:docChg chg="addSld delSld modSld">
      <pc:chgData name="Saad M'nouny" userId="906b935cdc7674bc" providerId="Windows Live" clId="Web-{3283F83A-4A54-48D6-A6A0-E7A5BC39F885}" dt="2022-07-23T18:52:23.214" v="2522" actId="20577"/>
      <pc:docMkLst>
        <pc:docMk/>
      </pc:docMkLst>
      <pc:sldChg chg="modSp">
        <pc:chgData name="Saad M'nouny" userId="906b935cdc7674bc" providerId="Windows Live" clId="Web-{3283F83A-4A54-48D6-A6A0-E7A5BC39F885}" dt="2022-07-23T03:22:08.106" v="25" actId="20577"/>
        <pc:sldMkLst>
          <pc:docMk/>
          <pc:sldMk cId="3608614116" sldId="256"/>
        </pc:sldMkLst>
        <pc:spChg chg="mod">
          <ac:chgData name="Saad M'nouny" userId="906b935cdc7674bc" providerId="Windows Live" clId="Web-{3283F83A-4A54-48D6-A6A0-E7A5BC39F885}" dt="2022-07-23T03:22:00.856" v="21" actId="20577"/>
          <ac:spMkLst>
            <pc:docMk/>
            <pc:sldMk cId="3608614116" sldId="256"/>
            <ac:spMk id="2" creationId="{00000000-0000-0000-0000-000000000000}"/>
          </ac:spMkLst>
        </pc:spChg>
        <pc:spChg chg="mod">
          <ac:chgData name="Saad M'nouny" userId="906b935cdc7674bc" providerId="Windows Live" clId="Web-{3283F83A-4A54-48D6-A6A0-E7A5BC39F885}" dt="2022-07-23T03:22:08.106" v="25" actId="20577"/>
          <ac:spMkLst>
            <pc:docMk/>
            <pc:sldMk cId="3608614116" sldId="256"/>
            <ac:spMk id="3" creationId="{00000000-0000-0000-0000-000000000000}"/>
          </ac:spMkLst>
        </pc:spChg>
      </pc:sldChg>
      <pc:sldChg chg="addSp delSp modSp">
        <pc:chgData name="Saad M'nouny" userId="906b935cdc7674bc" providerId="Windows Live" clId="Web-{3283F83A-4A54-48D6-A6A0-E7A5BC39F885}" dt="2022-07-23T03:26:28.353" v="120" actId="20577"/>
        <pc:sldMkLst>
          <pc:docMk/>
          <pc:sldMk cId="2988953009" sldId="257"/>
        </pc:sldMkLst>
        <pc:spChg chg="mod">
          <ac:chgData name="Saad M'nouny" userId="906b935cdc7674bc" providerId="Windows Live" clId="Web-{3283F83A-4A54-48D6-A6A0-E7A5BC39F885}" dt="2022-07-23T03:26:28.353" v="120" actId="20577"/>
          <ac:spMkLst>
            <pc:docMk/>
            <pc:sldMk cId="2988953009" sldId="257"/>
            <ac:spMk id="3" creationId="{00000000-0000-0000-0000-000000000000}"/>
          </ac:spMkLst>
        </pc:spChg>
        <pc:grpChg chg="del">
          <ac:chgData name="Saad M'nouny" userId="906b935cdc7674bc" providerId="Windows Live" clId="Web-{3283F83A-4A54-48D6-A6A0-E7A5BC39F885}" dt="2022-07-23T03:22:25.231" v="26"/>
          <ac:grpSpMkLst>
            <pc:docMk/>
            <pc:sldMk cId="2988953009" sldId="257"/>
            <ac:grpSpMk id="7" creationId="{98D5F085-6AC5-33B3-97ED-8E3423024C40}"/>
          </ac:grpSpMkLst>
        </pc:grpChg>
        <pc:picChg chg="add mod">
          <ac:chgData name="Saad M'nouny" userId="906b935cdc7674bc" providerId="Windows Live" clId="Web-{3283F83A-4A54-48D6-A6A0-E7A5BC39F885}" dt="2022-07-23T03:25:14.599" v="34" actId="1076"/>
          <ac:picMkLst>
            <pc:docMk/>
            <pc:sldMk cId="2988953009" sldId="257"/>
            <ac:picMk id="4" creationId="{3B023DD2-A366-1F69-39E8-7307CF586160}"/>
          </ac:picMkLst>
        </pc:picChg>
        <pc:picChg chg="del mod topLvl">
          <ac:chgData name="Saad M'nouny" userId="906b935cdc7674bc" providerId="Windows Live" clId="Web-{3283F83A-4A54-48D6-A6A0-E7A5BC39F885}" dt="2022-07-23T03:22:38.529" v="30"/>
          <ac:picMkLst>
            <pc:docMk/>
            <pc:sldMk cId="2988953009" sldId="257"/>
            <ac:picMk id="5" creationId="{3D4C6B52-6F68-0E7B-D6D5-5048DF7489E3}"/>
          </ac:picMkLst>
        </pc:picChg>
        <pc:picChg chg="mod topLvl">
          <ac:chgData name="Saad M'nouny" userId="906b935cdc7674bc" providerId="Windows Live" clId="Web-{3283F83A-4A54-48D6-A6A0-E7A5BC39F885}" dt="2022-07-23T03:25:12.833" v="33" actId="1076"/>
          <ac:picMkLst>
            <pc:docMk/>
            <pc:sldMk cId="2988953009" sldId="257"/>
            <ac:picMk id="6" creationId="{7617F414-78B5-6115-9FBF-DF1D179A8AFD}"/>
          </ac:picMkLst>
        </pc:picChg>
      </pc:sldChg>
      <pc:sldChg chg="addSp delSp">
        <pc:chgData name="Saad M'nouny" userId="906b935cdc7674bc" providerId="Windows Live" clId="Web-{3283F83A-4A54-48D6-A6A0-E7A5BC39F885}" dt="2022-07-23T03:41:43.383" v="1057"/>
        <pc:sldMkLst>
          <pc:docMk/>
          <pc:sldMk cId="2940396096" sldId="258"/>
        </pc:sldMkLst>
        <pc:grpChg chg="del">
          <ac:chgData name="Saad M'nouny" userId="906b935cdc7674bc" providerId="Windows Live" clId="Web-{3283F83A-4A54-48D6-A6A0-E7A5BC39F885}" dt="2022-07-23T03:41:00.179" v="1045"/>
          <ac:grpSpMkLst>
            <pc:docMk/>
            <pc:sldMk cId="2940396096" sldId="258"/>
            <ac:grpSpMk id="2" creationId="{5A8797E5-14FB-8D6D-3121-C3A755B44264}"/>
          </ac:grpSpMkLst>
        </pc:grpChg>
        <pc:picChg chg="add">
          <ac:chgData name="Saad M'nouny" userId="906b935cdc7674bc" providerId="Windows Live" clId="Web-{3283F83A-4A54-48D6-A6A0-E7A5BC39F885}" dt="2022-07-23T03:41:43.383" v="1057"/>
          <ac:picMkLst>
            <pc:docMk/>
            <pc:sldMk cId="2940396096" sldId="258"/>
            <ac:picMk id="7" creationId="{58EB6ADA-5EDD-A33A-2F85-1052A10F833F}"/>
          </ac:picMkLst>
        </pc:picChg>
      </pc:sldChg>
      <pc:sldChg chg="addSp delSp modSp">
        <pc:chgData name="Saad M'nouny" userId="906b935cdc7674bc" providerId="Windows Live" clId="Web-{3283F83A-4A54-48D6-A6A0-E7A5BC39F885}" dt="2022-07-23T03:33:37.682" v="669" actId="20577"/>
        <pc:sldMkLst>
          <pc:docMk/>
          <pc:sldMk cId="2969227093" sldId="259"/>
        </pc:sldMkLst>
        <pc:spChg chg="mod">
          <ac:chgData name="Saad M'nouny" userId="906b935cdc7674bc" providerId="Windows Live" clId="Web-{3283F83A-4A54-48D6-A6A0-E7A5BC39F885}" dt="2022-07-23T03:33:37.682" v="669" actId="20577"/>
          <ac:spMkLst>
            <pc:docMk/>
            <pc:sldMk cId="2969227093" sldId="259"/>
            <ac:spMk id="3" creationId="{00000000-0000-0000-0000-000000000000}"/>
          </ac:spMkLst>
        </pc:spChg>
        <pc:grpChg chg="del">
          <ac:chgData name="Saad M'nouny" userId="906b935cdc7674bc" providerId="Windows Live" clId="Web-{3283F83A-4A54-48D6-A6A0-E7A5BC39F885}" dt="2022-07-23T03:26:50.072" v="121"/>
          <ac:grpSpMkLst>
            <pc:docMk/>
            <pc:sldMk cId="2969227093" sldId="259"/>
            <ac:grpSpMk id="8" creationId="{359DDA85-A595-87AF-B843-AD5F7A33D9C1}"/>
          </ac:grpSpMkLst>
        </pc:grpChg>
        <pc:picChg chg="add mod">
          <ac:chgData name="Saad M'nouny" userId="906b935cdc7674bc" providerId="Windows Live" clId="Web-{3283F83A-4A54-48D6-A6A0-E7A5BC39F885}" dt="2022-07-23T03:26:57.072" v="124" actId="1076"/>
          <ac:picMkLst>
            <pc:docMk/>
            <pc:sldMk cId="2969227093" sldId="259"/>
            <ac:picMk id="5" creationId="{129D847C-4143-659F-350C-2C4EA7D26D11}"/>
          </ac:picMkLst>
        </pc:picChg>
      </pc:sldChg>
      <pc:sldChg chg="addSp delSp modSp">
        <pc:chgData name="Saad M'nouny" userId="906b935cdc7674bc" providerId="Windows Live" clId="Web-{3283F83A-4A54-48D6-A6A0-E7A5BC39F885}" dt="2022-07-23T03:51:23.752" v="1250" actId="1076"/>
        <pc:sldMkLst>
          <pc:docMk/>
          <pc:sldMk cId="2911431231" sldId="260"/>
        </pc:sldMkLst>
        <pc:spChg chg="mod">
          <ac:chgData name="Saad M'nouny" userId="906b935cdc7674bc" providerId="Windows Live" clId="Web-{3283F83A-4A54-48D6-A6A0-E7A5BC39F885}" dt="2022-07-23T03:50:13.281" v="1235" actId="20577"/>
          <ac:spMkLst>
            <pc:docMk/>
            <pc:sldMk cId="2911431231" sldId="260"/>
            <ac:spMk id="3" creationId="{00000000-0000-0000-0000-000000000000}"/>
          </ac:spMkLst>
        </pc:spChg>
        <pc:grpChg chg="del">
          <ac:chgData name="Saad M'nouny" userId="906b935cdc7674bc" providerId="Windows Live" clId="Web-{3283F83A-4A54-48D6-A6A0-E7A5BC39F885}" dt="2022-07-23T03:40:45.333" v="1039"/>
          <ac:grpSpMkLst>
            <pc:docMk/>
            <pc:sldMk cId="2911431231" sldId="260"/>
            <ac:grpSpMk id="4" creationId="{B0C2B61E-E94C-CE37-32FB-D72FFA07A4F7}"/>
          </ac:grpSpMkLst>
        </pc:grpChg>
        <pc:picChg chg="del">
          <ac:chgData name="Saad M'nouny" userId="906b935cdc7674bc" providerId="Windows Live" clId="Web-{3283F83A-4A54-48D6-A6A0-E7A5BC39F885}" dt="2022-07-23T03:50:30.657" v="1243"/>
          <ac:picMkLst>
            <pc:docMk/>
            <pc:sldMk cId="2911431231" sldId="260"/>
            <ac:picMk id="8" creationId="{95813B7E-0817-AADF-082D-3CE97F811375}"/>
          </ac:picMkLst>
        </pc:picChg>
        <pc:picChg chg="add">
          <ac:chgData name="Saad M'nouny" userId="906b935cdc7674bc" providerId="Windows Live" clId="Web-{3283F83A-4A54-48D6-A6A0-E7A5BC39F885}" dt="2022-07-23T03:41:25.148" v="1049"/>
          <ac:picMkLst>
            <pc:docMk/>
            <pc:sldMk cId="2911431231" sldId="260"/>
            <ac:picMk id="9" creationId="{7BA9EB02-689C-12F2-8018-33BB82CFB9C0}"/>
          </ac:picMkLst>
        </pc:picChg>
        <pc:picChg chg="mod">
          <ac:chgData name="Saad M'nouny" userId="906b935cdc7674bc" providerId="Windows Live" clId="Web-{3283F83A-4A54-48D6-A6A0-E7A5BC39F885}" dt="2022-07-23T03:51:21.767" v="1249" actId="1076"/>
          <ac:picMkLst>
            <pc:docMk/>
            <pc:sldMk cId="2911431231" sldId="260"/>
            <ac:picMk id="10" creationId="{A188EF83-B01F-AF58-CE0F-C2A93F5C622D}"/>
          </ac:picMkLst>
        </pc:picChg>
        <pc:picChg chg="add mod">
          <ac:chgData name="Saad M'nouny" userId="906b935cdc7674bc" providerId="Windows Live" clId="Web-{3283F83A-4A54-48D6-A6A0-E7A5BC39F885}" dt="2022-07-23T03:51:18.267" v="1248" actId="1076"/>
          <ac:picMkLst>
            <pc:docMk/>
            <pc:sldMk cId="2911431231" sldId="260"/>
            <ac:picMk id="11" creationId="{BF3E2BC2-FF56-2445-ABE8-F09816A84A77}"/>
          </ac:picMkLst>
        </pc:picChg>
        <pc:picChg chg="add mod">
          <ac:chgData name="Saad M'nouny" userId="906b935cdc7674bc" providerId="Windows Live" clId="Web-{3283F83A-4A54-48D6-A6A0-E7A5BC39F885}" dt="2022-07-23T03:51:23.752" v="1250" actId="1076"/>
          <ac:picMkLst>
            <pc:docMk/>
            <pc:sldMk cId="2911431231" sldId="260"/>
            <ac:picMk id="12" creationId="{497A369F-6DD6-E118-D400-D93EB84F3523}"/>
          </ac:picMkLst>
        </pc:picChg>
      </pc:sldChg>
      <pc:sldChg chg="addSp delSp modSp">
        <pc:chgData name="Saad M'nouny" userId="906b935cdc7674bc" providerId="Windows Live" clId="Web-{3283F83A-4A54-48D6-A6A0-E7A5BC39F885}" dt="2022-07-23T03:43:04.494" v="1070" actId="1076"/>
        <pc:sldMkLst>
          <pc:docMk/>
          <pc:sldMk cId="3971587715" sldId="261"/>
        </pc:sldMkLst>
        <pc:spChg chg="del">
          <ac:chgData name="Saad M'nouny" userId="906b935cdc7674bc" providerId="Windows Live" clId="Web-{3283F83A-4A54-48D6-A6A0-E7A5BC39F885}" dt="2022-07-23T03:42:54.057" v="1066"/>
          <ac:spMkLst>
            <pc:docMk/>
            <pc:sldMk cId="3971587715" sldId="261"/>
            <ac:spMk id="5" creationId="{00000000-0000-0000-0000-000000000000}"/>
          </ac:spMkLst>
        </pc:spChg>
        <pc:grpChg chg="del">
          <ac:chgData name="Saad M'nouny" userId="906b935cdc7674bc" providerId="Windows Live" clId="Web-{3283F83A-4A54-48D6-A6A0-E7A5BC39F885}" dt="2022-07-23T03:40:37.505" v="1036"/>
          <ac:grpSpMkLst>
            <pc:docMk/>
            <pc:sldMk cId="3971587715" sldId="261"/>
            <ac:grpSpMk id="3" creationId="{6ACA94C6-E16F-2566-E82B-1AB051738D7C}"/>
          </ac:grpSpMkLst>
        </pc:grpChg>
        <pc:picChg chg="add">
          <ac:chgData name="Saad M'nouny" userId="906b935cdc7674bc" providerId="Windows Live" clId="Web-{3283F83A-4A54-48D6-A6A0-E7A5BC39F885}" dt="2022-07-23T03:41:10.179" v="1046"/>
          <ac:picMkLst>
            <pc:docMk/>
            <pc:sldMk cId="3971587715" sldId="261"/>
            <ac:picMk id="6" creationId="{3EABE89D-4592-98F5-A0B2-660C6032BF70}"/>
          </ac:picMkLst>
        </pc:picChg>
        <pc:picChg chg="del">
          <ac:chgData name="Saad M'nouny" userId="906b935cdc7674bc" providerId="Windows Live" clId="Web-{3283F83A-4A54-48D6-A6A0-E7A5BC39F885}" dt="2022-07-23T03:42:28.837" v="1058"/>
          <ac:picMkLst>
            <pc:docMk/>
            <pc:sldMk cId="3971587715" sldId="261"/>
            <ac:picMk id="9" creationId="{F1C59FC0-2805-568B-6578-8408DABFA726}"/>
          </ac:picMkLst>
        </pc:picChg>
        <pc:picChg chg="add mod">
          <ac:chgData name="Saad M'nouny" userId="906b935cdc7674bc" providerId="Windows Live" clId="Web-{3283F83A-4A54-48D6-A6A0-E7A5BC39F885}" dt="2022-07-23T03:43:04.494" v="1070" actId="1076"/>
          <ac:picMkLst>
            <pc:docMk/>
            <pc:sldMk cId="3971587715" sldId="261"/>
            <ac:picMk id="10" creationId="{F0853188-3628-B1F6-B8FC-5CDBE36E4BE1}"/>
          </ac:picMkLst>
        </pc:picChg>
      </pc:sldChg>
      <pc:sldChg chg="addSp delSp modSp">
        <pc:chgData name="Saad M'nouny" userId="906b935cdc7674bc" providerId="Windows Live" clId="Web-{3283F83A-4A54-48D6-A6A0-E7A5BC39F885}" dt="2022-07-23T03:40:31.599" v="1035"/>
        <pc:sldMkLst>
          <pc:docMk/>
          <pc:sldMk cId="2350889749" sldId="265"/>
        </pc:sldMkLst>
        <pc:spChg chg="mod">
          <ac:chgData name="Saad M'nouny" userId="906b935cdc7674bc" providerId="Windows Live" clId="Web-{3283F83A-4A54-48D6-A6A0-E7A5BC39F885}" dt="2022-07-23T03:34:05.354" v="708" actId="20577"/>
          <ac:spMkLst>
            <pc:docMk/>
            <pc:sldMk cId="2350889749" sldId="265"/>
            <ac:spMk id="2" creationId="{00000000-0000-0000-0000-000000000000}"/>
          </ac:spMkLst>
        </pc:spChg>
        <pc:spChg chg="mod">
          <ac:chgData name="Saad M'nouny" userId="906b935cdc7674bc" providerId="Windows Live" clId="Web-{3283F83A-4A54-48D6-A6A0-E7A5BC39F885}" dt="2022-07-23T03:40:26.317" v="1034" actId="20577"/>
          <ac:spMkLst>
            <pc:docMk/>
            <pc:sldMk cId="2350889749" sldId="265"/>
            <ac:spMk id="22" creationId="{BC47486E-5CE0-80C3-02E7-B93C4AB69E5B}"/>
          </ac:spMkLst>
        </pc:spChg>
        <pc:grpChg chg="del">
          <ac:chgData name="Saad M'nouny" userId="906b935cdc7674bc" providerId="Windows Live" clId="Web-{3283F83A-4A54-48D6-A6A0-E7A5BC39F885}" dt="2022-07-23T03:34:06.651" v="709"/>
          <ac:grpSpMkLst>
            <pc:docMk/>
            <pc:sldMk cId="2350889749" sldId="265"/>
            <ac:grpSpMk id="11" creationId="{E77ECDE0-5FFD-9A23-427F-A2780D78A9C0}"/>
          </ac:grpSpMkLst>
        </pc:grpChg>
        <pc:grpChg chg="add del">
          <ac:chgData name="Saad M'nouny" userId="906b935cdc7674bc" providerId="Windows Live" clId="Web-{3283F83A-4A54-48D6-A6A0-E7A5BC39F885}" dt="2022-07-23T03:34:13.839" v="712"/>
          <ac:grpSpMkLst>
            <pc:docMk/>
            <pc:sldMk cId="2350889749" sldId="265"/>
            <ac:grpSpMk id="23" creationId="{7BBBB539-81CF-DB89-E6CD-B683179E42EF}"/>
          </ac:grpSpMkLst>
        </pc:grpChg>
        <pc:graphicFrameChg chg="add del mod modGraphic">
          <ac:chgData name="Saad M'nouny" userId="906b935cdc7674bc" providerId="Windows Live" clId="Web-{3283F83A-4A54-48D6-A6A0-E7A5BC39F885}" dt="2022-07-23T03:35:58.810" v="806"/>
          <ac:graphicFrameMkLst>
            <pc:docMk/>
            <pc:sldMk cId="2350889749" sldId="265"/>
            <ac:graphicFrameMk id="4" creationId="{12A1BA13-9562-2943-BDF4-340CA855DE1F}"/>
          </ac:graphicFrameMkLst>
        </pc:graphicFrameChg>
        <pc:picChg chg="add">
          <ac:chgData name="Saad M'nouny" userId="906b935cdc7674bc" providerId="Windows Live" clId="Web-{3283F83A-4A54-48D6-A6A0-E7A5BC39F885}" dt="2022-07-23T03:40:31.599" v="1035"/>
          <ac:picMkLst>
            <pc:docMk/>
            <pc:sldMk cId="2350889749" sldId="265"/>
            <ac:picMk id="6" creationId="{EA97DCF1-5E43-42B1-EB7C-4E6B4546ACE6}"/>
          </ac:picMkLst>
        </pc:picChg>
        <pc:picChg chg="del topLvl">
          <ac:chgData name="Saad M'nouny" userId="906b935cdc7674bc" providerId="Windows Live" clId="Web-{3283F83A-4A54-48D6-A6A0-E7A5BC39F885}" dt="2022-07-23T03:34:13.839" v="712"/>
          <ac:picMkLst>
            <pc:docMk/>
            <pc:sldMk cId="2350889749" sldId="265"/>
            <ac:picMk id="17" creationId="{0326D3AC-54E2-D25D-ED6C-8FF84A1857CC}"/>
          </ac:picMkLst>
        </pc:picChg>
        <pc:picChg chg="topLvl">
          <ac:chgData name="Saad M'nouny" userId="906b935cdc7674bc" providerId="Windows Live" clId="Web-{3283F83A-4A54-48D6-A6A0-E7A5BC39F885}" dt="2022-07-23T03:34:13.839" v="712"/>
          <ac:picMkLst>
            <pc:docMk/>
            <pc:sldMk cId="2350889749" sldId="265"/>
            <ac:picMk id="20" creationId="{A829D18B-CC02-9FDD-B18F-7992A8D1F6B3}"/>
          </ac:picMkLst>
        </pc:picChg>
      </pc:sldChg>
      <pc:sldChg chg="addSp delSp del">
        <pc:chgData name="Saad M'nouny" userId="906b935cdc7674bc" providerId="Windows Live" clId="Web-{3283F83A-4A54-48D6-A6A0-E7A5BC39F885}" dt="2022-07-23T03:44:13.625" v="1078"/>
        <pc:sldMkLst>
          <pc:docMk/>
          <pc:sldMk cId="4008088574" sldId="266"/>
        </pc:sldMkLst>
        <pc:grpChg chg="del">
          <ac:chgData name="Saad M'nouny" userId="906b935cdc7674bc" providerId="Windows Live" clId="Web-{3283F83A-4A54-48D6-A6A0-E7A5BC39F885}" dt="2022-07-23T03:40:42.599" v="1038"/>
          <ac:grpSpMkLst>
            <pc:docMk/>
            <pc:sldMk cId="4008088574" sldId="266"/>
            <ac:grpSpMk id="3" creationId="{A9C34CD4-1F18-4812-61AE-E53ACC4C1422}"/>
          </ac:grpSpMkLst>
        </pc:grpChg>
        <pc:picChg chg="add">
          <ac:chgData name="Saad M'nouny" userId="906b935cdc7674bc" providerId="Windows Live" clId="Web-{3283F83A-4A54-48D6-A6A0-E7A5BC39F885}" dt="2022-07-23T03:41:24.335" v="1048"/>
          <ac:picMkLst>
            <pc:docMk/>
            <pc:sldMk cId="4008088574" sldId="266"/>
            <ac:picMk id="6" creationId="{CE21D4E0-0DF8-BFBE-82E0-EF55C8EF8EF2}"/>
          </ac:picMkLst>
        </pc:picChg>
      </pc:sldChg>
      <pc:sldChg chg="addSp delSp modSp">
        <pc:chgData name="Saad M'nouny" userId="906b935cdc7674bc" providerId="Windows Live" clId="Web-{3283F83A-4A54-48D6-A6A0-E7A5BC39F885}" dt="2022-07-23T03:56:27.213" v="1603" actId="20577"/>
        <pc:sldMkLst>
          <pc:docMk/>
          <pc:sldMk cId="2338505024" sldId="276"/>
        </pc:sldMkLst>
        <pc:spChg chg="mod">
          <ac:chgData name="Saad M'nouny" userId="906b935cdc7674bc" providerId="Windows Live" clId="Web-{3283F83A-4A54-48D6-A6A0-E7A5BC39F885}" dt="2022-07-23T03:52:03.269" v="1263" actId="20577"/>
          <ac:spMkLst>
            <pc:docMk/>
            <pc:sldMk cId="2338505024" sldId="276"/>
            <ac:spMk id="2" creationId="{00000000-0000-0000-0000-000000000000}"/>
          </ac:spMkLst>
        </pc:spChg>
        <pc:spChg chg="mod">
          <ac:chgData name="Saad M'nouny" userId="906b935cdc7674bc" providerId="Windows Live" clId="Web-{3283F83A-4A54-48D6-A6A0-E7A5BC39F885}" dt="2022-07-23T03:56:27.213" v="1603" actId="20577"/>
          <ac:spMkLst>
            <pc:docMk/>
            <pc:sldMk cId="2338505024" sldId="276"/>
            <ac:spMk id="5" creationId="{F6C92AB0-4DC0-2339-FFA7-F4A8C201EB6D}"/>
          </ac:spMkLst>
        </pc:spChg>
        <pc:grpChg chg="del">
          <ac:chgData name="Saad M'nouny" userId="906b935cdc7674bc" providerId="Windows Live" clId="Web-{3283F83A-4A54-48D6-A6A0-E7A5BC39F885}" dt="2022-07-23T03:40:47.506" v="1040"/>
          <ac:grpSpMkLst>
            <pc:docMk/>
            <pc:sldMk cId="2338505024" sldId="276"/>
            <ac:grpSpMk id="3" creationId="{63E92FCF-8BEC-2B0D-6577-99DF9D15A910}"/>
          </ac:grpSpMkLst>
        </pc:grpChg>
        <pc:picChg chg="del">
          <ac:chgData name="Saad M'nouny" userId="906b935cdc7674bc" providerId="Windows Live" clId="Web-{3283F83A-4A54-48D6-A6A0-E7A5BC39F885}" dt="2022-07-23T03:52:05.253" v="1264"/>
          <ac:picMkLst>
            <pc:docMk/>
            <pc:sldMk cId="2338505024" sldId="276"/>
            <ac:picMk id="6" creationId="{A1312FDB-D086-FB16-3761-67335EFAF6FE}"/>
          </ac:picMkLst>
        </pc:picChg>
        <pc:picChg chg="add">
          <ac:chgData name="Saad M'nouny" userId="906b935cdc7674bc" providerId="Windows Live" clId="Web-{3283F83A-4A54-48D6-A6A0-E7A5BC39F885}" dt="2022-07-23T03:41:26.617" v="1050"/>
          <ac:picMkLst>
            <pc:docMk/>
            <pc:sldMk cId="2338505024" sldId="276"/>
            <ac:picMk id="7" creationId="{6A40C6E5-71AA-3BCA-9FC4-65D9D33C760C}"/>
          </ac:picMkLst>
        </pc:picChg>
        <pc:picChg chg="del">
          <ac:chgData name="Saad M'nouny" userId="906b935cdc7674bc" providerId="Windows Live" clId="Web-{3283F83A-4A54-48D6-A6A0-E7A5BC39F885}" dt="2022-07-23T03:52:06.519" v="1265"/>
          <ac:picMkLst>
            <pc:docMk/>
            <pc:sldMk cId="2338505024" sldId="276"/>
            <ac:picMk id="11" creationId="{DE6C0B87-9CDE-17EE-259F-EAFB14402A82}"/>
          </ac:picMkLst>
        </pc:picChg>
      </pc:sldChg>
      <pc:sldChg chg="addSp delSp modSp">
        <pc:chgData name="Saad M'nouny" userId="906b935cdc7674bc" providerId="Windows Live" clId="Web-{3283F83A-4A54-48D6-A6A0-E7A5BC39F885}" dt="2022-07-23T03:43:47.734" v="1077" actId="1076"/>
        <pc:sldMkLst>
          <pc:docMk/>
          <pc:sldMk cId="779954025" sldId="278"/>
        </pc:sldMkLst>
        <pc:spChg chg="del">
          <ac:chgData name="Saad M'nouny" userId="906b935cdc7674bc" providerId="Windows Live" clId="Web-{3283F83A-4A54-48D6-A6A0-E7A5BC39F885}" dt="2022-07-23T03:43:09.573" v="1071"/>
          <ac:spMkLst>
            <pc:docMk/>
            <pc:sldMk cId="779954025" sldId="278"/>
            <ac:spMk id="5" creationId="{00000000-0000-0000-0000-000000000000}"/>
          </ac:spMkLst>
        </pc:spChg>
        <pc:grpChg chg="del">
          <ac:chgData name="Saad M'nouny" userId="906b935cdc7674bc" providerId="Windows Live" clId="Web-{3283F83A-4A54-48D6-A6A0-E7A5BC39F885}" dt="2022-07-23T03:40:40.536" v="1037"/>
          <ac:grpSpMkLst>
            <pc:docMk/>
            <pc:sldMk cId="779954025" sldId="278"/>
            <ac:grpSpMk id="4" creationId="{7299DD14-2848-E2A7-BD50-E171E2DEABA2}"/>
          </ac:grpSpMkLst>
        </pc:grpChg>
        <pc:picChg chg="del">
          <ac:chgData name="Saad M'nouny" userId="906b935cdc7674bc" providerId="Windows Live" clId="Web-{3283F83A-4A54-48D6-A6A0-E7A5BC39F885}" dt="2022-07-23T03:43:11.561" v="1072"/>
          <ac:picMkLst>
            <pc:docMk/>
            <pc:sldMk cId="779954025" sldId="278"/>
            <ac:picMk id="6" creationId="{A853CDFC-DED8-35EC-B9B1-D5CEB57BEC9B}"/>
          </ac:picMkLst>
        </pc:picChg>
        <pc:picChg chg="add">
          <ac:chgData name="Saad M'nouny" userId="906b935cdc7674bc" providerId="Windows Live" clId="Web-{3283F83A-4A54-48D6-A6A0-E7A5BC39F885}" dt="2022-07-23T03:41:21.398" v="1047"/>
          <ac:picMkLst>
            <pc:docMk/>
            <pc:sldMk cId="779954025" sldId="278"/>
            <ac:picMk id="9" creationId="{F280C6E4-94C0-36D2-D002-8AC1EDD09E8C}"/>
          </ac:picMkLst>
        </pc:picChg>
        <pc:picChg chg="add mod">
          <ac:chgData name="Saad M'nouny" userId="906b935cdc7674bc" providerId="Windows Live" clId="Web-{3283F83A-4A54-48D6-A6A0-E7A5BC39F885}" dt="2022-07-23T03:43:47.734" v="1077" actId="1076"/>
          <ac:picMkLst>
            <pc:docMk/>
            <pc:sldMk cId="779954025" sldId="278"/>
            <ac:picMk id="10" creationId="{6BD74268-872D-7705-7195-E22904A80BED}"/>
          </ac:picMkLst>
        </pc:picChg>
      </pc:sldChg>
      <pc:sldChg chg="addSp delSp modSp">
        <pc:chgData name="Saad M'nouny" userId="906b935cdc7674bc" providerId="Windows Live" clId="Web-{3283F83A-4A54-48D6-A6A0-E7A5BC39F885}" dt="2022-07-23T18:36:10.709" v="2093" actId="20577"/>
        <pc:sldMkLst>
          <pc:docMk/>
          <pc:sldMk cId="198783364" sldId="280"/>
        </pc:sldMkLst>
        <pc:spChg chg="mod">
          <ac:chgData name="Saad M'nouny" userId="906b935cdc7674bc" providerId="Windows Live" clId="Web-{3283F83A-4A54-48D6-A6A0-E7A5BC39F885}" dt="2022-07-23T18:31:45.752" v="1864" actId="20577"/>
          <ac:spMkLst>
            <pc:docMk/>
            <pc:sldMk cId="198783364" sldId="280"/>
            <ac:spMk id="2" creationId="{00000000-0000-0000-0000-000000000000}"/>
          </ac:spMkLst>
        </pc:spChg>
        <pc:spChg chg="mod">
          <ac:chgData name="Saad M'nouny" userId="906b935cdc7674bc" providerId="Windows Live" clId="Web-{3283F83A-4A54-48D6-A6A0-E7A5BC39F885}" dt="2022-07-23T18:36:10.709" v="2093" actId="20577"/>
          <ac:spMkLst>
            <pc:docMk/>
            <pc:sldMk cId="198783364" sldId="280"/>
            <ac:spMk id="5" creationId="{45B48ABF-D71B-33F4-DE6C-564CBBEFB3F5}"/>
          </ac:spMkLst>
        </pc:spChg>
        <pc:grpChg chg="del">
          <ac:chgData name="Saad M'nouny" userId="906b935cdc7674bc" providerId="Windows Live" clId="Web-{3283F83A-4A54-48D6-A6A0-E7A5BC39F885}" dt="2022-07-23T03:41:38.211" v="1053"/>
          <ac:grpSpMkLst>
            <pc:docMk/>
            <pc:sldMk cId="198783364" sldId="280"/>
            <ac:grpSpMk id="4" creationId="{13AB10A8-DB27-BAE9-0FB1-149B62F47CD0}"/>
          </ac:grpSpMkLst>
        </pc:grpChg>
        <pc:picChg chg="add">
          <ac:chgData name="Saad M'nouny" userId="906b935cdc7674bc" providerId="Windows Live" clId="Web-{3283F83A-4A54-48D6-A6A0-E7A5BC39F885}" dt="2022-07-23T03:41:38.648" v="1054"/>
          <ac:picMkLst>
            <pc:docMk/>
            <pc:sldMk cId="198783364" sldId="280"/>
            <ac:picMk id="6" creationId="{B2EE2394-C29D-75B0-830C-F05B6456A092}"/>
          </ac:picMkLst>
        </pc:picChg>
      </pc:sldChg>
      <pc:sldChg chg="addSp delSp modSp">
        <pc:chgData name="Saad M'nouny" userId="906b935cdc7674bc" providerId="Windows Live" clId="Web-{3283F83A-4A54-48D6-A6A0-E7A5BC39F885}" dt="2022-07-23T18:52:23.214" v="2522" actId="20577"/>
        <pc:sldMkLst>
          <pc:docMk/>
          <pc:sldMk cId="1317731733" sldId="286"/>
        </pc:sldMkLst>
        <pc:spChg chg="mod">
          <ac:chgData name="Saad M'nouny" userId="906b935cdc7674bc" providerId="Windows Live" clId="Web-{3283F83A-4A54-48D6-A6A0-E7A5BC39F885}" dt="2022-07-23T18:52:23.214" v="2522" actId="20577"/>
          <ac:spMkLst>
            <pc:docMk/>
            <pc:sldMk cId="1317731733" sldId="286"/>
            <ac:spMk id="8" creationId="{00000000-0000-0000-0000-000000000000}"/>
          </ac:spMkLst>
        </pc:spChg>
        <pc:grpChg chg="del">
          <ac:chgData name="Saad M'nouny" userId="906b935cdc7674bc" providerId="Windows Live" clId="Web-{3283F83A-4A54-48D6-A6A0-E7A5BC39F885}" dt="2022-07-23T03:40:58.413" v="1044"/>
          <ac:grpSpMkLst>
            <pc:docMk/>
            <pc:sldMk cId="1317731733" sldId="286"/>
            <ac:grpSpMk id="3" creationId="{FF5A4913-0ECA-0AA1-A388-C16EDD1382A2}"/>
          </ac:grpSpMkLst>
        </pc:grpChg>
        <pc:picChg chg="add">
          <ac:chgData name="Saad M'nouny" userId="906b935cdc7674bc" providerId="Windows Live" clId="Web-{3283F83A-4A54-48D6-A6A0-E7A5BC39F885}" dt="2022-07-23T03:41:42.352" v="1056"/>
          <ac:picMkLst>
            <pc:docMk/>
            <pc:sldMk cId="1317731733" sldId="286"/>
            <ac:picMk id="5" creationId="{7AD67A9C-5AA8-177C-1C1A-A7B3A41F304C}"/>
          </ac:picMkLst>
        </pc:picChg>
      </pc:sldChg>
      <pc:sldChg chg="addSp delSp modSp">
        <pc:chgData name="Saad M'nouny" userId="906b935cdc7674bc" providerId="Windows Live" clId="Web-{3283F83A-4A54-48D6-A6A0-E7A5BC39F885}" dt="2022-07-23T04:05:30.990" v="1784" actId="1076"/>
        <pc:sldMkLst>
          <pc:docMk/>
          <pc:sldMk cId="2327027479" sldId="289"/>
        </pc:sldMkLst>
        <pc:spChg chg="mod">
          <ac:chgData name="Saad M'nouny" userId="906b935cdc7674bc" providerId="Windows Live" clId="Web-{3283F83A-4A54-48D6-A6A0-E7A5BC39F885}" dt="2022-07-23T04:01:36.124" v="1713" actId="20577"/>
          <ac:spMkLst>
            <pc:docMk/>
            <pc:sldMk cId="2327027479" sldId="289"/>
            <ac:spMk id="2" creationId="{00000000-0000-0000-0000-000000000000}"/>
          </ac:spMkLst>
        </pc:spChg>
        <pc:spChg chg="add mod">
          <ac:chgData name="Saad M'nouny" userId="906b935cdc7674bc" providerId="Windows Live" clId="Web-{3283F83A-4A54-48D6-A6A0-E7A5BC39F885}" dt="2022-07-23T04:05:30.974" v="1782" actId="1076"/>
          <ac:spMkLst>
            <pc:docMk/>
            <pc:sldMk cId="2327027479" sldId="289"/>
            <ac:spMk id="11" creationId="{F49FD276-8115-6CD6-A1EF-DCCA5E561657}"/>
          </ac:spMkLst>
        </pc:spChg>
        <pc:spChg chg="del">
          <ac:chgData name="Saad M'nouny" userId="906b935cdc7674bc" providerId="Windows Live" clId="Web-{3283F83A-4A54-48D6-A6A0-E7A5BC39F885}" dt="2022-07-23T04:01:41.562" v="1715"/>
          <ac:spMkLst>
            <pc:docMk/>
            <pc:sldMk cId="2327027479" sldId="289"/>
            <ac:spMk id="12" creationId="{D96F5AE6-01A7-A37C-6CF0-6CF0D44ED388}"/>
          </ac:spMkLst>
        </pc:spChg>
        <pc:spChg chg="add mod">
          <ac:chgData name="Saad M'nouny" userId="906b935cdc7674bc" providerId="Windows Live" clId="Web-{3283F83A-4A54-48D6-A6A0-E7A5BC39F885}" dt="2022-07-23T04:02:41.782" v="1728" actId="1076"/>
          <ac:spMkLst>
            <pc:docMk/>
            <pc:sldMk cId="2327027479" sldId="289"/>
            <ac:spMk id="13" creationId="{0C83A857-97B5-66EF-C28A-8C46BD695318}"/>
          </ac:spMkLst>
        </pc:spChg>
        <pc:spChg chg="add mod">
          <ac:chgData name="Saad M'nouny" userId="906b935cdc7674bc" providerId="Windows Live" clId="Web-{3283F83A-4A54-48D6-A6A0-E7A5BC39F885}" dt="2022-07-23T04:02:50.610" v="1730" actId="1076"/>
          <ac:spMkLst>
            <pc:docMk/>
            <pc:sldMk cId="2327027479" sldId="289"/>
            <ac:spMk id="17" creationId="{30954178-7DED-26C2-B474-795BE38A707E}"/>
          </ac:spMkLst>
        </pc:spChg>
        <pc:spChg chg="add mod">
          <ac:chgData name="Saad M'nouny" userId="906b935cdc7674bc" providerId="Windows Live" clId="Web-{3283F83A-4A54-48D6-A6A0-E7A5BC39F885}" dt="2022-07-23T04:05:30.990" v="1784" actId="1076"/>
          <ac:spMkLst>
            <pc:docMk/>
            <pc:sldMk cId="2327027479" sldId="289"/>
            <ac:spMk id="19" creationId="{885762E6-FA31-2ABA-A2BA-50AB7E19FFA4}"/>
          </ac:spMkLst>
        </pc:spChg>
        <pc:grpChg chg="del">
          <ac:chgData name="Saad M'nouny" userId="906b935cdc7674bc" providerId="Windows Live" clId="Web-{3283F83A-4A54-48D6-A6A0-E7A5BC39F885}" dt="2022-07-23T03:40:49.756" v="1041"/>
          <ac:grpSpMkLst>
            <pc:docMk/>
            <pc:sldMk cId="2327027479" sldId="289"/>
            <ac:grpSpMk id="3" creationId="{63E92FCF-8BEC-2B0D-6577-99DF9D15A910}"/>
          </ac:grpSpMkLst>
        </pc:grpChg>
        <pc:picChg chg="add">
          <ac:chgData name="Saad M'nouny" userId="906b935cdc7674bc" providerId="Windows Live" clId="Web-{3283F83A-4A54-48D6-A6A0-E7A5BC39F885}" dt="2022-07-23T03:41:27.867" v="1051"/>
          <ac:picMkLst>
            <pc:docMk/>
            <pc:sldMk cId="2327027479" sldId="289"/>
            <ac:picMk id="5" creationId="{0279FA79-A2D3-E89E-F5FD-BE8E22AE542D}"/>
          </ac:picMkLst>
        </pc:picChg>
        <pc:picChg chg="add mod">
          <ac:chgData name="Saad M'nouny" userId="906b935cdc7674bc" providerId="Windows Live" clId="Web-{3283F83A-4A54-48D6-A6A0-E7A5BC39F885}" dt="2022-07-23T04:02:41.782" v="1727" actId="1076"/>
          <ac:picMkLst>
            <pc:docMk/>
            <pc:sldMk cId="2327027479" sldId="289"/>
            <ac:picMk id="6" creationId="{C916B8D7-906F-47D2-DF6D-B04EB9E05DF0}"/>
          </ac:picMkLst>
        </pc:picChg>
        <pc:picChg chg="del">
          <ac:chgData name="Saad M'nouny" userId="906b935cdc7674bc" providerId="Windows Live" clId="Web-{3283F83A-4A54-48D6-A6A0-E7A5BC39F885}" dt="2022-07-23T04:01:40.187" v="1714"/>
          <ac:picMkLst>
            <pc:docMk/>
            <pc:sldMk cId="2327027479" sldId="289"/>
            <ac:picMk id="10" creationId="{FFD0521B-4423-6139-47F8-63AB4CD7685F}"/>
          </ac:picMkLst>
        </pc:picChg>
        <pc:picChg chg="del">
          <ac:chgData name="Saad M'nouny" userId="906b935cdc7674bc" providerId="Windows Live" clId="Web-{3283F83A-4A54-48D6-A6A0-E7A5BC39F885}" dt="2022-07-23T04:01:42.765" v="1716"/>
          <ac:picMkLst>
            <pc:docMk/>
            <pc:sldMk cId="2327027479" sldId="289"/>
            <ac:picMk id="14" creationId="{71A90858-8444-88AC-DD5E-E7901D1B1E0F}"/>
          </ac:picMkLst>
        </pc:picChg>
        <pc:picChg chg="add mod">
          <ac:chgData name="Saad M'nouny" userId="906b935cdc7674bc" providerId="Windows Live" clId="Web-{3283F83A-4A54-48D6-A6A0-E7A5BC39F885}" dt="2022-07-23T04:05:30.990" v="1783" actId="1076"/>
          <ac:picMkLst>
            <pc:docMk/>
            <pc:sldMk cId="2327027479" sldId="289"/>
            <ac:picMk id="18" creationId="{5848F957-9ED4-F388-1A25-2AA8EC292E0D}"/>
          </ac:picMkLst>
        </pc:picChg>
      </pc:sldChg>
      <pc:sldChg chg="addSp delSp modSp del">
        <pc:chgData name="Saad M'nouny" userId="906b935cdc7674bc" providerId="Windows Live" clId="Web-{3283F83A-4A54-48D6-A6A0-E7A5BC39F885}" dt="2022-07-23T18:38:33.105" v="2166"/>
        <pc:sldMkLst>
          <pc:docMk/>
          <pc:sldMk cId="2892263761" sldId="290"/>
        </pc:sldMkLst>
        <pc:spChg chg="mod">
          <ac:chgData name="Saad M'nouny" userId="906b935cdc7674bc" providerId="Windows Live" clId="Web-{3283F83A-4A54-48D6-A6A0-E7A5BC39F885}" dt="2022-07-23T18:36:54.195" v="2152" actId="20577"/>
          <ac:spMkLst>
            <pc:docMk/>
            <pc:sldMk cId="2892263761" sldId="290"/>
            <ac:spMk id="2" creationId="{00000000-0000-0000-0000-000000000000}"/>
          </ac:spMkLst>
        </pc:spChg>
        <pc:grpChg chg="del">
          <ac:chgData name="Saad M'nouny" userId="906b935cdc7674bc" providerId="Windows Live" clId="Web-{3283F83A-4A54-48D6-A6A0-E7A5BC39F885}" dt="2022-07-23T03:40:52.413" v="1042"/>
          <ac:grpSpMkLst>
            <pc:docMk/>
            <pc:sldMk cId="2892263761" sldId="290"/>
            <ac:grpSpMk id="4" creationId="{13AB10A8-DB27-BAE9-0FB1-149B62F47CD0}"/>
          </ac:grpSpMkLst>
        </pc:grpChg>
        <pc:picChg chg="add">
          <ac:chgData name="Saad M'nouny" userId="906b935cdc7674bc" providerId="Windows Live" clId="Web-{3283F83A-4A54-48D6-A6A0-E7A5BC39F885}" dt="2022-07-23T03:41:31.007" v="1052"/>
          <ac:picMkLst>
            <pc:docMk/>
            <pc:sldMk cId="2892263761" sldId="290"/>
            <ac:picMk id="5" creationId="{E2AA4A18-D241-5AC0-3D3B-FBD23D371F42}"/>
          </ac:picMkLst>
        </pc:picChg>
      </pc:sldChg>
      <pc:sldChg chg="addSp delSp del">
        <pc:chgData name="Saad M'nouny" userId="906b935cdc7674bc" providerId="Windows Live" clId="Web-{3283F83A-4A54-48D6-A6A0-E7A5BC39F885}" dt="2022-07-23T18:48:39.519" v="2282"/>
        <pc:sldMkLst>
          <pc:docMk/>
          <pc:sldMk cId="208720920" sldId="291"/>
        </pc:sldMkLst>
        <pc:grpChg chg="del">
          <ac:chgData name="Saad M'nouny" userId="906b935cdc7674bc" providerId="Windows Live" clId="Web-{3283F83A-4A54-48D6-A6A0-E7A5BC39F885}" dt="2022-07-23T03:40:56.022" v="1043"/>
          <ac:grpSpMkLst>
            <pc:docMk/>
            <pc:sldMk cId="208720920" sldId="291"/>
            <ac:grpSpMk id="4" creationId="{13AB10A8-DB27-BAE9-0FB1-149B62F47CD0}"/>
          </ac:grpSpMkLst>
        </pc:grpChg>
        <pc:picChg chg="add">
          <ac:chgData name="Saad M'nouny" userId="906b935cdc7674bc" providerId="Windows Live" clId="Web-{3283F83A-4A54-48D6-A6A0-E7A5BC39F885}" dt="2022-07-23T03:41:41.008" v="1055"/>
          <ac:picMkLst>
            <pc:docMk/>
            <pc:sldMk cId="208720920" sldId="291"/>
            <ac:picMk id="5" creationId="{F1CDCEE1-CDB3-64CD-E382-E18EED6D0B4E}"/>
          </ac:picMkLst>
        </pc:picChg>
      </pc:sldChg>
      <pc:sldChg chg="addSp delSp modSp add replId">
        <pc:chgData name="Saad M'nouny" userId="906b935cdc7674bc" providerId="Windows Live" clId="Web-{3283F83A-4A54-48D6-A6A0-E7A5BC39F885}" dt="2022-07-23T04:05:14.380" v="1781"/>
        <pc:sldMkLst>
          <pc:docMk/>
          <pc:sldMk cId="1862050563" sldId="292"/>
        </pc:sldMkLst>
        <pc:spChg chg="mod">
          <ac:chgData name="Saad M'nouny" userId="906b935cdc7674bc" providerId="Windows Live" clId="Web-{3283F83A-4A54-48D6-A6A0-E7A5BC39F885}" dt="2022-07-23T04:05:08.911" v="1780" actId="20577"/>
          <ac:spMkLst>
            <pc:docMk/>
            <pc:sldMk cId="1862050563" sldId="292"/>
            <ac:spMk id="2" creationId="{00000000-0000-0000-0000-000000000000}"/>
          </ac:spMkLst>
        </pc:spChg>
        <pc:spChg chg="add del mod">
          <ac:chgData name="Saad M'nouny" userId="906b935cdc7674bc" providerId="Windows Live" clId="Web-{3283F83A-4A54-48D6-A6A0-E7A5BC39F885}" dt="2022-07-23T03:57:53.074" v="1644"/>
          <ac:spMkLst>
            <pc:docMk/>
            <pc:sldMk cId="1862050563" sldId="292"/>
            <ac:spMk id="4" creationId="{3A14369B-2F16-CB86-9262-7682DFF7862D}"/>
          </ac:spMkLst>
        </pc:spChg>
        <pc:spChg chg="del">
          <ac:chgData name="Saad M'nouny" userId="906b935cdc7674bc" providerId="Windows Live" clId="Web-{3283F83A-4A54-48D6-A6A0-E7A5BC39F885}" dt="2022-07-23T03:57:33.996" v="1643"/>
          <ac:spMkLst>
            <pc:docMk/>
            <pc:sldMk cId="1862050563" sldId="292"/>
            <ac:spMk id="5" creationId="{F6C92AB0-4DC0-2339-FFA7-F4A8C201EB6D}"/>
          </ac:spMkLst>
        </pc:spChg>
        <pc:spChg chg="add mod">
          <ac:chgData name="Saad M'nouny" userId="906b935cdc7674bc" providerId="Windows Live" clId="Web-{3283F83A-4A54-48D6-A6A0-E7A5BC39F885}" dt="2022-07-23T03:58:37.654" v="1669" actId="14100"/>
          <ac:spMkLst>
            <pc:docMk/>
            <pc:sldMk cId="1862050563" sldId="292"/>
            <ac:spMk id="9" creationId="{FD33C281-0F0A-76FB-E7A4-FFEE149E6C51}"/>
          </ac:spMkLst>
        </pc:spChg>
        <pc:spChg chg="add mod">
          <ac:chgData name="Saad M'nouny" userId="906b935cdc7674bc" providerId="Windows Live" clId="Web-{3283F83A-4A54-48D6-A6A0-E7A5BC39F885}" dt="2022-07-23T03:59:45.757" v="1693" actId="1076"/>
          <ac:spMkLst>
            <pc:docMk/>
            <pc:sldMk cId="1862050563" sldId="292"/>
            <ac:spMk id="11" creationId="{01CA48CD-F551-16FE-A168-C9155BAAFF4D}"/>
          </ac:spMkLst>
        </pc:spChg>
        <pc:spChg chg="add del">
          <ac:chgData name="Saad M'nouny" userId="906b935cdc7674bc" providerId="Windows Live" clId="Web-{3283F83A-4A54-48D6-A6A0-E7A5BC39F885}" dt="2022-07-23T04:05:14.380" v="1781"/>
          <ac:spMkLst>
            <pc:docMk/>
            <pc:sldMk cId="1862050563" sldId="292"/>
            <ac:spMk id="12" creationId="{9E06E58C-C944-0054-804F-EFCFD29B2639}"/>
          </ac:spMkLst>
        </pc:spChg>
        <pc:picChg chg="add mod ord">
          <ac:chgData name="Saad M'nouny" userId="906b935cdc7674bc" providerId="Windows Live" clId="Web-{3283F83A-4A54-48D6-A6A0-E7A5BC39F885}" dt="2022-07-23T03:58:15.684" v="1652" actId="1076"/>
          <ac:picMkLst>
            <pc:docMk/>
            <pc:sldMk cId="1862050563" sldId="292"/>
            <ac:picMk id="6" creationId="{D99FBDE0-5AC4-8C40-FFC3-277C5B9C4E0C}"/>
          </ac:picMkLst>
        </pc:picChg>
        <pc:picChg chg="add mod">
          <ac:chgData name="Saad M'nouny" userId="906b935cdc7674bc" providerId="Windows Live" clId="Web-{3283F83A-4A54-48D6-A6A0-E7A5BC39F885}" dt="2022-07-23T03:59:33.882" v="1681" actId="1076"/>
          <ac:picMkLst>
            <pc:docMk/>
            <pc:sldMk cId="1862050563" sldId="292"/>
            <ac:picMk id="10" creationId="{1BD0E12A-56AB-DBF2-11B2-6094C1C7A86F}"/>
          </ac:picMkLst>
        </pc:picChg>
      </pc:sldChg>
      <pc:sldChg chg="addSp delSp modSp add replId">
        <pc:chgData name="Saad M'nouny" userId="906b935cdc7674bc" providerId="Windows Live" clId="Web-{3283F83A-4A54-48D6-A6A0-E7A5BC39F885}" dt="2022-07-23T18:38:03.276" v="2164"/>
        <pc:sldMkLst>
          <pc:docMk/>
          <pc:sldMk cId="855872787" sldId="293"/>
        </pc:sldMkLst>
        <pc:spChg chg="add mod">
          <ac:chgData name="Saad M'nouny" userId="906b935cdc7674bc" providerId="Windows Live" clId="Web-{3283F83A-4A54-48D6-A6A0-E7A5BC39F885}" dt="2022-07-23T18:37:51.744" v="2161" actId="1076"/>
          <ac:spMkLst>
            <pc:docMk/>
            <pc:sldMk cId="855872787" sldId="293"/>
            <ac:spMk id="4" creationId="{34A784C2-15C0-AE18-5C01-A221580FD867}"/>
          </ac:spMkLst>
        </pc:spChg>
        <pc:spChg chg="add mod">
          <ac:chgData name="Saad M'nouny" userId="906b935cdc7674bc" providerId="Windows Live" clId="Web-{3283F83A-4A54-48D6-A6A0-E7A5BC39F885}" dt="2022-07-23T18:37:51.744" v="2160" actId="1076"/>
          <ac:spMkLst>
            <pc:docMk/>
            <pc:sldMk cId="855872787" sldId="293"/>
            <ac:spMk id="8" creationId="{6F48FE79-74DB-6BE6-FFF2-B1E0825094B6}"/>
          </ac:spMkLst>
        </pc:spChg>
        <pc:spChg chg="add">
          <ac:chgData name="Saad M'nouny" userId="906b935cdc7674bc" providerId="Windows Live" clId="Web-{3283F83A-4A54-48D6-A6A0-E7A5BC39F885}" dt="2022-07-23T04:16:03.329" v="1829"/>
          <ac:spMkLst>
            <pc:docMk/>
            <pc:sldMk cId="855872787" sldId="293"/>
            <ac:spMk id="10" creationId="{C191A3E6-DD73-CFD5-AC74-DFC828BAF788}"/>
          </ac:spMkLst>
        </pc:spChg>
        <pc:spChg chg="del">
          <ac:chgData name="Saad M'nouny" userId="906b935cdc7674bc" providerId="Windows Live" clId="Web-{3283F83A-4A54-48D6-A6A0-E7A5BC39F885}" dt="2022-07-23T04:14:23.545" v="1813"/>
          <ac:spMkLst>
            <pc:docMk/>
            <pc:sldMk cId="855872787" sldId="293"/>
            <ac:spMk id="11" creationId="{F49FD276-8115-6CD6-A1EF-DCCA5E561657}"/>
          </ac:spMkLst>
        </pc:spChg>
        <pc:spChg chg="add del">
          <ac:chgData name="Saad M'nouny" userId="906b935cdc7674bc" providerId="Windows Live" clId="Web-{3283F83A-4A54-48D6-A6A0-E7A5BC39F885}" dt="2022-07-23T04:17:19.003" v="1846"/>
          <ac:spMkLst>
            <pc:docMk/>
            <pc:sldMk cId="855872787" sldId="293"/>
            <ac:spMk id="12" creationId="{063A0BD3-E606-085C-C5E3-012D2CE90D93}"/>
          </ac:spMkLst>
        </pc:spChg>
        <pc:spChg chg="del">
          <ac:chgData name="Saad M'nouny" userId="906b935cdc7674bc" providerId="Windows Live" clId="Web-{3283F83A-4A54-48D6-A6A0-E7A5BC39F885}" dt="2022-07-23T04:14:21.186" v="1811"/>
          <ac:spMkLst>
            <pc:docMk/>
            <pc:sldMk cId="855872787" sldId="293"/>
            <ac:spMk id="13" creationId="{0C83A857-97B5-66EF-C28A-8C46BD695318}"/>
          </ac:spMkLst>
        </pc:spChg>
        <pc:spChg chg="add mod">
          <ac:chgData name="Saad M'nouny" userId="906b935cdc7674bc" providerId="Windows Live" clId="Web-{3283F83A-4A54-48D6-A6A0-E7A5BC39F885}" dt="2022-07-23T04:17:31.956" v="1849" actId="1076"/>
          <ac:spMkLst>
            <pc:docMk/>
            <pc:sldMk cId="855872787" sldId="293"/>
            <ac:spMk id="15" creationId="{E640A166-4797-3559-38FE-809379FF4F64}"/>
          </ac:spMkLst>
        </pc:spChg>
        <pc:spChg chg="del">
          <ac:chgData name="Saad M'nouny" userId="906b935cdc7674bc" providerId="Windows Live" clId="Web-{3283F83A-4A54-48D6-A6A0-E7A5BC39F885}" dt="2022-07-23T04:14:21.186" v="1810"/>
          <ac:spMkLst>
            <pc:docMk/>
            <pc:sldMk cId="855872787" sldId="293"/>
            <ac:spMk id="17" creationId="{30954178-7DED-26C2-B474-795BE38A707E}"/>
          </ac:spMkLst>
        </pc:spChg>
        <pc:spChg chg="del">
          <ac:chgData name="Saad M'nouny" userId="906b935cdc7674bc" providerId="Windows Live" clId="Web-{3283F83A-4A54-48D6-A6A0-E7A5BC39F885}" dt="2022-07-23T04:14:48.155" v="1818"/>
          <ac:spMkLst>
            <pc:docMk/>
            <pc:sldMk cId="855872787" sldId="293"/>
            <ac:spMk id="19" creationId="{885762E6-FA31-2ABA-A2BA-50AB7E19FFA4}"/>
          </ac:spMkLst>
        </pc:spChg>
        <pc:picChg chg="add del mod">
          <ac:chgData name="Saad M'nouny" userId="906b935cdc7674bc" providerId="Windows Live" clId="Web-{3283F83A-4A54-48D6-A6A0-E7A5BC39F885}" dt="2022-07-23T18:37:57.869" v="2163"/>
          <ac:picMkLst>
            <pc:docMk/>
            <pc:sldMk cId="855872787" sldId="293"/>
            <ac:picMk id="3" creationId="{0C841163-4683-189B-48C0-6D763F4A3990}"/>
          </ac:picMkLst>
        </pc:picChg>
        <pc:picChg chg="add del mod">
          <ac:chgData name="Saad M'nouny" userId="906b935cdc7674bc" providerId="Windows Live" clId="Web-{3283F83A-4A54-48D6-A6A0-E7A5BC39F885}" dt="2022-07-23T18:38:03.276" v="2164"/>
          <ac:picMkLst>
            <pc:docMk/>
            <pc:sldMk cId="855872787" sldId="293"/>
            <ac:picMk id="6" creationId="{9564B850-74FF-BABA-9CD1-FFE4AFE12494}"/>
          </ac:picMkLst>
        </pc:picChg>
        <pc:picChg chg="del">
          <ac:chgData name="Saad M'nouny" userId="906b935cdc7674bc" providerId="Windows Live" clId="Web-{3283F83A-4A54-48D6-A6A0-E7A5BC39F885}" dt="2022-07-23T04:14:21.186" v="1812"/>
          <ac:picMkLst>
            <pc:docMk/>
            <pc:sldMk cId="855872787" sldId="293"/>
            <ac:picMk id="6" creationId="{C916B8D7-906F-47D2-DF6D-B04EB9E05DF0}"/>
          </ac:picMkLst>
        </pc:picChg>
        <pc:picChg chg="add mod">
          <ac:chgData name="Saad M'nouny" userId="906b935cdc7674bc" providerId="Windows Live" clId="Web-{3283F83A-4A54-48D6-A6A0-E7A5BC39F885}" dt="2022-07-23T04:17:18.987" v="1845" actId="1076"/>
          <ac:picMkLst>
            <pc:docMk/>
            <pc:sldMk cId="855872787" sldId="293"/>
            <ac:picMk id="14" creationId="{A0C95FCE-B1FE-24EA-9074-590C18F0F293}"/>
          </ac:picMkLst>
        </pc:picChg>
        <pc:picChg chg="del mod">
          <ac:chgData name="Saad M'nouny" userId="906b935cdc7674bc" providerId="Windows Live" clId="Web-{3283F83A-4A54-48D6-A6A0-E7A5BC39F885}" dt="2022-07-23T04:14:26.264" v="1815"/>
          <ac:picMkLst>
            <pc:docMk/>
            <pc:sldMk cId="855872787" sldId="293"/>
            <ac:picMk id="18" creationId="{5848F957-9ED4-F388-1A25-2AA8EC292E0D}"/>
          </ac:picMkLst>
        </pc:picChg>
      </pc:sldChg>
      <pc:sldChg chg="addSp delSp modSp add replId">
        <pc:chgData name="Saad M'nouny" userId="906b935cdc7674bc" providerId="Windows Live" clId="Web-{3283F83A-4A54-48D6-A6A0-E7A5BC39F885}" dt="2022-07-23T04:18:57.838" v="1863" actId="20577"/>
        <pc:sldMkLst>
          <pc:docMk/>
          <pc:sldMk cId="1494954982" sldId="294"/>
        </pc:sldMkLst>
        <pc:spChg chg="mod">
          <ac:chgData name="Saad M'nouny" userId="906b935cdc7674bc" providerId="Windows Live" clId="Web-{3283F83A-4A54-48D6-A6A0-E7A5BC39F885}" dt="2022-07-23T04:16:33.720" v="1841" actId="20577"/>
          <ac:spMkLst>
            <pc:docMk/>
            <pc:sldMk cId="1494954982" sldId="294"/>
            <ac:spMk id="2" creationId="{00000000-0000-0000-0000-000000000000}"/>
          </ac:spMkLst>
        </pc:spChg>
        <pc:spChg chg="add del mod">
          <ac:chgData name="Saad M'nouny" userId="906b935cdc7674bc" providerId="Windows Live" clId="Web-{3283F83A-4A54-48D6-A6A0-E7A5BC39F885}" dt="2022-07-23T04:12:20.708" v="1793"/>
          <ac:spMkLst>
            <pc:docMk/>
            <pc:sldMk cId="1494954982" sldId="294"/>
            <ac:spMk id="4" creationId="{BEFC6516-B101-3508-63AE-E18113DCE1AD}"/>
          </ac:spMkLst>
        </pc:spChg>
        <pc:spChg chg="del">
          <ac:chgData name="Saad M'nouny" userId="906b935cdc7674bc" providerId="Windows Live" clId="Web-{3283F83A-4A54-48D6-A6A0-E7A5BC39F885}" dt="2022-07-23T04:12:05.223" v="1790"/>
          <ac:spMkLst>
            <pc:docMk/>
            <pc:sldMk cId="1494954982" sldId="294"/>
            <ac:spMk id="9" creationId="{FD33C281-0F0A-76FB-E7A4-FFEE149E6C51}"/>
          </ac:spMkLst>
        </pc:spChg>
        <pc:spChg chg="del">
          <ac:chgData name="Saad M'nouny" userId="906b935cdc7674bc" providerId="Windows Live" clId="Web-{3283F83A-4A54-48D6-A6A0-E7A5BC39F885}" dt="2022-07-23T04:12:05.239" v="1791"/>
          <ac:spMkLst>
            <pc:docMk/>
            <pc:sldMk cId="1494954982" sldId="294"/>
            <ac:spMk id="11" creationId="{01CA48CD-F551-16FE-A168-C9155BAAFF4D}"/>
          </ac:spMkLst>
        </pc:spChg>
        <pc:spChg chg="add del mod">
          <ac:chgData name="Saad M'nouny" userId="906b935cdc7674bc" providerId="Windows Live" clId="Web-{3283F83A-4A54-48D6-A6A0-E7A5BC39F885}" dt="2022-07-23T04:18:30.807" v="1859"/>
          <ac:spMkLst>
            <pc:docMk/>
            <pc:sldMk cId="1494954982" sldId="294"/>
            <ac:spMk id="12" creationId="{04D2A7C7-4A4D-583A-E569-2A84C3DA2D71}"/>
          </ac:spMkLst>
        </pc:spChg>
        <pc:spChg chg="add mod">
          <ac:chgData name="Saad M'nouny" userId="906b935cdc7674bc" providerId="Windows Live" clId="Web-{3283F83A-4A54-48D6-A6A0-E7A5BC39F885}" dt="2022-07-23T04:18:53.916" v="1862" actId="20577"/>
          <ac:spMkLst>
            <pc:docMk/>
            <pc:sldMk cId="1494954982" sldId="294"/>
            <ac:spMk id="14" creationId="{4B4107A9-4848-0B39-A0D1-A4D6E8E1151F}"/>
          </ac:spMkLst>
        </pc:spChg>
        <pc:spChg chg="add mod">
          <ac:chgData name="Saad M'nouny" userId="906b935cdc7674bc" providerId="Windows Live" clId="Web-{3283F83A-4A54-48D6-A6A0-E7A5BC39F885}" dt="2022-07-23T04:18:57.838" v="1863" actId="20577"/>
          <ac:spMkLst>
            <pc:docMk/>
            <pc:sldMk cId="1494954982" sldId="294"/>
            <ac:spMk id="17" creationId="{6427FD7D-9988-55B1-08C9-C6BFE49E3F32}"/>
          </ac:spMkLst>
        </pc:spChg>
        <pc:picChg chg="add mod">
          <ac:chgData name="Saad M'nouny" userId="906b935cdc7674bc" providerId="Windows Live" clId="Web-{3283F83A-4A54-48D6-A6A0-E7A5BC39F885}" dt="2022-07-23T04:17:48.628" v="1853" actId="1076"/>
          <ac:picMkLst>
            <pc:docMk/>
            <pc:sldMk cId="1494954982" sldId="294"/>
            <ac:picMk id="5" creationId="{7574C9B7-FE35-DE3E-1599-03C55D4C8C54}"/>
          </ac:picMkLst>
        </pc:picChg>
        <pc:picChg chg="del">
          <ac:chgData name="Saad M'nouny" userId="906b935cdc7674bc" providerId="Windows Live" clId="Web-{3283F83A-4A54-48D6-A6A0-E7A5BC39F885}" dt="2022-07-23T04:12:02.411" v="1789"/>
          <ac:picMkLst>
            <pc:docMk/>
            <pc:sldMk cId="1494954982" sldId="294"/>
            <ac:picMk id="6" creationId="{D99FBDE0-5AC4-8C40-FFC3-277C5B9C4E0C}"/>
          </ac:picMkLst>
        </pc:picChg>
        <pc:picChg chg="add mod">
          <ac:chgData name="Saad M'nouny" userId="906b935cdc7674bc" providerId="Windows Live" clId="Web-{3283F83A-4A54-48D6-A6A0-E7A5BC39F885}" dt="2022-07-23T04:17:56.347" v="1855" actId="14100"/>
          <ac:picMkLst>
            <pc:docMk/>
            <pc:sldMk cId="1494954982" sldId="294"/>
            <ac:picMk id="8" creationId="{451773A4-A82C-67F6-20CC-AEBE7684A3D6}"/>
          </ac:picMkLst>
        </pc:picChg>
        <pc:picChg chg="del">
          <ac:chgData name="Saad M'nouny" userId="906b935cdc7674bc" providerId="Windows Live" clId="Web-{3283F83A-4A54-48D6-A6A0-E7A5BC39F885}" dt="2022-07-23T04:12:05.255" v="1792"/>
          <ac:picMkLst>
            <pc:docMk/>
            <pc:sldMk cId="1494954982" sldId="294"/>
            <ac:picMk id="10" creationId="{1BD0E12A-56AB-DBF2-11B2-6094C1C7A86F}"/>
          </ac:picMkLst>
        </pc:picChg>
      </pc:sldChg>
      <pc:sldChg chg="addSp delSp modSp add replId">
        <pc:chgData name="Saad M'nouny" userId="906b935cdc7674bc" providerId="Windows Live" clId="Web-{3283F83A-4A54-48D6-A6A0-E7A5BC39F885}" dt="2022-07-23T18:47:47.577" v="2267" actId="1076"/>
        <pc:sldMkLst>
          <pc:docMk/>
          <pc:sldMk cId="920431304" sldId="295"/>
        </pc:sldMkLst>
        <pc:spChg chg="del mod">
          <ac:chgData name="Saad M'nouny" userId="906b935cdc7674bc" providerId="Windows Live" clId="Web-{3283F83A-4A54-48D6-A6A0-E7A5BC39F885}" dt="2022-07-23T18:38:33.573" v="2175"/>
          <ac:spMkLst>
            <pc:docMk/>
            <pc:sldMk cId="920431304" sldId="295"/>
            <ac:spMk id="4" creationId="{34A784C2-15C0-AE18-5C01-A221580FD867}"/>
          </ac:spMkLst>
        </pc:spChg>
        <pc:spChg chg="add mod">
          <ac:chgData name="Saad M'nouny" userId="906b935cdc7674bc" providerId="Windows Live" clId="Web-{3283F83A-4A54-48D6-A6A0-E7A5BC39F885}" dt="2022-07-23T18:47:47.514" v="2261" actId="1076"/>
          <ac:spMkLst>
            <pc:docMk/>
            <pc:sldMk cId="920431304" sldId="295"/>
            <ac:spMk id="7" creationId="{DE8C843E-B901-43F6-CBDB-BA0F7966AE83}"/>
          </ac:spMkLst>
        </pc:spChg>
        <pc:spChg chg="mod">
          <ac:chgData name="Saad M'nouny" userId="906b935cdc7674bc" providerId="Windows Live" clId="Web-{3283F83A-4A54-48D6-A6A0-E7A5BC39F885}" dt="2022-07-23T18:47:47.499" v="2259" actId="1076"/>
          <ac:spMkLst>
            <pc:docMk/>
            <pc:sldMk cId="920431304" sldId="295"/>
            <ac:spMk id="8" creationId="{6F48FE79-74DB-6BE6-FFF2-B1E0825094B6}"/>
          </ac:spMkLst>
        </pc:spChg>
        <pc:spChg chg="add mod">
          <ac:chgData name="Saad M'nouny" userId="906b935cdc7674bc" providerId="Windows Live" clId="Web-{3283F83A-4A54-48D6-A6A0-E7A5BC39F885}" dt="2022-07-23T18:47:47.530" v="2263" actId="1076"/>
          <ac:spMkLst>
            <pc:docMk/>
            <pc:sldMk cId="920431304" sldId="295"/>
            <ac:spMk id="9" creationId="{22ADB9D7-C5A6-A5FE-6E16-0AEA9C0A4D2E}"/>
          </ac:spMkLst>
        </pc:spChg>
        <pc:spChg chg="mod">
          <ac:chgData name="Saad M'nouny" userId="906b935cdc7674bc" providerId="Windows Live" clId="Web-{3283F83A-4A54-48D6-A6A0-E7A5BC39F885}" dt="2022-07-23T18:47:47.530" v="2262" actId="1076"/>
          <ac:spMkLst>
            <pc:docMk/>
            <pc:sldMk cId="920431304" sldId="295"/>
            <ac:spMk id="10" creationId="{C191A3E6-DD73-CFD5-AC74-DFC828BAF788}"/>
          </ac:spMkLst>
        </pc:spChg>
        <pc:spChg chg="add mod">
          <ac:chgData name="Saad M'nouny" userId="906b935cdc7674bc" providerId="Windows Live" clId="Web-{3283F83A-4A54-48D6-A6A0-E7A5BC39F885}" dt="2022-07-23T18:47:47.561" v="2265" actId="1076"/>
          <ac:spMkLst>
            <pc:docMk/>
            <pc:sldMk cId="920431304" sldId="295"/>
            <ac:spMk id="12" creationId="{C5E4D917-B1B9-12D4-54FA-7CB3ABCC8D2D}"/>
          </ac:spMkLst>
        </pc:spChg>
        <pc:spChg chg="del mod">
          <ac:chgData name="Saad M'nouny" userId="906b935cdc7674bc" providerId="Windows Live" clId="Web-{3283F83A-4A54-48D6-A6A0-E7A5BC39F885}" dt="2022-07-23T18:38:38.480" v="2177"/>
          <ac:spMkLst>
            <pc:docMk/>
            <pc:sldMk cId="920431304" sldId="295"/>
            <ac:spMk id="15" creationId="{E640A166-4797-3559-38FE-809379FF4F64}"/>
          </ac:spMkLst>
        </pc:spChg>
        <pc:spChg chg="add mod">
          <ac:chgData name="Saad M'nouny" userId="906b935cdc7674bc" providerId="Windows Live" clId="Web-{3283F83A-4A54-48D6-A6A0-E7A5BC39F885}" dt="2022-07-23T18:47:47.577" v="2267" actId="1076"/>
          <ac:spMkLst>
            <pc:docMk/>
            <pc:sldMk cId="920431304" sldId="295"/>
            <ac:spMk id="17" creationId="{359BD8C0-67E8-CD71-000C-4074E58B3772}"/>
          </ac:spMkLst>
        </pc:spChg>
        <pc:picChg chg="del mod">
          <ac:chgData name="Saad M'nouny" userId="906b935cdc7674bc" providerId="Windows Live" clId="Web-{3283F83A-4A54-48D6-A6A0-E7A5BC39F885}" dt="2022-07-23T18:38:33.527" v="2173"/>
          <ac:picMkLst>
            <pc:docMk/>
            <pc:sldMk cId="920431304" sldId="295"/>
            <ac:picMk id="3" creationId="{0C841163-4683-189B-48C0-6D763F4A3990}"/>
          </ac:picMkLst>
        </pc:picChg>
        <pc:picChg chg="add mod">
          <ac:chgData name="Saad M'nouny" userId="906b935cdc7674bc" providerId="Windows Live" clId="Web-{3283F83A-4A54-48D6-A6A0-E7A5BC39F885}" dt="2022-07-23T18:47:47.514" v="2260" actId="1076"/>
          <ac:picMkLst>
            <pc:docMk/>
            <pc:sldMk cId="920431304" sldId="295"/>
            <ac:picMk id="6" creationId="{139B356F-AB5D-1B81-E21A-61B5FADB7674}"/>
          </ac:picMkLst>
        </pc:picChg>
        <pc:picChg chg="add mod">
          <ac:chgData name="Saad M'nouny" userId="906b935cdc7674bc" providerId="Windows Live" clId="Web-{3283F83A-4A54-48D6-A6A0-E7A5BC39F885}" dt="2022-07-23T18:47:47.546" v="2264" actId="1076"/>
          <ac:picMkLst>
            <pc:docMk/>
            <pc:sldMk cId="920431304" sldId="295"/>
            <ac:picMk id="11" creationId="{23344630-80EE-DC8D-5FBE-5990F46C9FEF}"/>
          </ac:picMkLst>
        </pc:picChg>
        <pc:picChg chg="add mod">
          <ac:chgData name="Saad M'nouny" userId="906b935cdc7674bc" providerId="Windows Live" clId="Web-{3283F83A-4A54-48D6-A6A0-E7A5BC39F885}" dt="2022-07-23T18:47:47.561" v="2266" actId="1076"/>
          <ac:picMkLst>
            <pc:docMk/>
            <pc:sldMk cId="920431304" sldId="295"/>
            <ac:picMk id="13" creationId="{57A5D2D6-E312-F3D5-AA1A-DEFBBBB2DD6B}"/>
          </ac:picMkLst>
        </pc:picChg>
        <pc:picChg chg="del mod">
          <ac:chgData name="Saad M'nouny" userId="906b935cdc7674bc" providerId="Windows Live" clId="Web-{3283F83A-4A54-48D6-A6A0-E7A5BC39F885}" dt="2022-07-23T18:38:33.605" v="2176"/>
          <ac:picMkLst>
            <pc:docMk/>
            <pc:sldMk cId="920431304" sldId="295"/>
            <ac:picMk id="14" creationId="{A0C95FCE-B1FE-24EA-9074-590C18F0F293}"/>
          </ac:picMkLst>
        </pc:picChg>
      </pc:sldChg>
      <pc:sldChg chg="add del replId">
        <pc:chgData name="Saad M'nouny" userId="906b935cdc7674bc" providerId="Windows Live" clId="Web-{3283F83A-4A54-48D6-A6A0-E7A5BC39F885}" dt="2022-07-23T18:39:04.389" v="2179"/>
        <pc:sldMkLst>
          <pc:docMk/>
          <pc:sldMk cId="369156482" sldId="296"/>
        </pc:sldMkLst>
      </pc:sldChg>
      <pc:sldChg chg="addSp delSp modSp add replId">
        <pc:chgData name="Saad M'nouny" userId="906b935cdc7674bc" providerId="Windows Live" clId="Web-{3283F83A-4A54-48D6-A6A0-E7A5BC39F885}" dt="2022-07-23T18:48:31.503" v="2281" actId="1076"/>
        <pc:sldMkLst>
          <pc:docMk/>
          <pc:sldMk cId="4115059339" sldId="296"/>
        </pc:sldMkLst>
        <pc:spChg chg="add mod">
          <ac:chgData name="Saad M'nouny" userId="906b935cdc7674bc" providerId="Windows Live" clId="Web-{3283F83A-4A54-48D6-A6A0-E7A5BC39F885}" dt="2022-07-23T18:46:33.652" v="2249" actId="1076"/>
          <ac:spMkLst>
            <pc:docMk/>
            <pc:sldMk cId="4115059339" sldId="296"/>
            <ac:spMk id="4" creationId="{6483F941-4053-7B00-2295-A0A056C05224}"/>
          </ac:spMkLst>
        </pc:spChg>
        <pc:spChg chg="del">
          <ac:chgData name="Saad M'nouny" userId="906b935cdc7674bc" providerId="Windows Live" clId="Web-{3283F83A-4A54-48D6-A6A0-E7A5BC39F885}" dt="2022-07-23T18:45:03.774" v="2227"/>
          <ac:spMkLst>
            <pc:docMk/>
            <pc:sldMk cId="4115059339" sldId="296"/>
            <ac:spMk id="7" creationId="{DE8C843E-B901-43F6-CBDB-BA0F7966AE83}"/>
          </ac:spMkLst>
        </pc:spChg>
        <pc:spChg chg="mod">
          <ac:chgData name="Saad M'nouny" userId="906b935cdc7674bc" providerId="Windows Live" clId="Web-{3283F83A-4A54-48D6-A6A0-E7A5BC39F885}" dt="2022-07-23T18:46:33.636" v="2247" actId="1076"/>
          <ac:spMkLst>
            <pc:docMk/>
            <pc:sldMk cId="4115059339" sldId="296"/>
            <ac:spMk id="8" creationId="{6F48FE79-74DB-6BE6-FFF2-B1E0825094B6}"/>
          </ac:spMkLst>
        </pc:spChg>
        <pc:spChg chg="del">
          <ac:chgData name="Saad M'nouny" userId="906b935cdc7674bc" providerId="Windows Live" clId="Web-{3283F83A-4A54-48D6-A6A0-E7A5BC39F885}" dt="2022-07-23T18:45:51.057" v="2233"/>
          <ac:spMkLst>
            <pc:docMk/>
            <pc:sldMk cId="4115059339" sldId="296"/>
            <ac:spMk id="9" creationId="{22ADB9D7-C5A6-A5FE-6E16-0AEA9C0A4D2E}"/>
          </ac:spMkLst>
        </pc:spChg>
        <pc:spChg chg="mod">
          <ac:chgData name="Saad M'nouny" userId="906b935cdc7674bc" providerId="Windows Live" clId="Web-{3283F83A-4A54-48D6-A6A0-E7A5BC39F885}" dt="2022-07-23T18:48:23.112" v="2280" actId="20577"/>
          <ac:spMkLst>
            <pc:docMk/>
            <pc:sldMk cId="4115059339" sldId="296"/>
            <ac:spMk id="10" creationId="{C191A3E6-DD73-CFD5-AC74-DFC828BAF788}"/>
          </ac:spMkLst>
        </pc:spChg>
        <pc:spChg chg="del">
          <ac:chgData name="Saad M'nouny" userId="906b935cdc7674bc" providerId="Windows Live" clId="Web-{3283F83A-4A54-48D6-A6A0-E7A5BC39F885}" dt="2022-07-23T18:46:20.792" v="2240"/>
          <ac:spMkLst>
            <pc:docMk/>
            <pc:sldMk cId="4115059339" sldId="296"/>
            <ac:spMk id="12" creationId="{C5E4D917-B1B9-12D4-54FA-7CB3ABCC8D2D}"/>
          </ac:spMkLst>
        </pc:spChg>
        <pc:spChg chg="add mod">
          <ac:chgData name="Saad M'nouny" userId="906b935cdc7674bc" providerId="Windows Live" clId="Web-{3283F83A-4A54-48D6-A6A0-E7A5BC39F885}" dt="2022-07-23T18:47:59.233" v="2270" actId="1076"/>
          <ac:spMkLst>
            <pc:docMk/>
            <pc:sldMk cId="4115059339" sldId="296"/>
            <ac:spMk id="15" creationId="{04F05C97-A337-67A1-98A7-639FA0C49D6B}"/>
          </ac:spMkLst>
        </pc:spChg>
        <pc:spChg chg="del">
          <ac:chgData name="Saad M'nouny" userId="906b935cdc7674bc" providerId="Windows Live" clId="Web-{3283F83A-4A54-48D6-A6A0-E7A5BC39F885}" dt="2022-07-23T18:46:20.792" v="2238"/>
          <ac:spMkLst>
            <pc:docMk/>
            <pc:sldMk cId="4115059339" sldId="296"/>
            <ac:spMk id="17" creationId="{359BD8C0-67E8-CD71-000C-4074E58B3772}"/>
          </ac:spMkLst>
        </pc:spChg>
        <pc:picChg chg="add mod">
          <ac:chgData name="Saad M'nouny" userId="906b935cdc7674bc" providerId="Windows Live" clId="Web-{3283F83A-4A54-48D6-A6A0-E7A5BC39F885}" dt="2022-07-23T18:46:33.636" v="2248" actId="1076"/>
          <ac:picMkLst>
            <pc:docMk/>
            <pc:sldMk cId="4115059339" sldId="296"/>
            <ac:picMk id="3" creationId="{8A82C01D-F7A6-3003-20E1-85E1FB20033A}"/>
          </ac:picMkLst>
        </pc:picChg>
        <pc:picChg chg="del">
          <ac:chgData name="Saad M'nouny" userId="906b935cdc7674bc" providerId="Windows Live" clId="Web-{3283F83A-4A54-48D6-A6A0-E7A5BC39F885}" dt="2022-07-23T18:44:27.304" v="2213"/>
          <ac:picMkLst>
            <pc:docMk/>
            <pc:sldMk cId="4115059339" sldId="296"/>
            <ac:picMk id="6" creationId="{139B356F-AB5D-1B81-E21A-61B5FADB7674}"/>
          </ac:picMkLst>
        </pc:picChg>
        <pc:picChg chg="del">
          <ac:chgData name="Saad M'nouny" userId="906b935cdc7674bc" providerId="Windows Live" clId="Web-{3283F83A-4A54-48D6-A6A0-E7A5BC39F885}" dt="2022-07-23T18:45:39.463" v="2229"/>
          <ac:picMkLst>
            <pc:docMk/>
            <pc:sldMk cId="4115059339" sldId="296"/>
            <ac:picMk id="11" creationId="{23344630-80EE-DC8D-5FBE-5990F46C9FEF}"/>
          </ac:picMkLst>
        </pc:picChg>
        <pc:picChg chg="del">
          <ac:chgData name="Saad M'nouny" userId="906b935cdc7674bc" providerId="Windows Live" clId="Web-{3283F83A-4A54-48D6-A6A0-E7A5BC39F885}" dt="2022-07-23T18:46:20.792" v="2239"/>
          <ac:picMkLst>
            <pc:docMk/>
            <pc:sldMk cId="4115059339" sldId="296"/>
            <ac:picMk id="13" creationId="{57A5D2D6-E312-F3D5-AA1A-DEFBBBB2DD6B}"/>
          </ac:picMkLst>
        </pc:picChg>
        <pc:picChg chg="add mod">
          <ac:chgData name="Saad M'nouny" userId="906b935cdc7674bc" providerId="Windows Live" clId="Web-{3283F83A-4A54-48D6-A6A0-E7A5BC39F885}" dt="2022-07-23T18:48:31.503" v="2281" actId="1076"/>
          <ac:picMkLst>
            <pc:docMk/>
            <pc:sldMk cId="4115059339" sldId="296"/>
            <ac:picMk id="14" creationId="{CBE80B1C-817D-F6A8-F6D6-DD8F5A0223C7}"/>
          </ac:picMkLst>
        </pc:picChg>
      </pc:sldChg>
    </pc:docChg>
  </pc:docChgLst>
  <pc:docChgLst>
    <pc:chgData name="Saad M'nouny" userId="906b935cdc7674bc" providerId="Windows Live" clId="Web-{16837D7A-D32C-44B5-87C4-6F297849BF6E}"/>
    <pc:docChg chg="addSld delSld modSld">
      <pc:chgData name="Saad M'nouny" userId="906b935cdc7674bc" providerId="Windows Live" clId="Web-{16837D7A-D32C-44B5-87C4-6F297849BF6E}" dt="2022-08-25T00:17:22.060" v="1631" actId="1076"/>
      <pc:docMkLst>
        <pc:docMk/>
      </pc:docMkLst>
      <pc:sldChg chg="modSp">
        <pc:chgData name="Saad M'nouny" userId="906b935cdc7674bc" providerId="Windows Live" clId="Web-{16837D7A-D32C-44B5-87C4-6F297849BF6E}" dt="2022-08-25T00:00:20.899" v="1387" actId="20577"/>
        <pc:sldMkLst>
          <pc:docMk/>
          <pc:sldMk cId="2988953009" sldId="257"/>
        </pc:sldMkLst>
        <pc:spChg chg="mod">
          <ac:chgData name="Saad M'nouny" userId="906b935cdc7674bc" providerId="Windows Live" clId="Web-{16837D7A-D32C-44B5-87C4-6F297849BF6E}" dt="2022-08-25T00:00:20.899" v="1387" actId="20577"/>
          <ac:spMkLst>
            <pc:docMk/>
            <pc:sldMk cId="2988953009" sldId="257"/>
            <ac:spMk id="3" creationId="{00000000-0000-0000-0000-000000000000}"/>
          </ac:spMkLst>
        </pc:spChg>
      </pc:sldChg>
      <pc:sldChg chg="addSp delSp modSp">
        <pc:chgData name="Saad M'nouny" userId="906b935cdc7674bc" providerId="Windows Live" clId="Web-{16837D7A-D32C-44B5-87C4-6F297849BF6E}" dt="2022-08-25T00:17:22.060" v="1631" actId="1076"/>
        <pc:sldMkLst>
          <pc:docMk/>
          <pc:sldMk cId="2940396096" sldId="258"/>
        </pc:sldMkLst>
        <pc:picChg chg="add mod">
          <ac:chgData name="Saad M'nouny" userId="906b935cdc7674bc" providerId="Windows Live" clId="Web-{16837D7A-D32C-44B5-87C4-6F297849BF6E}" dt="2022-08-25T00:17:22.060" v="1631" actId="1076"/>
          <ac:picMkLst>
            <pc:docMk/>
            <pc:sldMk cId="2940396096" sldId="258"/>
            <ac:picMk id="2" creationId="{8C5721A9-0533-F9CA-5935-7DC6094CB8E4}"/>
          </ac:picMkLst>
        </pc:picChg>
        <pc:picChg chg="del">
          <ac:chgData name="Saad M'nouny" userId="906b935cdc7674bc" providerId="Windows Live" clId="Web-{16837D7A-D32C-44B5-87C4-6F297849BF6E}" dt="2022-08-25T00:17:07.138" v="1627"/>
          <ac:picMkLst>
            <pc:docMk/>
            <pc:sldMk cId="2940396096" sldId="258"/>
            <ac:picMk id="3" creationId="{89212E38-5DD3-46C8-BFBD-23DE33EF70A8}"/>
          </ac:picMkLst>
        </pc:picChg>
      </pc:sldChg>
      <pc:sldChg chg="modSp">
        <pc:chgData name="Saad M'nouny" userId="906b935cdc7674bc" providerId="Windows Live" clId="Web-{16837D7A-D32C-44B5-87C4-6F297849BF6E}" dt="2022-08-24T22:48:07.184" v="211" actId="20577"/>
        <pc:sldMkLst>
          <pc:docMk/>
          <pc:sldMk cId="2969227093" sldId="259"/>
        </pc:sldMkLst>
        <pc:spChg chg="mod">
          <ac:chgData name="Saad M'nouny" userId="906b935cdc7674bc" providerId="Windows Live" clId="Web-{16837D7A-D32C-44B5-87C4-6F297849BF6E}" dt="2022-08-24T22:48:07.184" v="211" actId="20577"/>
          <ac:spMkLst>
            <pc:docMk/>
            <pc:sldMk cId="2969227093" sldId="259"/>
            <ac:spMk id="3" creationId="{00000000-0000-0000-0000-000000000000}"/>
          </ac:spMkLst>
        </pc:spChg>
      </pc:sldChg>
      <pc:sldChg chg="addSp delSp modSp">
        <pc:chgData name="Saad M'nouny" userId="906b935cdc7674bc" providerId="Windows Live" clId="Web-{16837D7A-D32C-44B5-87C4-6F297849BF6E}" dt="2022-08-24T22:44:09.128" v="209" actId="1076"/>
        <pc:sldMkLst>
          <pc:docMk/>
          <pc:sldMk cId="2911431231" sldId="260"/>
        </pc:sldMkLst>
        <pc:spChg chg="mod">
          <ac:chgData name="Saad M'nouny" userId="906b935cdc7674bc" providerId="Windows Live" clId="Web-{16837D7A-D32C-44B5-87C4-6F297849BF6E}" dt="2022-08-24T22:40:47.731" v="125" actId="20577"/>
          <ac:spMkLst>
            <pc:docMk/>
            <pc:sldMk cId="2911431231" sldId="260"/>
            <ac:spMk id="2" creationId="{00000000-0000-0000-0000-000000000000}"/>
          </ac:spMkLst>
        </pc:spChg>
        <pc:spChg chg="mod">
          <ac:chgData name="Saad M'nouny" userId="906b935cdc7674bc" providerId="Windows Live" clId="Web-{16837D7A-D32C-44B5-87C4-6F297849BF6E}" dt="2022-08-24T22:44:06.238" v="208" actId="20577"/>
          <ac:spMkLst>
            <pc:docMk/>
            <pc:sldMk cId="2911431231" sldId="260"/>
            <ac:spMk id="3" creationId="{00000000-0000-0000-0000-000000000000}"/>
          </ac:spMkLst>
        </pc:spChg>
        <pc:picChg chg="add mod">
          <ac:chgData name="Saad M'nouny" userId="906b935cdc7674bc" providerId="Windows Live" clId="Web-{16837D7A-D32C-44B5-87C4-6F297849BF6E}" dt="2022-08-24T22:44:09.128" v="209" actId="1076"/>
          <ac:picMkLst>
            <pc:docMk/>
            <pc:sldMk cId="2911431231" sldId="260"/>
            <ac:picMk id="4" creationId="{1DE55CC2-92FA-71C2-E07E-48674954D99A}"/>
          </ac:picMkLst>
        </pc:picChg>
        <pc:picChg chg="del">
          <ac:chgData name="Saad M'nouny" userId="906b935cdc7674bc" providerId="Windows Live" clId="Web-{16837D7A-D32C-44B5-87C4-6F297849BF6E}" dt="2022-08-24T22:41:58.171" v="166"/>
          <ac:picMkLst>
            <pc:docMk/>
            <pc:sldMk cId="2911431231" sldId="260"/>
            <ac:picMk id="10" creationId="{A188EF83-B01F-AF58-CE0F-C2A93F5C622D}"/>
          </ac:picMkLst>
        </pc:picChg>
        <pc:picChg chg="del">
          <ac:chgData name="Saad M'nouny" userId="906b935cdc7674bc" providerId="Windows Live" clId="Web-{16837D7A-D32C-44B5-87C4-6F297849BF6E}" dt="2022-08-24T22:41:58.171" v="165"/>
          <ac:picMkLst>
            <pc:docMk/>
            <pc:sldMk cId="2911431231" sldId="260"/>
            <ac:picMk id="11" creationId="{BF3E2BC2-FF56-2445-ABE8-F09816A84A77}"/>
          </ac:picMkLst>
        </pc:picChg>
        <pc:picChg chg="del">
          <ac:chgData name="Saad M'nouny" userId="906b935cdc7674bc" providerId="Windows Live" clId="Web-{16837D7A-D32C-44B5-87C4-6F297849BF6E}" dt="2022-08-24T22:41:58.171" v="164"/>
          <ac:picMkLst>
            <pc:docMk/>
            <pc:sldMk cId="2911431231" sldId="260"/>
            <ac:picMk id="12" creationId="{497A369F-6DD6-E118-D400-D93EB84F3523}"/>
          </ac:picMkLst>
        </pc:picChg>
      </pc:sldChg>
      <pc:sldChg chg="addSp modSp">
        <pc:chgData name="Saad M'nouny" userId="906b935cdc7674bc" providerId="Windows Live" clId="Web-{16837D7A-D32C-44B5-87C4-6F297849BF6E}" dt="2022-08-24T22:55:59.060" v="252" actId="1076"/>
        <pc:sldMkLst>
          <pc:docMk/>
          <pc:sldMk cId="2338505024" sldId="276"/>
        </pc:sldMkLst>
        <pc:spChg chg="mod">
          <ac:chgData name="Saad M'nouny" userId="906b935cdc7674bc" providerId="Windows Live" clId="Web-{16837D7A-D32C-44B5-87C4-6F297849BF6E}" dt="2022-08-24T22:52:41.006" v="218" actId="20577"/>
          <ac:spMkLst>
            <pc:docMk/>
            <pc:sldMk cId="2338505024" sldId="276"/>
            <ac:spMk id="2" creationId="{00000000-0000-0000-0000-000000000000}"/>
          </ac:spMkLst>
        </pc:spChg>
        <pc:spChg chg="mod">
          <ac:chgData name="Saad M'nouny" userId="906b935cdc7674bc" providerId="Windows Live" clId="Web-{16837D7A-D32C-44B5-87C4-6F297849BF6E}" dt="2022-08-24T22:55:24.730" v="239" actId="20577"/>
          <ac:spMkLst>
            <pc:docMk/>
            <pc:sldMk cId="2338505024" sldId="276"/>
            <ac:spMk id="5" creationId="{F6C92AB0-4DC0-2339-FFA7-F4A8C201EB6D}"/>
          </ac:spMkLst>
        </pc:spChg>
        <pc:picChg chg="add mod">
          <ac:chgData name="Saad M'nouny" userId="906b935cdc7674bc" providerId="Windows Live" clId="Web-{16837D7A-D32C-44B5-87C4-6F297849BF6E}" dt="2022-08-24T22:55:56.935" v="251" actId="1076"/>
          <ac:picMkLst>
            <pc:docMk/>
            <pc:sldMk cId="2338505024" sldId="276"/>
            <ac:picMk id="3" creationId="{D959B0DF-8D66-8032-DC6C-C54C5397D9A6}"/>
          </ac:picMkLst>
        </pc:picChg>
        <pc:picChg chg="add mod">
          <ac:chgData name="Saad M'nouny" userId="906b935cdc7674bc" providerId="Windows Live" clId="Web-{16837D7A-D32C-44B5-87C4-6F297849BF6E}" dt="2022-08-24T22:55:59.060" v="252" actId="1076"/>
          <ac:picMkLst>
            <pc:docMk/>
            <pc:sldMk cId="2338505024" sldId="276"/>
            <ac:picMk id="4" creationId="{FFE93B3A-402A-C28E-FFA0-0C4A2EEBE4A0}"/>
          </ac:picMkLst>
        </pc:picChg>
      </pc:sldChg>
      <pc:sldChg chg="addSp delSp modSp">
        <pc:chgData name="Saad M'nouny" userId="906b935cdc7674bc" providerId="Windows Live" clId="Web-{16837D7A-D32C-44B5-87C4-6F297849BF6E}" dt="2022-08-24T22:39:21.806" v="122" actId="1076"/>
        <pc:sldMkLst>
          <pc:docMk/>
          <pc:sldMk cId="779954025" sldId="278"/>
        </pc:sldMkLst>
        <pc:spChg chg="add mod">
          <ac:chgData name="Saad M'nouny" userId="906b935cdc7674bc" providerId="Windows Live" clId="Web-{16837D7A-D32C-44B5-87C4-6F297849BF6E}" dt="2022-08-24T22:38:53.774" v="113" actId="20577"/>
          <ac:spMkLst>
            <pc:docMk/>
            <pc:sldMk cId="779954025" sldId="278"/>
            <ac:spMk id="4" creationId="{B72E44A8-BBF8-1F9E-5951-A02B937F17FC}"/>
          </ac:spMkLst>
        </pc:spChg>
        <pc:picChg chg="add mod">
          <ac:chgData name="Saad M'nouny" userId="906b935cdc7674bc" providerId="Windows Live" clId="Web-{16837D7A-D32C-44B5-87C4-6F297849BF6E}" dt="2022-08-24T22:39:21.806" v="122" actId="1076"/>
          <ac:picMkLst>
            <pc:docMk/>
            <pc:sldMk cId="779954025" sldId="278"/>
            <ac:picMk id="5" creationId="{D5295E54-F546-EC4A-0520-C471EB2CC444}"/>
          </ac:picMkLst>
        </pc:picChg>
        <pc:picChg chg="del">
          <ac:chgData name="Saad M'nouny" userId="906b935cdc7674bc" providerId="Windows Live" clId="Web-{16837D7A-D32C-44B5-87C4-6F297849BF6E}" dt="2022-08-24T22:31:29.570" v="4"/>
          <ac:picMkLst>
            <pc:docMk/>
            <pc:sldMk cId="779954025" sldId="278"/>
            <ac:picMk id="10" creationId="{6BD74268-872D-7705-7195-E22904A80BED}"/>
          </ac:picMkLst>
        </pc:picChg>
      </pc:sldChg>
      <pc:sldChg chg="modSp">
        <pc:chgData name="Saad M'nouny" userId="906b935cdc7674bc" providerId="Windows Live" clId="Web-{16837D7A-D32C-44B5-87C4-6F297849BF6E}" dt="2022-08-25T00:02:59.077" v="1484" actId="20577"/>
        <pc:sldMkLst>
          <pc:docMk/>
          <pc:sldMk cId="198783364" sldId="280"/>
        </pc:sldMkLst>
        <pc:spChg chg="mod">
          <ac:chgData name="Saad M'nouny" userId="906b935cdc7674bc" providerId="Windows Live" clId="Web-{16837D7A-D32C-44B5-87C4-6F297849BF6E}" dt="2022-08-24T23:48:10.389" v="1062" actId="20577"/>
          <ac:spMkLst>
            <pc:docMk/>
            <pc:sldMk cId="198783364" sldId="280"/>
            <ac:spMk id="2" creationId="{00000000-0000-0000-0000-000000000000}"/>
          </ac:spMkLst>
        </pc:spChg>
        <pc:spChg chg="mod">
          <ac:chgData name="Saad M'nouny" userId="906b935cdc7674bc" providerId="Windows Live" clId="Web-{16837D7A-D32C-44B5-87C4-6F297849BF6E}" dt="2022-08-25T00:02:59.077" v="1484" actId="20577"/>
          <ac:spMkLst>
            <pc:docMk/>
            <pc:sldMk cId="198783364" sldId="280"/>
            <ac:spMk id="5" creationId="{45B48ABF-D71B-33F4-DE6C-564CBBEFB3F5}"/>
          </ac:spMkLst>
        </pc:spChg>
      </pc:sldChg>
      <pc:sldChg chg="del">
        <pc:chgData name="Saad M'nouny" userId="906b935cdc7674bc" providerId="Windows Live" clId="Web-{16837D7A-D32C-44B5-87C4-6F297849BF6E}" dt="2022-08-25T00:14:16.788" v="1626"/>
        <pc:sldMkLst>
          <pc:docMk/>
          <pc:sldMk cId="1317731733" sldId="286"/>
        </pc:sldMkLst>
      </pc:sldChg>
      <pc:sldChg chg="addSp delSp modSp">
        <pc:chgData name="Saad M'nouny" userId="906b935cdc7674bc" providerId="Windows Live" clId="Web-{16837D7A-D32C-44B5-87C4-6F297849BF6E}" dt="2022-08-24T23:32:03.479" v="768" actId="20577"/>
        <pc:sldMkLst>
          <pc:docMk/>
          <pc:sldMk cId="2327027479" sldId="289"/>
        </pc:sldMkLst>
        <pc:spChg chg="mod">
          <ac:chgData name="Saad M'nouny" userId="906b935cdc7674bc" providerId="Windows Live" clId="Web-{16837D7A-D32C-44B5-87C4-6F297849BF6E}" dt="2022-08-24T23:04:04.014" v="490" actId="20577"/>
          <ac:spMkLst>
            <pc:docMk/>
            <pc:sldMk cId="2327027479" sldId="289"/>
            <ac:spMk id="2" creationId="{00000000-0000-0000-0000-000000000000}"/>
          </ac:spMkLst>
        </pc:spChg>
        <pc:spChg chg="add mod">
          <ac:chgData name="Saad M'nouny" userId="906b935cdc7674bc" providerId="Windows Live" clId="Web-{16837D7A-D32C-44B5-87C4-6F297849BF6E}" dt="2022-08-24T23:32:03.479" v="768" actId="20577"/>
          <ac:spMkLst>
            <pc:docMk/>
            <pc:sldMk cId="2327027479" sldId="289"/>
            <ac:spMk id="4" creationId="{8C07EBA1-973B-BCA1-86F2-05CE991AC231}"/>
          </ac:spMkLst>
        </pc:spChg>
        <pc:spChg chg="del">
          <ac:chgData name="Saad M'nouny" userId="906b935cdc7674bc" providerId="Windows Live" clId="Web-{16837D7A-D32C-44B5-87C4-6F297849BF6E}" dt="2022-08-24T23:04:06.983" v="495"/>
          <ac:spMkLst>
            <pc:docMk/>
            <pc:sldMk cId="2327027479" sldId="289"/>
            <ac:spMk id="11" creationId="{F49FD276-8115-6CD6-A1EF-DCCA5E561657}"/>
          </ac:spMkLst>
        </pc:spChg>
        <pc:spChg chg="del">
          <ac:chgData name="Saad M'nouny" userId="906b935cdc7674bc" providerId="Windows Live" clId="Web-{16837D7A-D32C-44B5-87C4-6F297849BF6E}" dt="2022-08-24T23:04:06.983" v="494"/>
          <ac:spMkLst>
            <pc:docMk/>
            <pc:sldMk cId="2327027479" sldId="289"/>
            <ac:spMk id="13" creationId="{0C83A857-97B5-66EF-C28A-8C46BD695318}"/>
          </ac:spMkLst>
        </pc:spChg>
        <pc:spChg chg="del">
          <ac:chgData name="Saad M'nouny" userId="906b935cdc7674bc" providerId="Windows Live" clId="Web-{16837D7A-D32C-44B5-87C4-6F297849BF6E}" dt="2022-08-24T23:04:06.983" v="493"/>
          <ac:spMkLst>
            <pc:docMk/>
            <pc:sldMk cId="2327027479" sldId="289"/>
            <ac:spMk id="17" creationId="{30954178-7DED-26C2-B474-795BE38A707E}"/>
          </ac:spMkLst>
        </pc:spChg>
        <pc:spChg chg="del">
          <ac:chgData name="Saad M'nouny" userId="906b935cdc7674bc" providerId="Windows Live" clId="Web-{16837D7A-D32C-44B5-87C4-6F297849BF6E}" dt="2022-08-24T23:04:06.983" v="491"/>
          <ac:spMkLst>
            <pc:docMk/>
            <pc:sldMk cId="2327027479" sldId="289"/>
            <ac:spMk id="19" creationId="{885762E6-FA31-2ABA-A2BA-50AB7E19FFA4}"/>
          </ac:spMkLst>
        </pc:spChg>
        <pc:grpChg chg="add mod">
          <ac:chgData name="Saad M'nouny" userId="906b935cdc7674bc" providerId="Windows Live" clId="Web-{16837D7A-D32C-44B5-87C4-6F297849BF6E}" dt="2022-08-24T23:28:07.502" v="766" actId="1076"/>
          <ac:grpSpMkLst>
            <pc:docMk/>
            <pc:sldMk cId="2327027479" sldId="289"/>
            <ac:grpSpMk id="14" creationId="{66229D2C-E2B5-1BAC-4163-D00975757232}"/>
          </ac:grpSpMkLst>
        </pc:grpChg>
        <pc:picChg chg="del">
          <ac:chgData name="Saad M'nouny" userId="906b935cdc7674bc" providerId="Windows Live" clId="Web-{16837D7A-D32C-44B5-87C4-6F297849BF6E}" dt="2022-08-24T23:04:06.983" v="496"/>
          <ac:picMkLst>
            <pc:docMk/>
            <pc:sldMk cId="2327027479" sldId="289"/>
            <ac:picMk id="6" creationId="{C916B8D7-906F-47D2-DF6D-B04EB9E05DF0}"/>
          </ac:picMkLst>
        </pc:picChg>
        <pc:picChg chg="add mod modCrop">
          <ac:chgData name="Saad M'nouny" userId="906b935cdc7674bc" providerId="Windows Live" clId="Web-{16837D7A-D32C-44B5-87C4-6F297849BF6E}" dt="2022-08-24T23:24:46.292" v="671" actId="1076"/>
          <ac:picMkLst>
            <pc:docMk/>
            <pc:sldMk cId="2327027479" sldId="289"/>
            <ac:picMk id="8" creationId="{867ACD75-7E15-0052-DCB8-001E68BB9FD3}"/>
          </ac:picMkLst>
        </pc:picChg>
        <pc:picChg chg="add mod">
          <ac:chgData name="Saad M'nouny" userId="906b935cdc7674bc" providerId="Windows Live" clId="Web-{16837D7A-D32C-44B5-87C4-6F297849BF6E}" dt="2022-08-24T23:24:36.510" v="668" actId="1076"/>
          <ac:picMkLst>
            <pc:docMk/>
            <pc:sldMk cId="2327027479" sldId="289"/>
            <ac:picMk id="9" creationId="{EC05F851-E50F-E0FA-C0DB-AC69BEBC48BE}"/>
          </ac:picMkLst>
        </pc:picChg>
        <pc:picChg chg="add del">
          <ac:chgData name="Saad M'nouny" userId="906b935cdc7674bc" providerId="Windows Live" clId="Web-{16837D7A-D32C-44B5-87C4-6F297849BF6E}" dt="2022-08-24T23:24:47.604" v="672"/>
          <ac:picMkLst>
            <pc:docMk/>
            <pc:sldMk cId="2327027479" sldId="289"/>
            <ac:picMk id="10" creationId="{F68178F6-2D80-2AE3-9F86-4A5314F97A53}"/>
          </ac:picMkLst>
        </pc:picChg>
        <pc:picChg chg="add mod">
          <ac:chgData name="Saad M'nouny" userId="906b935cdc7674bc" providerId="Windows Live" clId="Web-{16837D7A-D32C-44B5-87C4-6F297849BF6E}" dt="2022-08-24T23:24:51.667" v="674" actId="1076"/>
          <ac:picMkLst>
            <pc:docMk/>
            <pc:sldMk cId="2327027479" sldId="289"/>
            <ac:picMk id="12" creationId="{5E84EEA6-FA9B-A3E0-6493-0059DA31C02A}"/>
          </ac:picMkLst>
        </pc:picChg>
        <pc:picChg chg="del">
          <ac:chgData name="Saad M'nouny" userId="906b935cdc7674bc" providerId="Windows Live" clId="Web-{16837D7A-D32C-44B5-87C4-6F297849BF6E}" dt="2022-08-24T23:04:06.983" v="492"/>
          <ac:picMkLst>
            <pc:docMk/>
            <pc:sldMk cId="2327027479" sldId="289"/>
            <ac:picMk id="18" creationId="{5848F957-9ED4-F388-1A25-2AA8EC292E0D}"/>
          </ac:picMkLst>
        </pc:picChg>
      </pc:sldChg>
      <pc:sldChg chg="addSp delSp modSp">
        <pc:chgData name="Saad M'nouny" userId="906b935cdc7674bc" providerId="Windows Live" clId="Web-{16837D7A-D32C-44B5-87C4-6F297849BF6E}" dt="2022-08-24T23:03:34.966" v="488" actId="20577"/>
        <pc:sldMkLst>
          <pc:docMk/>
          <pc:sldMk cId="1862050563" sldId="292"/>
        </pc:sldMkLst>
        <pc:spChg chg="mod">
          <ac:chgData name="Saad M'nouny" userId="906b935cdc7674bc" providerId="Windows Live" clId="Web-{16837D7A-D32C-44B5-87C4-6F297849BF6E}" dt="2022-08-24T22:57:37.782" v="255" actId="20577"/>
          <ac:spMkLst>
            <pc:docMk/>
            <pc:sldMk cId="1862050563" sldId="292"/>
            <ac:spMk id="2" creationId="{00000000-0000-0000-0000-000000000000}"/>
          </ac:spMkLst>
        </pc:spChg>
        <pc:spChg chg="add del mod">
          <ac:chgData name="Saad M'nouny" userId="906b935cdc7674bc" providerId="Windows Live" clId="Web-{16837D7A-D32C-44B5-87C4-6F297849BF6E}" dt="2022-08-24T22:57:44.923" v="259"/>
          <ac:spMkLst>
            <pc:docMk/>
            <pc:sldMk cId="1862050563" sldId="292"/>
            <ac:spMk id="4" creationId="{7429560C-3E35-053F-01A3-4218764FEE06}"/>
          </ac:spMkLst>
        </pc:spChg>
        <pc:spChg chg="add mod">
          <ac:chgData name="Saad M'nouny" userId="906b935cdc7674bc" providerId="Windows Live" clId="Web-{16837D7A-D32C-44B5-87C4-6F297849BF6E}" dt="2022-08-24T23:03:34.966" v="488" actId="20577"/>
          <ac:spMkLst>
            <pc:docMk/>
            <pc:sldMk cId="1862050563" sldId="292"/>
            <ac:spMk id="8" creationId="{26ECAB04-56E0-89F2-AF6A-4DFCF95E733C}"/>
          </ac:spMkLst>
        </pc:spChg>
        <pc:spChg chg="del">
          <ac:chgData name="Saad M'nouny" userId="906b935cdc7674bc" providerId="Windows Live" clId="Web-{16837D7A-D32C-44B5-87C4-6F297849BF6E}" dt="2022-08-24T22:57:41.954" v="256"/>
          <ac:spMkLst>
            <pc:docMk/>
            <pc:sldMk cId="1862050563" sldId="292"/>
            <ac:spMk id="9" creationId="{FD33C281-0F0A-76FB-E7A4-FFEE149E6C51}"/>
          </ac:spMkLst>
        </pc:spChg>
        <pc:spChg chg="del">
          <ac:chgData name="Saad M'nouny" userId="906b935cdc7674bc" providerId="Windows Live" clId="Web-{16837D7A-D32C-44B5-87C4-6F297849BF6E}" dt="2022-08-24T22:57:45.954" v="260"/>
          <ac:spMkLst>
            <pc:docMk/>
            <pc:sldMk cId="1862050563" sldId="292"/>
            <ac:spMk id="11" creationId="{01CA48CD-F551-16FE-A168-C9155BAAFF4D}"/>
          </ac:spMkLst>
        </pc:spChg>
        <pc:picChg chg="del mod">
          <ac:chgData name="Saad M'nouny" userId="906b935cdc7674bc" providerId="Windows Live" clId="Web-{16837D7A-D32C-44B5-87C4-6F297849BF6E}" dt="2022-08-24T22:57:42.876" v="258"/>
          <ac:picMkLst>
            <pc:docMk/>
            <pc:sldMk cId="1862050563" sldId="292"/>
            <ac:picMk id="6" creationId="{D99FBDE0-5AC4-8C40-FFC3-277C5B9C4E0C}"/>
          </ac:picMkLst>
        </pc:picChg>
        <pc:picChg chg="del">
          <ac:chgData name="Saad M'nouny" userId="906b935cdc7674bc" providerId="Windows Live" clId="Web-{16837D7A-D32C-44B5-87C4-6F297849BF6E}" dt="2022-08-24T22:57:46.892" v="261"/>
          <ac:picMkLst>
            <pc:docMk/>
            <pc:sldMk cId="1862050563" sldId="292"/>
            <ac:picMk id="10" creationId="{1BD0E12A-56AB-DBF2-11B2-6094C1C7A86F}"/>
          </ac:picMkLst>
        </pc:picChg>
        <pc:picChg chg="add mod">
          <ac:chgData name="Saad M'nouny" userId="906b935cdc7674bc" providerId="Windows Live" clId="Web-{16837D7A-D32C-44B5-87C4-6F297849BF6E}" dt="2022-08-24T22:58:52.409" v="273" actId="1076"/>
          <ac:picMkLst>
            <pc:docMk/>
            <pc:sldMk cId="1862050563" sldId="292"/>
            <ac:picMk id="12" creationId="{330241E6-2F95-B7C3-60F4-16F5DECA9C74}"/>
          </ac:picMkLst>
        </pc:picChg>
      </pc:sldChg>
      <pc:sldChg chg="addSp delSp modSp">
        <pc:chgData name="Saad M'nouny" userId="906b935cdc7674bc" providerId="Windows Live" clId="Web-{16837D7A-D32C-44B5-87C4-6F297849BF6E}" dt="2022-08-25T00:07:08.929" v="1516" actId="20577"/>
        <pc:sldMkLst>
          <pc:docMk/>
          <pc:sldMk cId="855872787" sldId="293"/>
        </pc:sldMkLst>
        <pc:spChg chg="mod">
          <ac:chgData name="Saad M'nouny" userId="906b935cdc7674bc" providerId="Windows Live" clId="Web-{16837D7A-D32C-44B5-87C4-6F297849BF6E}" dt="2022-08-24T23:42:01.330" v="952" actId="20577"/>
          <ac:spMkLst>
            <pc:docMk/>
            <pc:sldMk cId="855872787" sldId="293"/>
            <ac:spMk id="2" creationId="{00000000-0000-0000-0000-000000000000}"/>
          </ac:spMkLst>
        </pc:spChg>
        <pc:spChg chg="del">
          <ac:chgData name="Saad M'nouny" userId="906b935cdc7674bc" providerId="Windows Live" clId="Web-{16837D7A-D32C-44B5-87C4-6F297849BF6E}" dt="2022-08-24T23:42:15.111" v="957"/>
          <ac:spMkLst>
            <pc:docMk/>
            <pc:sldMk cId="855872787" sldId="293"/>
            <ac:spMk id="4" creationId="{34A784C2-15C0-AE18-5C01-A221580FD867}"/>
          </ac:spMkLst>
        </pc:spChg>
        <pc:spChg chg="add mod">
          <ac:chgData name="Saad M'nouny" userId="906b935cdc7674bc" providerId="Windows Live" clId="Web-{16837D7A-D32C-44B5-87C4-6F297849BF6E}" dt="2022-08-25T00:07:08.929" v="1516" actId="20577"/>
          <ac:spMkLst>
            <pc:docMk/>
            <pc:sldMk cId="855872787" sldId="293"/>
            <ac:spMk id="7" creationId="{2F4E208C-0018-7E4A-AA99-17A683B95CE1}"/>
          </ac:spMkLst>
        </pc:spChg>
        <pc:spChg chg="del">
          <ac:chgData name="Saad M'nouny" userId="906b935cdc7674bc" providerId="Windows Live" clId="Web-{16837D7A-D32C-44B5-87C4-6F297849BF6E}" dt="2022-08-24T23:42:15.111" v="956"/>
          <ac:spMkLst>
            <pc:docMk/>
            <pc:sldMk cId="855872787" sldId="293"/>
            <ac:spMk id="8" creationId="{6F48FE79-74DB-6BE6-FFF2-B1E0825094B6}"/>
          </ac:spMkLst>
        </pc:spChg>
        <pc:spChg chg="add mod">
          <ac:chgData name="Saad M'nouny" userId="906b935cdc7674bc" providerId="Windows Live" clId="Web-{16837D7A-D32C-44B5-87C4-6F297849BF6E}" dt="2022-08-24T23:47:33.529" v="1038" actId="1076"/>
          <ac:spMkLst>
            <pc:docMk/>
            <pc:sldMk cId="855872787" sldId="293"/>
            <ac:spMk id="9" creationId="{E9D269F5-980A-98D6-267F-1C767304D83B}"/>
          </ac:spMkLst>
        </pc:spChg>
        <pc:spChg chg="del">
          <ac:chgData name="Saad M'nouny" userId="906b935cdc7674bc" providerId="Windows Live" clId="Web-{16837D7A-D32C-44B5-87C4-6F297849BF6E}" dt="2022-08-24T23:42:15.111" v="955"/>
          <ac:spMkLst>
            <pc:docMk/>
            <pc:sldMk cId="855872787" sldId="293"/>
            <ac:spMk id="10" creationId="{C191A3E6-DD73-CFD5-AC74-DFC828BAF788}"/>
          </ac:spMkLst>
        </pc:spChg>
        <pc:spChg chg="del">
          <ac:chgData name="Saad M'nouny" userId="906b935cdc7674bc" providerId="Windows Live" clId="Web-{16837D7A-D32C-44B5-87C4-6F297849BF6E}" dt="2022-08-24T23:42:15.111" v="953"/>
          <ac:spMkLst>
            <pc:docMk/>
            <pc:sldMk cId="855872787" sldId="293"/>
            <ac:spMk id="15" creationId="{E640A166-4797-3559-38FE-809379FF4F64}"/>
          </ac:spMkLst>
        </pc:spChg>
        <pc:picChg chg="del">
          <ac:chgData name="Saad M'nouny" userId="906b935cdc7674bc" providerId="Windows Live" clId="Web-{16837D7A-D32C-44B5-87C4-6F297849BF6E}" dt="2022-08-24T23:42:15.111" v="958"/>
          <ac:picMkLst>
            <pc:docMk/>
            <pc:sldMk cId="855872787" sldId="293"/>
            <ac:picMk id="3" creationId="{0C841163-4683-189B-48C0-6D763F4A3990}"/>
          </ac:picMkLst>
        </pc:picChg>
        <pc:picChg chg="add del">
          <ac:chgData name="Saad M'nouny" userId="906b935cdc7674bc" providerId="Windows Live" clId="Web-{16837D7A-D32C-44B5-87C4-6F297849BF6E}" dt="2022-08-24T23:46:39.027" v="1026"/>
          <ac:picMkLst>
            <pc:docMk/>
            <pc:sldMk cId="855872787" sldId="293"/>
            <ac:picMk id="11" creationId="{CD437706-025E-BB1E-EE24-FF3B15262AB5}"/>
          </ac:picMkLst>
        </pc:picChg>
        <pc:picChg chg="add mod">
          <ac:chgData name="Saad M'nouny" userId="906b935cdc7674bc" providerId="Windows Live" clId="Web-{16837D7A-D32C-44B5-87C4-6F297849BF6E}" dt="2022-08-24T23:47:35.388" v="1039" actId="1076"/>
          <ac:picMkLst>
            <pc:docMk/>
            <pc:sldMk cId="855872787" sldId="293"/>
            <ac:picMk id="12" creationId="{0CBC2EC6-932A-2CB5-1523-34886726F26C}"/>
          </ac:picMkLst>
        </pc:picChg>
        <pc:picChg chg="del">
          <ac:chgData name="Saad M'nouny" userId="906b935cdc7674bc" providerId="Windows Live" clId="Web-{16837D7A-D32C-44B5-87C4-6F297849BF6E}" dt="2022-08-24T23:42:15.111" v="954"/>
          <ac:picMkLst>
            <pc:docMk/>
            <pc:sldMk cId="855872787" sldId="293"/>
            <ac:picMk id="14" creationId="{A0C95FCE-B1FE-24EA-9074-590C18F0F293}"/>
          </ac:picMkLst>
        </pc:picChg>
      </pc:sldChg>
      <pc:sldChg chg="addSp delSp modSp">
        <pc:chgData name="Saad M'nouny" userId="906b935cdc7674bc" providerId="Windows Live" clId="Web-{16837D7A-D32C-44B5-87C4-6F297849BF6E}" dt="2022-08-24T23:39:23.229" v="939" actId="20577"/>
        <pc:sldMkLst>
          <pc:docMk/>
          <pc:sldMk cId="1494954982" sldId="294"/>
        </pc:sldMkLst>
        <pc:spChg chg="mod">
          <ac:chgData name="Saad M'nouny" userId="906b935cdc7674bc" providerId="Windows Live" clId="Web-{16837D7A-D32C-44B5-87C4-6F297849BF6E}" dt="2022-08-24T23:35:57.815" v="800" actId="20577"/>
          <ac:spMkLst>
            <pc:docMk/>
            <pc:sldMk cId="1494954982" sldId="294"/>
            <ac:spMk id="2" creationId="{00000000-0000-0000-0000-000000000000}"/>
          </ac:spMkLst>
        </pc:spChg>
        <pc:spChg chg="add mod">
          <ac:chgData name="Saad M'nouny" userId="906b935cdc7674bc" providerId="Windows Live" clId="Web-{16837D7A-D32C-44B5-87C4-6F297849BF6E}" dt="2022-08-24T23:39:23.229" v="939" actId="20577"/>
          <ac:spMkLst>
            <pc:docMk/>
            <pc:sldMk cId="1494954982" sldId="294"/>
            <ac:spMk id="6" creationId="{6A2CFDE5-CDAB-58AD-D38D-A7506CE807CB}"/>
          </ac:spMkLst>
        </pc:spChg>
        <pc:spChg chg="del">
          <ac:chgData name="Saad M'nouny" userId="906b935cdc7674bc" providerId="Windows Live" clId="Web-{16837D7A-D32C-44B5-87C4-6F297849BF6E}" dt="2022-08-24T23:33:00.419" v="789"/>
          <ac:spMkLst>
            <pc:docMk/>
            <pc:sldMk cId="1494954982" sldId="294"/>
            <ac:spMk id="14" creationId="{4B4107A9-4848-0B39-A0D1-A4D6E8E1151F}"/>
          </ac:spMkLst>
        </pc:spChg>
        <pc:spChg chg="del">
          <ac:chgData name="Saad M'nouny" userId="906b935cdc7674bc" providerId="Windows Live" clId="Web-{16837D7A-D32C-44B5-87C4-6F297849BF6E}" dt="2022-08-24T23:33:03.012" v="790"/>
          <ac:spMkLst>
            <pc:docMk/>
            <pc:sldMk cId="1494954982" sldId="294"/>
            <ac:spMk id="17" creationId="{6427FD7D-9988-55B1-08C9-C6BFE49E3F32}"/>
          </ac:spMkLst>
        </pc:spChg>
        <pc:picChg chg="add mod">
          <ac:chgData name="Saad M'nouny" userId="906b935cdc7674bc" providerId="Windows Live" clId="Web-{16837D7A-D32C-44B5-87C4-6F297849BF6E}" dt="2022-08-24T23:36:28.020" v="810" actId="14100"/>
          <ac:picMkLst>
            <pc:docMk/>
            <pc:sldMk cId="1494954982" sldId="294"/>
            <ac:picMk id="3" creationId="{9B245B90-1B16-8DC5-424A-6E73D0246F84}"/>
          </ac:picMkLst>
        </pc:picChg>
        <pc:picChg chg="del">
          <ac:chgData name="Saad M'nouny" userId="906b935cdc7674bc" providerId="Windows Live" clId="Web-{16837D7A-D32C-44B5-87C4-6F297849BF6E}" dt="2022-08-24T23:33:03.012" v="792"/>
          <ac:picMkLst>
            <pc:docMk/>
            <pc:sldMk cId="1494954982" sldId="294"/>
            <ac:picMk id="5" creationId="{7574C9B7-FE35-DE3E-1599-03C55D4C8C54}"/>
          </ac:picMkLst>
        </pc:picChg>
        <pc:picChg chg="del">
          <ac:chgData name="Saad M'nouny" userId="906b935cdc7674bc" providerId="Windows Live" clId="Web-{16837D7A-D32C-44B5-87C4-6F297849BF6E}" dt="2022-08-24T23:33:03.012" v="791"/>
          <ac:picMkLst>
            <pc:docMk/>
            <pc:sldMk cId="1494954982" sldId="294"/>
            <ac:picMk id="8" creationId="{451773A4-A82C-67F6-20CC-AEBE7684A3D6}"/>
          </ac:picMkLst>
        </pc:picChg>
      </pc:sldChg>
      <pc:sldChg chg="addSp delSp modSp">
        <pc:chgData name="Saad M'nouny" userId="906b935cdc7674bc" providerId="Windows Live" clId="Web-{16837D7A-D32C-44B5-87C4-6F297849BF6E}" dt="2022-08-25T00:13:26.771" v="1603" actId="1076"/>
        <pc:sldMkLst>
          <pc:docMk/>
          <pc:sldMk cId="920431304" sldId="295"/>
        </pc:sldMkLst>
        <pc:spChg chg="mod">
          <ac:chgData name="Saad M'nouny" userId="906b935cdc7674bc" providerId="Windows Live" clId="Web-{16837D7A-D32C-44B5-87C4-6F297849BF6E}" dt="2022-08-25T00:06:26.084" v="1491" actId="20577"/>
          <ac:spMkLst>
            <pc:docMk/>
            <pc:sldMk cId="920431304" sldId="295"/>
            <ac:spMk id="2" creationId="{00000000-0000-0000-0000-000000000000}"/>
          </ac:spMkLst>
        </pc:spChg>
        <pc:spChg chg="add mod">
          <ac:chgData name="Saad M'nouny" userId="906b935cdc7674bc" providerId="Windows Live" clId="Web-{16837D7A-D32C-44B5-87C4-6F297849BF6E}" dt="2022-08-25T00:13:26.771" v="1603" actId="1076"/>
          <ac:spMkLst>
            <pc:docMk/>
            <pc:sldMk cId="920431304" sldId="295"/>
            <ac:spMk id="4" creationId="{16FAB8AF-5805-AEF6-7693-C582FC3D2F11}"/>
          </ac:spMkLst>
        </pc:spChg>
        <pc:spChg chg="del">
          <ac:chgData name="Saad M'nouny" userId="906b935cdc7674bc" providerId="Windows Live" clId="Web-{16837D7A-D32C-44B5-87C4-6F297849BF6E}" dt="2022-08-25T00:06:30.741" v="1497"/>
          <ac:spMkLst>
            <pc:docMk/>
            <pc:sldMk cId="920431304" sldId="295"/>
            <ac:spMk id="7" creationId="{DE8C843E-B901-43F6-CBDB-BA0F7966AE83}"/>
          </ac:spMkLst>
        </pc:spChg>
        <pc:spChg chg="del">
          <ac:chgData name="Saad M'nouny" userId="906b935cdc7674bc" providerId="Windows Live" clId="Web-{16837D7A-D32C-44B5-87C4-6F297849BF6E}" dt="2022-08-25T00:06:30.741" v="1500"/>
          <ac:spMkLst>
            <pc:docMk/>
            <pc:sldMk cId="920431304" sldId="295"/>
            <ac:spMk id="8" creationId="{6F48FE79-74DB-6BE6-FFF2-B1E0825094B6}"/>
          </ac:spMkLst>
        </pc:spChg>
        <pc:spChg chg="del">
          <ac:chgData name="Saad M'nouny" userId="906b935cdc7674bc" providerId="Windows Live" clId="Web-{16837D7A-D32C-44B5-87C4-6F297849BF6E}" dt="2022-08-25T00:06:30.741" v="1496"/>
          <ac:spMkLst>
            <pc:docMk/>
            <pc:sldMk cId="920431304" sldId="295"/>
            <ac:spMk id="9" creationId="{22ADB9D7-C5A6-A5FE-6E16-0AEA9C0A4D2E}"/>
          </ac:spMkLst>
        </pc:spChg>
        <pc:spChg chg="del">
          <ac:chgData name="Saad M'nouny" userId="906b935cdc7674bc" providerId="Windows Live" clId="Web-{16837D7A-D32C-44B5-87C4-6F297849BF6E}" dt="2022-08-25T00:06:30.741" v="1499"/>
          <ac:spMkLst>
            <pc:docMk/>
            <pc:sldMk cId="920431304" sldId="295"/>
            <ac:spMk id="10" creationId="{C191A3E6-DD73-CFD5-AC74-DFC828BAF788}"/>
          </ac:spMkLst>
        </pc:spChg>
        <pc:spChg chg="del">
          <ac:chgData name="Saad M'nouny" userId="906b935cdc7674bc" providerId="Windows Live" clId="Web-{16837D7A-D32C-44B5-87C4-6F297849BF6E}" dt="2022-08-25T00:06:30.741" v="1494"/>
          <ac:spMkLst>
            <pc:docMk/>
            <pc:sldMk cId="920431304" sldId="295"/>
            <ac:spMk id="12" creationId="{C5E4D917-B1B9-12D4-54FA-7CB3ABCC8D2D}"/>
          </ac:spMkLst>
        </pc:spChg>
        <pc:spChg chg="del">
          <ac:chgData name="Saad M'nouny" userId="906b935cdc7674bc" providerId="Windows Live" clId="Web-{16837D7A-D32C-44B5-87C4-6F297849BF6E}" dt="2022-08-25T00:06:30.741" v="1492"/>
          <ac:spMkLst>
            <pc:docMk/>
            <pc:sldMk cId="920431304" sldId="295"/>
            <ac:spMk id="17" creationId="{359BD8C0-67E8-CD71-000C-4074E58B3772}"/>
          </ac:spMkLst>
        </pc:spChg>
        <pc:spChg chg="add mod">
          <ac:chgData name="Saad M'nouny" userId="906b935cdc7674bc" providerId="Windows Live" clId="Web-{16837D7A-D32C-44B5-87C4-6F297849BF6E}" dt="2022-08-25T00:13:25.787" v="1600" actId="1076"/>
          <ac:spMkLst>
            <pc:docMk/>
            <pc:sldMk cId="920431304" sldId="295"/>
            <ac:spMk id="18" creationId="{434FF4A3-076D-E2B3-ED60-D5D984F53451}"/>
          </ac:spMkLst>
        </pc:spChg>
        <pc:spChg chg="add mod">
          <ac:chgData name="Saad M'nouny" userId="906b935cdc7674bc" providerId="Windows Live" clId="Web-{16837D7A-D32C-44B5-87C4-6F297849BF6E}" dt="2022-08-25T00:13:25.787" v="1599" actId="1076"/>
          <ac:spMkLst>
            <pc:docMk/>
            <pc:sldMk cId="920431304" sldId="295"/>
            <ac:spMk id="19" creationId="{6F409698-563E-DB1E-36F0-953DADD19156}"/>
          </ac:spMkLst>
        </pc:spChg>
        <pc:picChg chg="del">
          <ac:chgData name="Saad M'nouny" userId="906b935cdc7674bc" providerId="Windows Live" clId="Web-{16837D7A-D32C-44B5-87C4-6F297849BF6E}" dt="2022-08-25T00:06:30.741" v="1498"/>
          <ac:picMkLst>
            <pc:docMk/>
            <pc:sldMk cId="920431304" sldId="295"/>
            <ac:picMk id="6" creationId="{139B356F-AB5D-1B81-E21A-61B5FADB7674}"/>
          </ac:picMkLst>
        </pc:picChg>
        <pc:picChg chg="del">
          <ac:chgData name="Saad M'nouny" userId="906b935cdc7674bc" providerId="Windows Live" clId="Web-{16837D7A-D32C-44B5-87C4-6F297849BF6E}" dt="2022-08-25T00:06:30.741" v="1495"/>
          <ac:picMkLst>
            <pc:docMk/>
            <pc:sldMk cId="920431304" sldId="295"/>
            <ac:picMk id="11" creationId="{23344630-80EE-DC8D-5FBE-5990F46C9FEF}"/>
          </ac:picMkLst>
        </pc:picChg>
        <pc:picChg chg="del">
          <ac:chgData name="Saad M'nouny" userId="906b935cdc7674bc" providerId="Windows Live" clId="Web-{16837D7A-D32C-44B5-87C4-6F297849BF6E}" dt="2022-08-25T00:06:30.741" v="1493"/>
          <ac:picMkLst>
            <pc:docMk/>
            <pc:sldMk cId="920431304" sldId="295"/>
            <ac:picMk id="13" creationId="{57A5D2D6-E312-F3D5-AA1A-DEFBBBB2DD6B}"/>
          </ac:picMkLst>
        </pc:picChg>
        <pc:picChg chg="add mod">
          <ac:chgData name="Saad M'nouny" userId="906b935cdc7674bc" providerId="Windows Live" clId="Web-{16837D7A-D32C-44B5-87C4-6F297849BF6E}" dt="2022-08-25T00:13:25.787" v="1602" actId="1076"/>
          <ac:picMkLst>
            <pc:docMk/>
            <pc:sldMk cId="920431304" sldId="295"/>
            <ac:picMk id="14" creationId="{E9B3D234-4B4A-CB96-923E-B6CAADA0C134}"/>
          </ac:picMkLst>
        </pc:picChg>
        <pc:picChg chg="add mod">
          <ac:chgData name="Saad M'nouny" userId="906b935cdc7674bc" providerId="Windows Live" clId="Web-{16837D7A-D32C-44B5-87C4-6F297849BF6E}" dt="2022-08-25T00:13:25.787" v="1601" actId="1076"/>
          <ac:picMkLst>
            <pc:docMk/>
            <pc:sldMk cId="920431304" sldId="295"/>
            <ac:picMk id="15" creationId="{185D4447-8C8C-415E-A13F-CC6450F14AF7}"/>
          </ac:picMkLst>
        </pc:picChg>
        <pc:picChg chg="add mod">
          <ac:chgData name="Saad M'nouny" userId="906b935cdc7674bc" providerId="Windows Live" clId="Web-{16837D7A-D32C-44B5-87C4-6F297849BF6E}" dt="2022-08-25T00:13:25.787" v="1598" actId="1076"/>
          <ac:picMkLst>
            <pc:docMk/>
            <pc:sldMk cId="920431304" sldId="295"/>
            <ac:picMk id="20" creationId="{75DD3964-EE54-584D-0B75-CA4FD1C23B2E}"/>
          </ac:picMkLst>
        </pc:picChg>
        <pc:picChg chg="add del mod">
          <ac:chgData name="Saad M'nouny" userId="906b935cdc7674bc" providerId="Windows Live" clId="Web-{16837D7A-D32C-44B5-87C4-6F297849BF6E}" dt="2022-08-25T00:13:24.927" v="1597"/>
          <ac:picMkLst>
            <pc:docMk/>
            <pc:sldMk cId="920431304" sldId="295"/>
            <ac:picMk id="21" creationId="{7F57AC51-A3CA-6419-028B-4BAC2165880A}"/>
          </ac:picMkLst>
        </pc:picChg>
      </pc:sldChg>
      <pc:sldChg chg="addSp delSp modSp">
        <pc:chgData name="Saad M'nouny" userId="906b935cdc7674bc" providerId="Windows Live" clId="Web-{16837D7A-D32C-44B5-87C4-6F297849BF6E}" dt="2022-08-25T00:14:09.616" v="1625" actId="1076"/>
        <pc:sldMkLst>
          <pc:docMk/>
          <pc:sldMk cId="4115059339" sldId="296"/>
        </pc:sldMkLst>
        <pc:spChg chg="mod">
          <ac:chgData name="Saad M'nouny" userId="906b935cdc7674bc" providerId="Windows Live" clId="Web-{16837D7A-D32C-44B5-87C4-6F297849BF6E}" dt="2022-08-25T00:13:49.615" v="1612" actId="20577"/>
          <ac:spMkLst>
            <pc:docMk/>
            <pc:sldMk cId="4115059339" sldId="296"/>
            <ac:spMk id="2" creationId="{00000000-0000-0000-0000-000000000000}"/>
          </ac:spMkLst>
        </pc:spChg>
        <pc:spChg chg="del">
          <ac:chgData name="Saad M'nouny" userId="906b935cdc7674bc" providerId="Windows Live" clId="Web-{16837D7A-D32C-44B5-87C4-6F297849BF6E}" dt="2022-08-25T00:13:54.288" v="1615"/>
          <ac:spMkLst>
            <pc:docMk/>
            <pc:sldMk cId="4115059339" sldId="296"/>
            <ac:spMk id="4" creationId="{6483F941-4053-7B00-2295-A0A056C05224}"/>
          </ac:spMkLst>
        </pc:spChg>
        <pc:spChg chg="del">
          <ac:chgData name="Saad M'nouny" userId="906b935cdc7674bc" providerId="Windows Live" clId="Web-{16837D7A-D32C-44B5-87C4-6F297849BF6E}" dt="2022-08-25T00:13:54.288" v="1618"/>
          <ac:spMkLst>
            <pc:docMk/>
            <pc:sldMk cId="4115059339" sldId="296"/>
            <ac:spMk id="8" creationId="{6F48FE79-74DB-6BE6-FFF2-B1E0825094B6}"/>
          </ac:spMkLst>
        </pc:spChg>
        <pc:spChg chg="del">
          <ac:chgData name="Saad M'nouny" userId="906b935cdc7674bc" providerId="Windows Live" clId="Web-{16837D7A-D32C-44B5-87C4-6F297849BF6E}" dt="2022-08-25T00:13:54.288" v="1617"/>
          <ac:spMkLst>
            <pc:docMk/>
            <pc:sldMk cId="4115059339" sldId="296"/>
            <ac:spMk id="10" creationId="{C191A3E6-DD73-CFD5-AC74-DFC828BAF788}"/>
          </ac:spMkLst>
        </pc:spChg>
        <pc:spChg chg="del">
          <ac:chgData name="Saad M'nouny" userId="906b935cdc7674bc" providerId="Windows Live" clId="Web-{16837D7A-D32C-44B5-87C4-6F297849BF6E}" dt="2022-08-25T00:13:54.288" v="1613"/>
          <ac:spMkLst>
            <pc:docMk/>
            <pc:sldMk cId="4115059339" sldId="296"/>
            <ac:spMk id="15" creationId="{04F05C97-A337-67A1-98A7-639FA0C49D6B}"/>
          </ac:spMkLst>
        </pc:spChg>
        <pc:picChg chg="del">
          <ac:chgData name="Saad M'nouny" userId="906b935cdc7674bc" providerId="Windows Live" clId="Web-{16837D7A-D32C-44B5-87C4-6F297849BF6E}" dt="2022-08-25T00:13:54.288" v="1616"/>
          <ac:picMkLst>
            <pc:docMk/>
            <pc:sldMk cId="4115059339" sldId="296"/>
            <ac:picMk id="3" creationId="{8A82C01D-F7A6-3003-20E1-85E1FB20033A}"/>
          </ac:picMkLst>
        </pc:picChg>
        <pc:picChg chg="add mod">
          <ac:chgData name="Saad M'nouny" userId="906b935cdc7674bc" providerId="Windows Live" clId="Web-{16837D7A-D32C-44B5-87C4-6F297849BF6E}" dt="2022-08-25T00:14:09.616" v="1625" actId="1076"/>
          <ac:picMkLst>
            <pc:docMk/>
            <pc:sldMk cId="4115059339" sldId="296"/>
            <ac:picMk id="6" creationId="{9B276DF9-5C80-5498-71D7-C143B657E14E}"/>
          </ac:picMkLst>
        </pc:picChg>
        <pc:picChg chg="del">
          <ac:chgData name="Saad M'nouny" userId="906b935cdc7674bc" providerId="Windows Live" clId="Web-{16837D7A-D32C-44B5-87C4-6F297849BF6E}" dt="2022-08-25T00:13:54.288" v="1614"/>
          <ac:picMkLst>
            <pc:docMk/>
            <pc:sldMk cId="4115059339" sldId="296"/>
            <ac:picMk id="14" creationId="{CBE80B1C-817D-F6A8-F6D6-DD8F5A0223C7}"/>
          </ac:picMkLst>
        </pc:picChg>
      </pc:sldChg>
      <pc:sldChg chg="addSp delSp modSp add replId">
        <pc:chgData name="Saad M'nouny" userId="906b935cdc7674bc" providerId="Windows Live" clId="Web-{16837D7A-D32C-44B5-87C4-6F297849BF6E}" dt="2022-08-24T23:23:03.382" v="662" actId="20577"/>
        <pc:sldMkLst>
          <pc:docMk/>
          <pc:sldMk cId="477672574" sldId="297"/>
        </pc:sldMkLst>
        <pc:spChg chg="add del mod">
          <ac:chgData name="Saad M'nouny" userId="906b935cdc7674bc" providerId="Windows Live" clId="Web-{16837D7A-D32C-44B5-87C4-6F297849BF6E}" dt="2022-08-24T23:20:23.392" v="605"/>
          <ac:spMkLst>
            <pc:docMk/>
            <pc:sldMk cId="477672574" sldId="297"/>
            <ac:spMk id="4" creationId="{664595A7-327B-C2B7-5B7B-C2BAFBDF1B74}"/>
          </ac:spMkLst>
        </pc:spChg>
        <pc:spChg chg="add mod">
          <ac:chgData name="Saad M'nouny" userId="906b935cdc7674bc" providerId="Windows Live" clId="Web-{16837D7A-D32C-44B5-87C4-6F297849BF6E}" dt="2022-08-24T23:23:03.382" v="662" actId="20577"/>
          <ac:spMkLst>
            <pc:docMk/>
            <pc:sldMk cId="477672574" sldId="297"/>
            <ac:spMk id="5" creationId="{9D64DBE0-CE2F-E5EE-CC91-8D4797BB76E1}"/>
          </ac:spMkLst>
        </pc:spChg>
        <pc:spChg chg="add mod">
          <ac:chgData name="Saad M'nouny" userId="906b935cdc7674bc" providerId="Windows Live" clId="Web-{16837D7A-D32C-44B5-87C4-6F297849BF6E}" dt="2022-08-24T23:21:42.114" v="652" actId="20577"/>
          <ac:spMkLst>
            <pc:docMk/>
            <pc:sldMk cId="477672574" sldId="297"/>
            <ac:spMk id="6" creationId="{FD5B370C-8B99-9168-A41A-CAD7577DD954}"/>
          </ac:spMkLst>
        </pc:spChg>
        <pc:spChg chg="del">
          <ac:chgData name="Saad M'nouny" userId="906b935cdc7674bc" providerId="Windows Live" clId="Web-{16837D7A-D32C-44B5-87C4-6F297849BF6E}" dt="2022-08-24T23:20:20.470" v="604"/>
          <ac:spMkLst>
            <pc:docMk/>
            <pc:sldMk cId="477672574" sldId="297"/>
            <ac:spMk id="8" creationId="{26ECAB04-56E0-89F2-AF6A-4DFCF95E733C}"/>
          </ac:spMkLst>
        </pc:spChg>
        <pc:picChg chg="mod">
          <ac:chgData name="Saad M'nouny" userId="906b935cdc7674bc" providerId="Windows Live" clId="Web-{16837D7A-D32C-44B5-87C4-6F297849BF6E}" dt="2022-08-24T23:20:29.252" v="607" actId="1076"/>
          <ac:picMkLst>
            <pc:docMk/>
            <pc:sldMk cId="477672574" sldId="297"/>
            <ac:picMk id="12" creationId="{330241E6-2F95-B7C3-60F4-16F5DECA9C74}"/>
          </ac:picMkLst>
        </pc:picChg>
        <pc:cxnChg chg="add mod">
          <ac:chgData name="Saad M'nouny" userId="906b935cdc7674bc" providerId="Windows Live" clId="Web-{16837D7A-D32C-44B5-87C4-6F297849BF6E}" dt="2022-08-24T23:22:49.585" v="660" actId="1076"/>
          <ac:cxnSpMkLst>
            <pc:docMk/>
            <pc:sldMk cId="477672574" sldId="297"/>
            <ac:cxnSpMk id="9" creationId="{6F1F1F2F-33E4-C488-AC72-1188F1B0DD58}"/>
          </ac:cxnSpMkLst>
        </pc:cxnChg>
      </pc:sldChg>
    </pc:docChg>
  </pc:docChgLst>
  <pc:docChgLst>
    <pc:chgData name="Saad M'nouny" userId="906b935cdc7674bc" providerId="Windows Live" clId="Web-{B094BC35-DC68-4ED9-ABC0-A701E63A2356}"/>
    <pc:docChg chg="modSld">
      <pc:chgData name="Saad M'nouny" userId="906b935cdc7674bc" providerId="Windows Live" clId="Web-{B094BC35-DC68-4ED9-ABC0-A701E63A2356}" dt="2022-02-21T17:03:40.961" v="3" actId="20577"/>
      <pc:docMkLst>
        <pc:docMk/>
      </pc:docMkLst>
      <pc:sldChg chg="modSp">
        <pc:chgData name="Saad M'nouny" userId="906b935cdc7674bc" providerId="Windows Live" clId="Web-{B094BC35-DC68-4ED9-ABC0-A701E63A2356}" dt="2022-02-21T17:03:40.961" v="3" actId="20577"/>
        <pc:sldMkLst>
          <pc:docMk/>
          <pc:sldMk cId="3115348120" sldId="262"/>
        </pc:sldMkLst>
        <pc:spChg chg="mod">
          <ac:chgData name="Saad M'nouny" userId="906b935cdc7674bc" providerId="Windows Live" clId="Web-{B094BC35-DC68-4ED9-ABC0-A701E63A2356}" dt="2022-02-21T17:03:40.961" v="3" actId="20577"/>
          <ac:spMkLst>
            <pc:docMk/>
            <pc:sldMk cId="3115348120" sldId="262"/>
            <ac:spMk id="2" creationId="{00000000-0000-0000-0000-000000000000}"/>
          </ac:spMkLst>
        </pc:spChg>
      </pc:sldChg>
    </pc:docChg>
  </pc:docChgLst>
  <pc:docChgLst>
    <pc:chgData name="Saad M'nouny" userId="906b935cdc7674bc" providerId="Windows Live" clId="Web-{8BC76E5B-A93B-4B56-A71D-C2A1929FAD11}"/>
    <pc:docChg chg="addSld delSld modSld sldOrd">
      <pc:chgData name="Saad M'nouny" userId="906b935cdc7674bc" providerId="Windows Live" clId="Web-{8BC76E5B-A93B-4B56-A71D-C2A1929FAD11}" dt="2022-05-07T16:15:10.194" v="1499" actId="20577"/>
      <pc:docMkLst>
        <pc:docMk/>
      </pc:docMkLst>
      <pc:sldChg chg="modSp">
        <pc:chgData name="Saad M'nouny" userId="906b935cdc7674bc" providerId="Windows Live" clId="Web-{8BC76E5B-A93B-4B56-A71D-C2A1929FAD11}" dt="2022-05-07T15:02:42.306" v="51" actId="20577"/>
        <pc:sldMkLst>
          <pc:docMk/>
          <pc:sldMk cId="2988953009" sldId="257"/>
        </pc:sldMkLst>
        <pc:spChg chg="mod">
          <ac:chgData name="Saad M'nouny" userId="906b935cdc7674bc" providerId="Windows Live" clId="Web-{8BC76E5B-A93B-4B56-A71D-C2A1929FAD11}" dt="2022-05-07T15:02:42.306" v="51" actId="20577"/>
          <ac:spMkLst>
            <pc:docMk/>
            <pc:sldMk cId="2988953009" sldId="257"/>
            <ac:spMk id="3" creationId="{00000000-0000-0000-0000-000000000000}"/>
          </ac:spMkLst>
        </pc:spChg>
      </pc:sldChg>
      <pc:sldChg chg="addSp delSp modSp">
        <pc:chgData name="Saad M'nouny" userId="906b935cdc7674bc" providerId="Windows Live" clId="Web-{8BC76E5B-A93B-4B56-A71D-C2A1929FAD11}" dt="2022-05-07T15:14:53.818" v="278" actId="1076"/>
        <pc:sldMkLst>
          <pc:docMk/>
          <pc:sldMk cId="2911431231" sldId="260"/>
        </pc:sldMkLst>
        <pc:spChg chg="mod">
          <ac:chgData name="Saad M'nouny" userId="906b935cdc7674bc" providerId="Windows Live" clId="Web-{8BC76E5B-A93B-4B56-A71D-C2A1929FAD11}" dt="2022-05-07T15:02:55.697" v="55" actId="20577"/>
          <ac:spMkLst>
            <pc:docMk/>
            <pc:sldMk cId="2911431231" sldId="260"/>
            <ac:spMk id="2" creationId="{00000000-0000-0000-0000-000000000000}"/>
          </ac:spMkLst>
        </pc:spChg>
        <pc:spChg chg="mod">
          <ac:chgData name="Saad M'nouny" userId="906b935cdc7674bc" providerId="Windows Live" clId="Web-{8BC76E5B-A93B-4B56-A71D-C2A1929FAD11}" dt="2022-05-07T15:11:46.846" v="263" actId="20577"/>
          <ac:spMkLst>
            <pc:docMk/>
            <pc:sldMk cId="2911431231" sldId="260"/>
            <ac:spMk id="3" creationId="{00000000-0000-0000-0000-000000000000}"/>
          </ac:spMkLst>
        </pc:spChg>
        <pc:picChg chg="add del mod modCrop">
          <ac:chgData name="Saad M'nouny" userId="906b935cdc7674bc" providerId="Windows Live" clId="Web-{8BC76E5B-A93B-4B56-A71D-C2A1929FAD11}" dt="2022-05-07T15:13:00.910" v="266"/>
          <ac:picMkLst>
            <pc:docMk/>
            <pc:sldMk cId="2911431231" sldId="260"/>
            <ac:picMk id="5" creationId="{45453DE4-59C4-D2D1-EF85-E0FC39E120E9}"/>
          </ac:picMkLst>
        </pc:picChg>
        <pc:picChg chg="add mod">
          <ac:chgData name="Saad M'nouny" userId="906b935cdc7674bc" providerId="Windows Live" clId="Web-{8BC76E5B-A93B-4B56-A71D-C2A1929FAD11}" dt="2022-05-07T15:14:44.552" v="274" actId="1076"/>
          <ac:picMkLst>
            <pc:docMk/>
            <pc:sldMk cId="2911431231" sldId="260"/>
            <ac:picMk id="8" creationId="{95813B7E-0817-AADF-082D-3CE97F811375}"/>
          </ac:picMkLst>
        </pc:picChg>
        <pc:picChg chg="add del mod">
          <ac:chgData name="Saad M'nouny" userId="906b935cdc7674bc" providerId="Windows Live" clId="Web-{8BC76E5B-A93B-4B56-A71D-C2A1929FAD11}" dt="2022-05-07T15:13:21.098" v="269"/>
          <ac:picMkLst>
            <pc:docMk/>
            <pc:sldMk cId="2911431231" sldId="260"/>
            <ac:picMk id="9" creationId="{09D5277F-310C-0380-039B-1EC8691C3FE9}"/>
          </ac:picMkLst>
        </pc:picChg>
        <pc:picChg chg="add mod">
          <ac:chgData name="Saad M'nouny" userId="906b935cdc7674bc" providerId="Windows Live" clId="Web-{8BC76E5B-A93B-4B56-A71D-C2A1929FAD11}" dt="2022-05-07T15:14:53.818" v="278" actId="1076"/>
          <ac:picMkLst>
            <pc:docMk/>
            <pc:sldMk cId="2911431231" sldId="260"/>
            <ac:picMk id="10" creationId="{A188EF83-B01F-AF58-CE0F-C2A93F5C622D}"/>
          </ac:picMkLst>
        </pc:picChg>
      </pc:sldChg>
      <pc:sldChg chg="del">
        <pc:chgData name="Saad M'nouny" userId="906b935cdc7674bc" providerId="Windows Live" clId="Web-{8BC76E5B-A93B-4B56-A71D-C2A1929FAD11}" dt="2022-05-07T15:56:32.503" v="989"/>
        <pc:sldMkLst>
          <pc:docMk/>
          <pc:sldMk cId="3115348120" sldId="262"/>
        </pc:sldMkLst>
      </pc:sldChg>
      <pc:sldChg chg="addSp delSp modSp ord">
        <pc:chgData name="Saad M'nouny" userId="906b935cdc7674bc" providerId="Windows Live" clId="Web-{8BC76E5B-A93B-4B56-A71D-C2A1929FAD11}" dt="2022-05-07T15:00:14.194" v="50" actId="1076"/>
        <pc:sldMkLst>
          <pc:docMk/>
          <pc:sldMk cId="4008088574" sldId="266"/>
        </pc:sldMkLst>
        <pc:spChg chg="mod">
          <ac:chgData name="Saad M'nouny" userId="906b935cdc7674bc" providerId="Windows Live" clId="Web-{8BC76E5B-A93B-4B56-A71D-C2A1929FAD11}" dt="2022-05-07T15:00:14.194" v="50" actId="1076"/>
          <ac:spMkLst>
            <pc:docMk/>
            <pc:sldMk cId="4008088574" sldId="266"/>
            <ac:spMk id="7" creationId="{00000000-0000-0000-0000-000000000000}"/>
          </ac:spMkLst>
        </pc:spChg>
        <pc:picChg chg="del">
          <ac:chgData name="Saad M'nouny" userId="906b935cdc7674bc" providerId="Windows Live" clId="Web-{8BC76E5B-A93B-4B56-A71D-C2A1929FAD11}" dt="2022-05-07T14:59:30.350" v="33"/>
          <ac:picMkLst>
            <pc:docMk/>
            <pc:sldMk cId="4008088574" sldId="266"/>
            <ac:picMk id="4" creationId="{00000000-0000-0000-0000-000000000000}"/>
          </ac:picMkLst>
        </pc:picChg>
        <pc:picChg chg="add mod">
          <ac:chgData name="Saad M'nouny" userId="906b935cdc7674bc" providerId="Windows Live" clId="Web-{8BC76E5B-A93B-4B56-A71D-C2A1929FAD11}" dt="2022-05-07T14:59:52.709" v="42" actId="1076"/>
          <ac:picMkLst>
            <pc:docMk/>
            <pc:sldMk cId="4008088574" sldId="266"/>
            <ac:picMk id="5" creationId="{56EC94E2-0835-CB68-EA3E-FA88DAA9A5D6}"/>
          </ac:picMkLst>
        </pc:picChg>
      </pc:sldChg>
      <pc:sldChg chg="del">
        <pc:chgData name="Saad M'nouny" userId="906b935cdc7674bc" providerId="Windows Live" clId="Web-{8BC76E5B-A93B-4B56-A71D-C2A1929FAD11}" dt="2022-05-07T15:56:34.019" v="990"/>
        <pc:sldMkLst>
          <pc:docMk/>
          <pc:sldMk cId="2100884818" sldId="268"/>
        </pc:sldMkLst>
      </pc:sldChg>
      <pc:sldChg chg="del">
        <pc:chgData name="Saad M'nouny" userId="906b935cdc7674bc" providerId="Windows Live" clId="Web-{8BC76E5B-A93B-4B56-A71D-C2A1929FAD11}" dt="2022-05-07T15:57:30.629" v="1012"/>
        <pc:sldMkLst>
          <pc:docMk/>
          <pc:sldMk cId="3439307613" sldId="270"/>
        </pc:sldMkLst>
      </pc:sldChg>
      <pc:sldChg chg="addSp delSp modSp">
        <pc:chgData name="Saad M'nouny" userId="906b935cdc7674bc" providerId="Windows Live" clId="Web-{8BC76E5B-A93B-4B56-A71D-C2A1929FAD11}" dt="2022-05-07T15:21:20.090" v="347" actId="1076"/>
        <pc:sldMkLst>
          <pc:docMk/>
          <pc:sldMk cId="2338505024" sldId="276"/>
        </pc:sldMkLst>
        <pc:spChg chg="mod">
          <ac:chgData name="Saad M'nouny" userId="906b935cdc7674bc" providerId="Windows Live" clId="Web-{8BC76E5B-A93B-4B56-A71D-C2A1929FAD11}" dt="2022-05-07T15:15:37.303" v="288" actId="20577"/>
          <ac:spMkLst>
            <pc:docMk/>
            <pc:sldMk cId="2338505024" sldId="276"/>
            <ac:spMk id="2" creationId="{00000000-0000-0000-0000-000000000000}"/>
          </ac:spMkLst>
        </pc:spChg>
        <pc:spChg chg="add mod">
          <ac:chgData name="Saad M'nouny" userId="906b935cdc7674bc" providerId="Windows Live" clId="Web-{8BC76E5B-A93B-4B56-A71D-C2A1929FAD11}" dt="2022-05-07T15:19:51.464" v="332" actId="20577"/>
          <ac:spMkLst>
            <pc:docMk/>
            <pc:sldMk cId="2338505024" sldId="276"/>
            <ac:spMk id="5" creationId="{F6C92AB0-4DC0-2339-FFA7-F4A8C201EB6D}"/>
          </ac:spMkLst>
        </pc:spChg>
        <pc:spChg chg="del">
          <ac:chgData name="Saad M'nouny" userId="906b935cdc7674bc" providerId="Windows Live" clId="Web-{8BC76E5B-A93B-4B56-A71D-C2A1929FAD11}" dt="2022-05-07T15:15:42.007" v="289"/>
          <ac:spMkLst>
            <pc:docMk/>
            <pc:sldMk cId="2338505024" sldId="276"/>
            <ac:spMk id="7" creationId="{00000000-0000-0000-0000-000000000000}"/>
          </ac:spMkLst>
        </pc:spChg>
        <pc:picChg chg="del">
          <ac:chgData name="Saad M'nouny" userId="906b935cdc7674bc" providerId="Windows Live" clId="Web-{8BC76E5B-A93B-4B56-A71D-C2A1929FAD11}" dt="2022-05-07T15:15:44.007" v="290"/>
          <ac:picMkLst>
            <pc:docMk/>
            <pc:sldMk cId="2338505024" sldId="276"/>
            <ac:picMk id="4" creationId="{00000000-0000-0000-0000-000000000000}"/>
          </ac:picMkLst>
        </pc:picChg>
        <pc:picChg chg="add mod">
          <ac:chgData name="Saad M'nouny" userId="906b935cdc7674bc" providerId="Windows Live" clId="Web-{8BC76E5B-A93B-4B56-A71D-C2A1929FAD11}" dt="2022-05-07T15:21:20.090" v="347" actId="1076"/>
          <ac:picMkLst>
            <pc:docMk/>
            <pc:sldMk cId="2338505024" sldId="276"/>
            <ac:picMk id="6" creationId="{A1312FDB-D086-FB16-3761-67335EFAF6FE}"/>
          </ac:picMkLst>
        </pc:picChg>
        <pc:picChg chg="add mod">
          <ac:chgData name="Saad M'nouny" userId="906b935cdc7674bc" providerId="Windows Live" clId="Web-{8BC76E5B-A93B-4B56-A71D-C2A1929FAD11}" dt="2022-05-07T15:21:19.028" v="346" actId="1076"/>
          <ac:picMkLst>
            <pc:docMk/>
            <pc:sldMk cId="2338505024" sldId="276"/>
            <ac:picMk id="11" creationId="{DE6C0B87-9CDE-17EE-259F-EAFB14402A82}"/>
          </ac:picMkLst>
        </pc:picChg>
      </pc:sldChg>
      <pc:sldChg chg="addSp delSp modSp ord">
        <pc:chgData name="Saad M'nouny" userId="906b935cdc7674bc" providerId="Windows Live" clId="Web-{8BC76E5B-A93B-4B56-A71D-C2A1929FAD11}" dt="2022-05-07T14:59:25.146" v="31" actId="1076"/>
        <pc:sldMkLst>
          <pc:docMk/>
          <pc:sldMk cId="779954025" sldId="278"/>
        </pc:sldMkLst>
        <pc:spChg chg="mod">
          <ac:chgData name="Saad M'nouny" userId="906b935cdc7674bc" providerId="Windows Live" clId="Web-{8BC76E5B-A93B-4B56-A71D-C2A1929FAD11}" dt="2022-05-07T14:59:25.146" v="31" actId="1076"/>
          <ac:spMkLst>
            <pc:docMk/>
            <pc:sldMk cId="779954025" sldId="278"/>
            <ac:spMk id="5" creationId="{00000000-0000-0000-0000-000000000000}"/>
          </ac:spMkLst>
        </pc:spChg>
        <pc:picChg chg="del">
          <ac:chgData name="Saad M'nouny" userId="906b935cdc7674bc" providerId="Windows Live" clId="Web-{8BC76E5B-A93B-4B56-A71D-C2A1929FAD11}" dt="2022-05-07T14:58:08.083" v="1"/>
          <ac:picMkLst>
            <pc:docMk/>
            <pc:sldMk cId="779954025" sldId="278"/>
            <ac:picMk id="3" creationId="{00000000-0000-0000-0000-000000000000}"/>
          </ac:picMkLst>
        </pc:picChg>
        <pc:picChg chg="add mod">
          <ac:chgData name="Saad M'nouny" userId="906b935cdc7674bc" providerId="Windows Live" clId="Web-{8BC76E5B-A93B-4B56-A71D-C2A1929FAD11}" dt="2022-05-07T14:58:50.224" v="12" actId="1076"/>
          <ac:picMkLst>
            <pc:docMk/>
            <pc:sldMk cId="779954025" sldId="278"/>
            <ac:picMk id="6" creationId="{A853CDFC-DED8-35EC-B9B1-D5CEB57BEC9B}"/>
          </ac:picMkLst>
        </pc:picChg>
      </pc:sldChg>
      <pc:sldChg chg="del">
        <pc:chgData name="Saad M'nouny" userId="906b935cdc7674bc" providerId="Windows Live" clId="Web-{8BC76E5B-A93B-4B56-A71D-C2A1929FAD11}" dt="2022-05-07T15:24:20.890" v="361"/>
        <pc:sldMkLst>
          <pc:docMk/>
          <pc:sldMk cId="1382920168" sldId="279"/>
        </pc:sldMkLst>
      </pc:sldChg>
      <pc:sldChg chg="addSp delSp modSp">
        <pc:chgData name="Saad M'nouny" userId="906b935cdc7674bc" providerId="Windows Live" clId="Web-{8BC76E5B-A93B-4B56-A71D-C2A1929FAD11}" dt="2022-05-07T15:57:15.957" v="1010" actId="20577"/>
        <pc:sldMkLst>
          <pc:docMk/>
          <pc:sldMk cId="198783364" sldId="280"/>
        </pc:sldMkLst>
        <pc:spChg chg="mod">
          <ac:chgData name="Saad M'nouny" userId="906b935cdc7674bc" providerId="Windows Live" clId="Web-{8BC76E5B-A93B-4B56-A71D-C2A1929FAD11}" dt="2022-05-07T15:26:10.345" v="391" actId="20577"/>
          <ac:spMkLst>
            <pc:docMk/>
            <pc:sldMk cId="198783364" sldId="280"/>
            <ac:spMk id="2" creationId="{00000000-0000-0000-0000-000000000000}"/>
          </ac:spMkLst>
        </pc:spChg>
        <pc:spChg chg="add mod">
          <ac:chgData name="Saad M'nouny" userId="906b935cdc7674bc" providerId="Windows Live" clId="Web-{8BC76E5B-A93B-4B56-A71D-C2A1929FAD11}" dt="2022-05-07T15:57:15.957" v="1010" actId="20577"/>
          <ac:spMkLst>
            <pc:docMk/>
            <pc:sldMk cId="198783364" sldId="280"/>
            <ac:spMk id="5" creationId="{45B48ABF-D71B-33F4-DE6C-564CBBEFB3F5}"/>
          </ac:spMkLst>
        </pc:spChg>
        <pc:spChg chg="del">
          <ac:chgData name="Saad M'nouny" userId="906b935cdc7674bc" providerId="Windows Live" clId="Web-{8BC76E5B-A93B-4B56-A71D-C2A1929FAD11}" dt="2022-05-07T15:26:13.908" v="392"/>
          <ac:spMkLst>
            <pc:docMk/>
            <pc:sldMk cId="198783364" sldId="280"/>
            <ac:spMk id="7" creationId="{00000000-0000-0000-0000-000000000000}"/>
          </ac:spMkLst>
        </pc:spChg>
        <pc:picChg chg="del">
          <ac:chgData name="Saad M'nouny" userId="906b935cdc7674bc" providerId="Windows Live" clId="Web-{8BC76E5B-A93B-4B56-A71D-C2A1929FAD11}" dt="2022-05-07T15:26:15.205" v="393"/>
          <ac:picMkLst>
            <pc:docMk/>
            <pc:sldMk cId="198783364" sldId="280"/>
            <ac:picMk id="3" creationId="{00000000-0000-0000-0000-000000000000}"/>
          </ac:picMkLst>
        </pc:picChg>
      </pc:sldChg>
      <pc:sldChg chg="del">
        <pc:chgData name="Saad M'nouny" userId="906b935cdc7674bc" providerId="Windows Live" clId="Web-{8BC76E5B-A93B-4B56-A71D-C2A1929FAD11}" dt="2022-05-07T15:57:26.926" v="1011"/>
        <pc:sldMkLst>
          <pc:docMk/>
          <pc:sldMk cId="1401439386" sldId="284"/>
        </pc:sldMkLst>
      </pc:sldChg>
      <pc:sldChg chg="modSp">
        <pc:chgData name="Saad M'nouny" userId="906b935cdc7674bc" providerId="Windows Live" clId="Web-{8BC76E5B-A93B-4B56-A71D-C2A1929FAD11}" dt="2022-05-07T16:15:10.194" v="1499" actId="20577"/>
        <pc:sldMkLst>
          <pc:docMk/>
          <pc:sldMk cId="1317731733" sldId="286"/>
        </pc:sldMkLst>
        <pc:spChg chg="mod">
          <ac:chgData name="Saad M'nouny" userId="906b935cdc7674bc" providerId="Windows Live" clId="Web-{8BC76E5B-A93B-4B56-A71D-C2A1929FAD11}" dt="2022-05-07T15:58:02.989" v="1021" actId="20577"/>
          <ac:spMkLst>
            <pc:docMk/>
            <pc:sldMk cId="1317731733" sldId="286"/>
            <ac:spMk id="2" creationId="{00000000-0000-0000-0000-000000000000}"/>
          </ac:spMkLst>
        </pc:spChg>
        <pc:spChg chg="mod">
          <ac:chgData name="Saad M'nouny" userId="906b935cdc7674bc" providerId="Windows Live" clId="Web-{8BC76E5B-A93B-4B56-A71D-C2A1929FAD11}" dt="2022-05-07T16:15:10.194" v="1499" actId="20577"/>
          <ac:spMkLst>
            <pc:docMk/>
            <pc:sldMk cId="1317731733" sldId="286"/>
            <ac:spMk id="8" creationId="{00000000-0000-0000-0000-000000000000}"/>
          </ac:spMkLst>
        </pc:spChg>
      </pc:sldChg>
      <pc:sldChg chg="del">
        <pc:chgData name="Saad M'nouny" userId="906b935cdc7674bc" providerId="Windows Live" clId="Web-{8BC76E5B-A93B-4B56-A71D-C2A1929FAD11}" dt="2022-05-07T15:56:34.769" v="991"/>
        <pc:sldMkLst>
          <pc:docMk/>
          <pc:sldMk cId="1535575395" sldId="288"/>
        </pc:sldMkLst>
      </pc:sldChg>
      <pc:sldChg chg="addSp delSp modSp add replId">
        <pc:chgData name="Saad M'nouny" userId="906b935cdc7674bc" providerId="Windows Live" clId="Web-{8BC76E5B-A93B-4B56-A71D-C2A1929FAD11}" dt="2022-05-07T15:25:44.657" v="379" actId="14100"/>
        <pc:sldMkLst>
          <pc:docMk/>
          <pc:sldMk cId="2327027479" sldId="289"/>
        </pc:sldMkLst>
        <pc:spChg chg="del mod">
          <ac:chgData name="Saad M'nouny" userId="906b935cdc7674bc" providerId="Windows Live" clId="Web-{8BC76E5B-A93B-4B56-A71D-C2A1929FAD11}" dt="2022-05-07T15:23:47.452" v="352"/>
          <ac:spMkLst>
            <pc:docMk/>
            <pc:sldMk cId="2327027479" sldId="289"/>
            <ac:spMk id="5" creationId="{F6C92AB0-4DC0-2339-FFA7-F4A8C201EB6D}"/>
          </ac:spMkLst>
        </pc:spChg>
        <pc:spChg chg="add del mod">
          <ac:chgData name="Saad M'nouny" userId="906b935cdc7674bc" providerId="Windows Live" clId="Web-{8BC76E5B-A93B-4B56-A71D-C2A1929FAD11}" dt="2022-05-07T15:23:54.812" v="353"/>
          <ac:spMkLst>
            <pc:docMk/>
            <pc:sldMk cId="2327027479" sldId="289"/>
            <ac:spMk id="7" creationId="{91F5D779-AD08-E47F-C779-7B42AD1C9B74}"/>
          </ac:spMkLst>
        </pc:spChg>
        <pc:spChg chg="add mod">
          <ac:chgData name="Saad M'nouny" userId="906b935cdc7674bc" providerId="Windows Live" clId="Web-{8BC76E5B-A93B-4B56-A71D-C2A1929FAD11}" dt="2022-05-07T15:24:44.875" v="374" actId="20577"/>
          <ac:spMkLst>
            <pc:docMk/>
            <pc:sldMk cId="2327027479" sldId="289"/>
            <ac:spMk id="12" creationId="{D96F5AE6-01A7-A37C-6CF0-6CF0D44ED388}"/>
          </ac:spMkLst>
        </pc:spChg>
        <pc:picChg chg="del">
          <ac:chgData name="Saad M'nouny" userId="906b935cdc7674bc" providerId="Windows Live" clId="Web-{8BC76E5B-A93B-4B56-A71D-C2A1929FAD11}" dt="2022-05-07T15:23:43.046" v="350"/>
          <ac:picMkLst>
            <pc:docMk/>
            <pc:sldMk cId="2327027479" sldId="289"/>
            <ac:picMk id="6" creationId="{A1312FDB-D086-FB16-3761-67335EFAF6FE}"/>
          </ac:picMkLst>
        </pc:picChg>
        <pc:picChg chg="add mod">
          <ac:chgData name="Saad M'nouny" userId="906b935cdc7674bc" providerId="Windows Live" clId="Web-{8BC76E5B-A93B-4B56-A71D-C2A1929FAD11}" dt="2022-05-07T15:24:46.266" v="375" actId="1076"/>
          <ac:picMkLst>
            <pc:docMk/>
            <pc:sldMk cId="2327027479" sldId="289"/>
            <ac:picMk id="10" creationId="{FFD0521B-4423-6139-47F8-63AB4CD7685F}"/>
          </ac:picMkLst>
        </pc:picChg>
        <pc:picChg chg="del">
          <ac:chgData name="Saad M'nouny" userId="906b935cdc7674bc" providerId="Windows Live" clId="Web-{8BC76E5B-A93B-4B56-A71D-C2A1929FAD11}" dt="2022-05-07T15:23:42.233" v="349"/>
          <ac:picMkLst>
            <pc:docMk/>
            <pc:sldMk cId="2327027479" sldId="289"/>
            <ac:picMk id="11" creationId="{DE6C0B87-9CDE-17EE-259F-EAFB14402A82}"/>
          </ac:picMkLst>
        </pc:picChg>
        <pc:picChg chg="add mod">
          <ac:chgData name="Saad M'nouny" userId="906b935cdc7674bc" providerId="Windows Live" clId="Web-{8BC76E5B-A93B-4B56-A71D-C2A1929FAD11}" dt="2022-05-07T15:25:44.657" v="379" actId="14100"/>
          <ac:picMkLst>
            <pc:docMk/>
            <pc:sldMk cId="2327027479" sldId="289"/>
            <ac:picMk id="14" creationId="{71A90858-8444-88AC-DD5E-E7901D1B1E0F}"/>
          </ac:picMkLst>
        </pc:picChg>
      </pc:sldChg>
      <pc:sldChg chg="addSp delSp modSp add replId">
        <pc:chgData name="Saad M'nouny" userId="906b935cdc7674bc" providerId="Windows Live" clId="Web-{8BC76E5B-A93B-4B56-A71D-C2A1929FAD11}" dt="2022-05-07T15:43:58.394" v="646" actId="1076"/>
        <pc:sldMkLst>
          <pc:docMk/>
          <pc:sldMk cId="2892263761" sldId="290"/>
        </pc:sldMkLst>
        <pc:spChg chg="del">
          <ac:chgData name="Saad M'nouny" userId="906b935cdc7674bc" providerId="Windows Live" clId="Web-{8BC76E5B-A93B-4B56-A71D-C2A1929FAD11}" dt="2022-05-07T15:40:26.344" v="601"/>
          <ac:spMkLst>
            <pc:docMk/>
            <pc:sldMk cId="2892263761" sldId="290"/>
            <ac:spMk id="5" creationId="{45B48ABF-D71B-33F4-DE6C-564CBBEFB3F5}"/>
          </ac:spMkLst>
        </pc:spChg>
        <pc:spChg chg="add del mod">
          <ac:chgData name="Saad M'nouny" userId="906b935cdc7674bc" providerId="Windows Live" clId="Web-{8BC76E5B-A93B-4B56-A71D-C2A1929FAD11}" dt="2022-05-07T15:40:32.063" v="603"/>
          <ac:spMkLst>
            <pc:docMk/>
            <pc:sldMk cId="2892263761" sldId="290"/>
            <ac:spMk id="6" creationId="{3AF9A969-174F-6FBA-6096-619F6EF9221C}"/>
          </ac:spMkLst>
        </pc:spChg>
        <pc:spChg chg="add mod">
          <ac:chgData name="Saad M'nouny" userId="906b935cdc7674bc" providerId="Windows Live" clId="Web-{8BC76E5B-A93B-4B56-A71D-C2A1929FAD11}" dt="2022-05-07T15:42:33.565" v="614" actId="20577"/>
          <ac:spMkLst>
            <pc:docMk/>
            <pc:sldMk cId="2892263761" sldId="290"/>
            <ac:spMk id="10" creationId="{847C024B-7A05-C42E-1F6F-6FE875352164}"/>
          </ac:spMkLst>
        </pc:spChg>
        <pc:spChg chg="add mod">
          <ac:chgData name="Saad M'nouny" userId="906b935cdc7674bc" providerId="Windows Live" clId="Web-{8BC76E5B-A93B-4B56-A71D-C2A1929FAD11}" dt="2022-05-07T15:43:05.034" v="634" actId="20577"/>
          <ac:spMkLst>
            <pc:docMk/>
            <pc:sldMk cId="2892263761" sldId="290"/>
            <ac:spMk id="11" creationId="{651AF895-2747-6A9C-2427-5D1420680AD8}"/>
          </ac:spMkLst>
        </pc:spChg>
        <pc:spChg chg="add">
          <ac:chgData name="Saad M'nouny" userId="906b935cdc7674bc" providerId="Windows Live" clId="Web-{8BC76E5B-A93B-4B56-A71D-C2A1929FAD11}" dt="2022-05-07T15:40:26.938" v="602"/>
          <ac:spMkLst>
            <pc:docMk/>
            <pc:sldMk cId="2892263761" sldId="290"/>
            <ac:spMk id="12" creationId="{225458F3-8324-6199-E373-D88E3DF91E9C}"/>
          </ac:spMkLst>
        </pc:spChg>
        <pc:spChg chg="add">
          <ac:chgData name="Saad M'nouny" userId="906b935cdc7674bc" providerId="Windows Live" clId="Web-{8BC76E5B-A93B-4B56-A71D-C2A1929FAD11}" dt="2022-05-07T15:40:26.938" v="602"/>
          <ac:spMkLst>
            <pc:docMk/>
            <pc:sldMk cId="2892263761" sldId="290"/>
            <ac:spMk id="13" creationId="{F72B0750-A877-5B1D-F29B-5AA6954A6B54}"/>
          </ac:spMkLst>
        </pc:spChg>
        <pc:spChg chg="add mod">
          <ac:chgData name="Saad M'nouny" userId="906b935cdc7674bc" providerId="Windows Live" clId="Web-{8BC76E5B-A93B-4B56-A71D-C2A1929FAD11}" dt="2022-05-07T15:42:01.814" v="608" actId="1076"/>
          <ac:spMkLst>
            <pc:docMk/>
            <pc:sldMk cId="2892263761" sldId="290"/>
            <ac:spMk id="19" creationId="{BB46CD2B-AF01-1E4E-A491-2631EE730DA6}"/>
          </ac:spMkLst>
        </pc:spChg>
        <pc:spChg chg="add mod">
          <ac:chgData name="Saad M'nouny" userId="906b935cdc7674bc" providerId="Windows Live" clId="Web-{8BC76E5B-A93B-4B56-A71D-C2A1929FAD11}" dt="2022-05-07T15:42:38.393" v="617" actId="1076"/>
          <ac:spMkLst>
            <pc:docMk/>
            <pc:sldMk cId="2892263761" sldId="290"/>
            <ac:spMk id="20" creationId="{E693ECC7-B531-BBD4-B7AA-303B1566AC01}"/>
          </ac:spMkLst>
        </pc:spChg>
        <pc:spChg chg="add mod">
          <ac:chgData name="Saad M'nouny" userId="906b935cdc7674bc" providerId="Windows Live" clId="Web-{8BC76E5B-A93B-4B56-A71D-C2A1929FAD11}" dt="2022-05-07T15:43:12.706" v="637" actId="1076"/>
          <ac:spMkLst>
            <pc:docMk/>
            <pc:sldMk cId="2892263761" sldId="290"/>
            <ac:spMk id="21" creationId="{7D297DA3-F138-2F18-FAD3-A029C82C5D41}"/>
          </ac:spMkLst>
        </pc:spChg>
        <pc:spChg chg="add mod">
          <ac:chgData name="Saad M'nouny" userId="906b935cdc7674bc" providerId="Windows Live" clId="Web-{8BC76E5B-A93B-4B56-A71D-C2A1929FAD11}" dt="2022-05-07T15:43:58.394" v="646" actId="1076"/>
          <ac:spMkLst>
            <pc:docMk/>
            <pc:sldMk cId="2892263761" sldId="290"/>
            <ac:spMk id="23" creationId="{689C145C-532A-5918-4E10-CB271540BA81}"/>
          </ac:spMkLst>
        </pc:spChg>
        <pc:picChg chg="add del mod">
          <ac:chgData name="Saad M'nouny" userId="906b935cdc7674bc" providerId="Windows Live" clId="Web-{8BC76E5B-A93B-4B56-A71D-C2A1929FAD11}" dt="2022-05-07T15:41:53.689" v="605"/>
          <ac:picMkLst>
            <pc:docMk/>
            <pc:sldMk cId="2892263761" sldId="290"/>
            <ac:picMk id="7" creationId="{FFEDE9C3-BFF4-BD0A-A9E9-2EB26C0A0CD0}"/>
          </ac:picMkLst>
        </pc:picChg>
        <pc:picChg chg="add">
          <ac:chgData name="Saad M'nouny" userId="906b935cdc7674bc" providerId="Windows Live" clId="Web-{8BC76E5B-A93B-4B56-A71D-C2A1929FAD11}" dt="2022-05-07T15:40:26.938" v="602"/>
          <ac:picMkLst>
            <pc:docMk/>
            <pc:sldMk cId="2892263761" sldId="290"/>
            <ac:picMk id="14" creationId="{DEE2FA71-7843-85BD-9EF6-54F3BD7233BF}"/>
          </ac:picMkLst>
        </pc:picChg>
        <pc:picChg chg="add mod">
          <ac:chgData name="Saad M'nouny" userId="906b935cdc7674bc" providerId="Windows Live" clId="Web-{8BC76E5B-A93B-4B56-A71D-C2A1929FAD11}" dt="2022-05-07T15:43:37.988" v="643" actId="1076"/>
          <ac:picMkLst>
            <pc:docMk/>
            <pc:sldMk cId="2892263761" sldId="290"/>
            <ac:picMk id="15" creationId="{35CAD613-57D2-4E88-4389-D09C8C677E57}"/>
          </ac:picMkLst>
        </pc:picChg>
        <pc:picChg chg="add">
          <ac:chgData name="Saad M'nouny" userId="906b935cdc7674bc" providerId="Windows Live" clId="Web-{8BC76E5B-A93B-4B56-A71D-C2A1929FAD11}" dt="2022-05-07T15:40:26.938" v="602"/>
          <ac:picMkLst>
            <pc:docMk/>
            <pc:sldMk cId="2892263761" sldId="290"/>
            <ac:picMk id="17" creationId="{75F1A85E-BDB1-4CCD-B5B0-D676529B485C}"/>
          </ac:picMkLst>
        </pc:picChg>
        <pc:picChg chg="add del">
          <ac:chgData name="Saad M'nouny" userId="906b935cdc7674bc" providerId="Windows Live" clId="Web-{8BC76E5B-A93B-4B56-A71D-C2A1929FAD11}" dt="2022-05-07T15:43:25.488" v="641"/>
          <ac:picMkLst>
            <pc:docMk/>
            <pc:sldMk cId="2892263761" sldId="290"/>
            <ac:picMk id="18" creationId="{AD5F48C5-05A1-7B9C-36A9-B3C08DE91CA0}"/>
          </ac:picMkLst>
        </pc:picChg>
        <pc:picChg chg="add mod">
          <ac:chgData name="Saad M'nouny" userId="906b935cdc7674bc" providerId="Windows Live" clId="Web-{8BC76E5B-A93B-4B56-A71D-C2A1929FAD11}" dt="2022-05-07T15:43:23.441" v="640" actId="1076"/>
          <ac:picMkLst>
            <pc:docMk/>
            <pc:sldMk cId="2892263761" sldId="290"/>
            <ac:picMk id="22" creationId="{924F1E56-9326-D529-479F-D94525B23780}"/>
          </ac:picMkLst>
        </pc:picChg>
      </pc:sldChg>
      <pc:sldChg chg="addSp delSp modSp add replId">
        <pc:chgData name="Saad M'nouny" userId="906b935cdc7674bc" providerId="Windows Live" clId="Web-{8BC76E5B-A93B-4B56-A71D-C2A1929FAD11}" dt="2022-05-07T15:56:14.425" v="988"/>
        <pc:sldMkLst>
          <pc:docMk/>
          <pc:sldMk cId="208720920" sldId="291"/>
        </pc:sldMkLst>
        <pc:spChg chg="mod">
          <ac:chgData name="Saad M'nouny" userId="906b935cdc7674bc" providerId="Windows Live" clId="Web-{8BC76E5B-A93B-4B56-A71D-C2A1929FAD11}" dt="2022-05-07T15:44:55.223" v="684" actId="20577"/>
          <ac:spMkLst>
            <pc:docMk/>
            <pc:sldMk cId="208720920" sldId="291"/>
            <ac:spMk id="2" creationId="{00000000-0000-0000-0000-000000000000}"/>
          </ac:spMkLst>
        </pc:spChg>
        <pc:spChg chg="add del mod">
          <ac:chgData name="Saad M'nouny" userId="906b935cdc7674bc" providerId="Windows Live" clId="Web-{8BC76E5B-A93B-4B56-A71D-C2A1929FAD11}" dt="2022-05-07T15:53:44.047" v="806"/>
          <ac:spMkLst>
            <pc:docMk/>
            <pc:sldMk cId="208720920" sldId="291"/>
            <ac:spMk id="6" creationId="{851694B9-736F-136E-F9E2-C3BD9DF688CA}"/>
          </ac:spMkLst>
        </pc:spChg>
        <pc:spChg chg="add del mod">
          <ac:chgData name="Saad M'nouny" userId="906b935cdc7674bc" providerId="Windows Live" clId="Web-{8BC76E5B-A93B-4B56-A71D-C2A1929FAD11}" dt="2022-05-07T15:53:33.657" v="804"/>
          <ac:spMkLst>
            <pc:docMk/>
            <pc:sldMk cId="208720920" sldId="291"/>
            <ac:spMk id="7" creationId="{A03B4865-1964-2C1D-F9D1-0EA1175A7BD1}"/>
          </ac:spMkLst>
        </pc:spChg>
        <pc:spChg chg="del">
          <ac:chgData name="Saad M'nouny" userId="906b935cdc7674bc" providerId="Windows Live" clId="Web-{8BC76E5B-A93B-4B56-A71D-C2A1929FAD11}" dt="2022-05-07T15:44:58.020" v="696"/>
          <ac:spMkLst>
            <pc:docMk/>
            <pc:sldMk cId="208720920" sldId="291"/>
            <ac:spMk id="10" creationId="{847C024B-7A05-C42E-1F6F-6FE875352164}"/>
          </ac:spMkLst>
        </pc:spChg>
        <pc:spChg chg="del">
          <ac:chgData name="Saad M'nouny" userId="906b935cdc7674bc" providerId="Windows Live" clId="Web-{8BC76E5B-A93B-4B56-A71D-C2A1929FAD11}" dt="2022-05-07T15:44:58.020" v="695"/>
          <ac:spMkLst>
            <pc:docMk/>
            <pc:sldMk cId="208720920" sldId="291"/>
            <ac:spMk id="11" creationId="{651AF895-2747-6A9C-2427-5D1420680AD8}"/>
          </ac:spMkLst>
        </pc:spChg>
        <pc:spChg chg="del">
          <ac:chgData name="Saad M'nouny" userId="906b935cdc7674bc" providerId="Windows Live" clId="Web-{8BC76E5B-A93B-4B56-A71D-C2A1929FAD11}" dt="2022-05-07T15:44:58.020" v="694"/>
          <ac:spMkLst>
            <pc:docMk/>
            <pc:sldMk cId="208720920" sldId="291"/>
            <ac:spMk id="12" creationId="{225458F3-8324-6199-E373-D88E3DF91E9C}"/>
          </ac:spMkLst>
        </pc:spChg>
        <pc:spChg chg="del">
          <ac:chgData name="Saad M'nouny" userId="906b935cdc7674bc" providerId="Windows Live" clId="Web-{8BC76E5B-A93B-4B56-A71D-C2A1929FAD11}" dt="2022-05-07T15:44:58.020" v="693"/>
          <ac:spMkLst>
            <pc:docMk/>
            <pc:sldMk cId="208720920" sldId="291"/>
            <ac:spMk id="13" creationId="{F72B0750-A877-5B1D-F29B-5AA6954A6B54}"/>
          </ac:spMkLst>
        </pc:spChg>
        <pc:spChg chg="del">
          <ac:chgData name="Saad M'nouny" userId="906b935cdc7674bc" providerId="Windows Live" clId="Web-{8BC76E5B-A93B-4B56-A71D-C2A1929FAD11}" dt="2022-05-07T15:44:58.020" v="689"/>
          <ac:spMkLst>
            <pc:docMk/>
            <pc:sldMk cId="208720920" sldId="291"/>
            <ac:spMk id="19" creationId="{BB46CD2B-AF01-1E4E-A491-2631EE730DA6}"/>
          </ac:spMkLst>
        </pc:spChg>
        <pc:spChg chg="del">
          <ac:chgData name="Saad M'nouny" userId="906b935cdc7674bc" providerId="Windows Live" clId="Web-{8BC76E5B-A93B-4B56-A71D-C2A1929FAD11}" dt="2022-05-07T15:44:58.020" v="688"/>
          <ac:spMkLst>
            <pc:docMk/>
            <pc:sldMk cId="208720920" sldId="291"/>
            <ac:spMk id="20" creationId="{E693ECC7-B531-BBD4-B7AA-303B1566AC01}"/>
          </ac:spMkLst>
        </pc:spChg>
        <pc:spChg chg="del">
          <ac:chgData name="Saad M'nouny" userId="906b935cdc7674bc" providerId="Windows Live" clId="Web-{8BC76E5B-A93B-4B56-A71D-C2A1929FAD11}" dt="2022-05-07T15:44:58.020" v="687"/>
          <ac:spMkLst>
            <pc:docMk/>
            <pc:sldMk cId="208720920" sldId="291"/>
            <ac:spMk id="21" creationId="{7D297DA3-F138-2F18-FAD3-A029C82C5D41}"/>
          </ac:spMkLst>
        </pc:spChg>
        <pc:spChg chg="del">
          <ac:chgData name="Saad M'nouny" userId="906b935cdc7674bc" providerId="Windows Live" clId="Web-{8BC76E5B-A93B-4B56-A71D-C2A1929FAD11}" dt="2022-05-07T15:44:58.020" v="685"/>
          <ac:spMkLst>
            <pc:docMk/>
            <pc:sldMk cId="208720920" sldId="291"/>
            <ac:spMk id="23" creationId="{689C145C-532A-5918-4E10-CB271540BA81}"/>
          </ac:spMkLst>
        </pc:spChg>
        <pc:graphicFrameChg chg="add mod modGraphic">
          <ac:chgData name="Saad M'nouny" userId="906b935cdc7674bc" providerId="Windows Live" clId="Web-{8BC76E5B-A93B-4B56-A71D-C2A1929FAD11}" dt="2022-05-07T15:56:14.425" v="988"/>
          <ac:graphicFrameMkLst>
            <pc:docMk/>
            <pc:sldMk cId="208720920" sldId="291"/>
            <ac:graphicFrameMk id="18" creationId="{DF8CC8E4-E0F6-03D0-904C-326CEB6BD000}"/>
          </ac:graphicFrameMkLst>
        </pc:graphicFrameChg>
        <pc:picChg chg="add del mod">
          <ac:chgData name="Saad M'nouny" userId="906b935cdc7674bc" providerId="Windows Live" clId="Web-{8BC76E5B-A93B-4B56-A71D-C2A1929FAD11}" dt="2022-05-07T15:48:01.320" v="705"/>
          <ac:picMkLst>
            <pc:docMk/>
            <pc:sldMk cId="208720920" sldId="291"/>
            <ac:picMk id="3" creationId="{CF7BE4D1-5AEA-9D7D-5AA2-016F5D40AB78}"/>
          </ac:picMkLst>
        </pc:picChg>
        <pc:picChg chg="add del mod">
          <ac:chgData name="Saad M'nouny" userId="906b935cdc7674bc" providerId="Windows Live" clId="Web-{8BC76E5B-A93B-4B56-A71D-C2A1929FAD11}" dt="2022-05-07T15:48:02.023" v="706"/>
          <ac:picMkLst>
            <pc:docMk/>
            <pc:sldMk cId="208720920" sldId="291"/>
            <ac:picMk id="5" creationId="{59C83D04-3DA3-648B-B15F-574B2A15C870}"/>
          </ac:picMkLst>
        </pc:picChg>
        <pc:picChg chg="del">
          <ac:chgData name="Saad M'nouny" userId="906b935cdc7674bc" providerId="Windows Live" clId="Web-{8BC76E5B-A93B-4B56-A71D-C2A1929FAD11}" dt="2022-05-07T15:44:58.020" v="692"/>
          <ac:picMkLst>
            <pc:docMk/>
            <pc:sldMk cId="208720920" sldId="291"/>
            <ac:picMk id="14" creationId="{DEE2FA71-7843-85BD-9EF6-54F3BD7233BF}"/>
          </ac:picMkLst>
        </pc:picChg>
        <pc:picChg chg="del">
          <ac:chgData name="Saad M'nouny" userId="906b935cdc7674bc" providerId="Windows Live" clId="Web-{8BC76E5B-A93B-4B56-A71D-C2A1929FAD11}" dt="2022-05-07T15:44:58.020" v="691"/>
          <ac:picMkLst>
            <pc:docMk/>
            <pc:sldMk cId="208720920" sldId="291"/>
            <ac:picMk id="15" creationId="{35CAD613-57D2-4E88-4389-D09C8C677E57}"/>
          </ac:picMkLst>
        </pc:picChg>
        <pc:picChg chg="del">
          <ac:chgData name="Saad M'nouny" userId="906b935cdc7674bc" providerId="Windows Live" clId="Web-{8BC76E5B-A93B-4B56-A71D-C2A1929FAD11}" dt="2022-05-07T15:44:58.020" v="690"/>
          <ac:picMkLst>
            <pc:docMk/>
            <pc:sldMk cId="208720920" sldId="291"/>
            <ac:picMk id="17" creationId="{75F1A85E-BDB1-4CCD-B5B0-D676529B485C}"/>
          </ac:picMkLst>
        </pc:picChg>
        <pc:picChg chg="del">
          <ac:chgData name="Saad M'nouny" userId="906b935cdc7674bc" providerId="Windows Live" clId="Web-{8BC76E5B-A93B-4B56-A71D-C2A1929FAD11}" dt="2022-05-07T15:44:58.020" v="686"/>
          <ac:picMkLst>
            <pc:docMk/>
            <pc:sldMk cId="208720920" sldId="291"/>
            <ac:picMk id="22" creationId="{924F1E56-9326-D529-479F-D94525B23780}"/>
          </ac:picMkLst>
        </pc:picChg>
      </pc:sldChg>
    </pc:docChg>
  </pc:docChgLst>
  <pc:docChgLst>
    <pc:chgData name="Saad M'nouny" userId="906b935cdc7674bc" providerId="Windows Live" clId="Web-{DDEE6461-0DDF-4578-8A65-4A07A659769E}"/>
    <pc:docChg chg="modSld sldOrd">
      <pc:chgData name="Saad M'nouny" userId="906b935cdc7674bc" providerId="Windows Live" clId="Web-{DDEE6461-0DDF-4578-8A65-4A07A659769E}" dt="2022-05-07T14:40:08.315" v="947" actId="20577"/>
      <pc:docMkLst>
        <pc:docMk/>
      </pc:docMkLst>
      <pc:sldChg chg="modSp">
        <pc:chgData name="Saad M'nouny" userId="906b935cdc7674bc" providerId="Windows Live" clId="Web-{DDEE6461-0DDF-4578-8A65-4A07A659769E}" dt="2022-05-07T13:51:58.261" v="13" actId="20577"/>
        <pc:sldMkLst>
          <pc:docMk/>
          <pc:sldMk cId="3608614116" sldId="256"/>
        </pc:sldMkLst>
        <pc:spChg chg="mod">
          <ac:chgData name="Saad M'nouny" userId="906b935cdc7674bc" providerId="Windows Live" clId="Web-{DDEE6461-0DDF-4578-8A65-4A07A659769E}" dt="2022-05-07T13:51:34.135" v="8" actId="20577"/>
          <ac:spMkLst>
            <pc:docMk/>
            <pc:sldMk cId="3608614116" sldId="256"/>
            <ac:spMk id="2" creationId="{00000000-0000-0000-0000-000000000000}"/>
          </ac:spMkLst>
        </pc:spChg>
        <pc:spChg chg="mod">
          <ac:chgData name="Saad M'nouny" userId="906b935cdc7674bc" providerId="Windows Live" clId="Web-{DDEE6461-0DDF-4578-8A65-4A07A659769E}" dt="2022-05-07T13:51:58.261" v="13" actId="20577"/>
          <ac:spMkLst>
            <pc:docMk/>
            <pc:sldMk cId="3608614116" sldId="256"/>
            <ac:spMk id="3" creationId="{00000000-0000-0000-0000-000000000000}"/>
          </ac:spMkLst>
        </pc:spChg>
      </pc:sldChg>
      <pc:sldChg chg="addSp delSp modSp">
        <pc:chgData name="Saad M'nouny" userId="906b935cdc7674bc" providerId="Windows Live" clId="Web-{DDEE6461-0DDF-4578-8A65-4A07A659769E}" dt="2022-05-07T14:32:21.522" v="851" actId="20577"/>
        <pc:sldMkLst>
          <pc:docMk/>
          <pc:sldMk cId="2988953009" sldId="257"/>
        </pc:sldMkLst>
        <pc:spChg chg="mod">
          <ac:chgData name="Saad M'nouny" userId="906b935cdc7674bc" providerId="Windows Live" clId="Web-{DDEE6461-0DDF-4578-8A65-4A07A659769E}" dt="2022-05-07T14:32:21.522" v="851" actId="20577"/>
          <ac:spMkLst>
            <pc:docMk/>
            <pc:sldMk cId="2988953009" sldId="257"/>
            <ac:spMk id="3" creationId="{00000000-0000-0000-0000-000000000000}"/>
          </ac:spMkLst>
        </pc:spChg>
        <pc:grpChg chg="add mod">
          <ac:chgData name="Saad M'nouny" userId="906b935cdc7674bc" providerId="Windows Live" clId="Web-{DDEE6461-0DDF-4578-8A65-4A07A659769E}" dt="2022-05-07T14:15:55.481" v="505" actId="1076"/>
          <ac:grpSpMkLst>
            <pc:docMk/>
            <pc:sldMk cId="2988953009" sldId="257"/>
            <ac:grpSpMk id="7" creationId="{98D5F085-6AC5-33B3-97ED-8E3423024C40}"/>
          </ac:grpSpMkLst>
        </pc:grpChg>
        <pc:picChg chg="add del mod">
          <ac:chgData name="Saad M'nouny" userId="906b935cdc7674bc" providerId="Windows Live" clId="Web-{DDEE6461-0DDF-4578-8A65-4A07A659769E}" dt="2022-05-07T14:09:37.889" v="479"/>
          <ac:picMkLst>
            <pc:docMk/>
            <pc:sldMk cId="2988953009" sldId="257"/>
            <ac:picMk id="4" creationId="{8B6D440A-198D-8474-3037-BBCEB85D546A}"/>
          </ac:picMkLst>
        </pc:picChg>
        <pc:picChg chg="add mod">
          <ac:chgData name="Saad M'nouny" userId="906b935cdc7674bc" providerId="Windows Live" clId="Web-{DDEE6461-0DDF-4578-8A65-4A07A659769E}" dt="2022-05-07T14:15:40.824" v="503" actId="1076"/>
          <ac:picMkLst>
            <pc:docMk/>
            <pc:sldMk cId="2988953009" sldId="257"/>
            <ac:picMk id="5" creationId="{3D4C6B52-6F68-0E7B-D6D5-5048DF7489E3}"/>
          </ac:picMkLst>
        </pc:picChg>
        <pc:picChg chg="add mod ord modCrop">
          <ac:chgData name="Saad M'nouny" userId="906b935cdc7674bc" providerId="Windows Live" clId="Web-{DDEE6461-0DDF-4578-8A65-4A07A659769E}" dt="2022-05-07T14:15:21.043" v="502"/>
          <ac:picMkLst>
            <pc:docMk/>
            <pc:sldMk cId="2988953009" sldId="257"/>
            <ac:picMk id="6" creationId="{7617F414-78B5-6115-9FBF-DF1D179A8AFD}"/>
          </ac:picMkLst>
        </pc:picChg>
      </pc:sldChg>
      <pc:sldChg chg="addSp">
        <pc:chgData name="Saad M'nouny" userId="906b935cdc7674bc" providerId="Windows Live" clId="Web-{DDEE6461-0DDF-4578-8A65-4A07A659769E}" dt="2022-05-07T14:19:04.502" v="535"/>
        <pc:sldMkLst>
          <pc:docMk/>
          <pc:sldMk cId="2940396096" sldId="258"/>
        </pc:sldMkLst>
        <pc:grpChg chg="add">
          <ac:chgData name="Saad M'nouny" userId="906b935cdc7674bc" providerId="Windows Live" clId="Web-{DDEE6461-0DDF-4578-8A65-4A07A659769E}" dt="2022-05-07T14:19:04.502" v="535"/>
          <ac:grpSpMkLst>
            <pc:docMk/>
            <pc:sldMk cId="2940396096" sldId="258"/>
            <ac:grpSpMk id="2" creationId="{5A8797E5-14FB-8D6D-3121-C3A755B44264}"/>
          </ac:grpSpMkLst>
        </pc:grpChg>
      </pc:sldChg>
      <pc:sldChg chg="addSp delSp modSp">
        <pc:chgData name="Saad M'nouny" userId="906b935cdc7674bc" providerId="Windows Live" clId="Web-{DDEE6461-0DDF-4578-8A65-4A07A659769E}" dt="2022-05-07T14:17:30.812" v="516" actId="1076"/>
        <pc:sldMkLst>
          <pc:docMk/>
          <pc:sldMk cId="2969227093" sldId="259"/>
        </pc:sldMkLst>
        <pc:spChg chg="mod">
          <ac:chgData name="Saad M'nouny" userId="906b935cdc7674bc" providerId="Windows Live" clId="Web-{DDEE6461-0DDF-4578-8A65-4A07A659769E}" dt="2022-05-07T14:05:26.987" v="472" actId="20577"/>
          <ac:spMkLst>
            <pc:docMk/>
            <pc:sldMk cId="2969227093" sldId="259"/>
            <ac:spMk id="3" creationId="{00000000-0000-0000-0000-000000000000}"/>
          </ac:spMkLst>
        </pc:spChg>
        <pc:grpChg chg="add del mod">
          <ac:chgData name="Saad M'nouny" userId="906b935cdc7674bc" providerId="Windows Live" clId="Web-{DDEE6461-0DDF-4578-8A65-4A07A659769E}" dt="2022-05-07T14:17:04.467" v="511"/>
          <ac:grpSpMkLst>
            <pc:docMk/>
            <pc:sldMk cId="2969227093" sldId="259"/>
            <ac:grpSpMk id="4" creationId="{33E50490-3DEE-0393-4FCA-F0EC66DF6DA8}"/>
          </ac:grpSpMkLst>
        </pc:grpChg>
        <pc:grpChg chg="add mod">
          <ac:chgData name="Saad M'nouny" userId="906b935cdc7674bc" providerId="Windows Live" clId="Web-{DDEE6461-0DDF-4578-8A65-4A07A659769E}" dt="2022-05-07T14:17:30.812" v="516" actId="1076"/>
          <ac:grpSpMkLst>
            <pc:docMk/>
            <pc:sldMk cId="2969227093" sldId="259"/>
            <ac:grpSpMk id="8" creationId="{359DDA85-A595-87AF-B843-AD5F7A33D9C1}"/>
          </ac:grpSpMkLst>
        </pc:grpChg>
        <pc:picChg chg="del topLvl">
          <ac:chgData name="Saad M'nouny" userId="906b935cdc7674bc" providerId="Windows Live" clId="Web-{DDEE6461-0DDF-4578-8A65-4A07A659769E}" dt="2022-05-07T14:17:04.467" v="511"/>
          <ac:picMkLst>
            <pc:docMk/>
            <pc:sldMk cId="2969227093" sldId="259"/>
            <ac:picMk id="6" creationId="{188010B9-8DAC-1BB1-080D-8E49163CBD02}"/>
          </ac:picMkLst>
        </pc:picChg>
        <pc:picChg chg="del topLvl">
          <ac:chgData name="Saad M'nouny" userId="906b935cdc7674bc" providerId="Windows Live" clId="Web-{DDEE6461-0DDF-4578-8A65-4A07A659769E}" dt="2022-05-07T14:17:07.186" v="512"/>
          <ac:picMkLst>
            <pc:docMk/>
            <pc:sldMk cId="2969227093" sldId="259"/>
            <ac:picMk id="7" creationId="{45F12192-C103-7D49-F176-B3663AA46DCC}"/>
          </ac:picMkLst>
        </pc:picChg>
      </pc:sldChg>
      <pc:sldChg chg="addSp">
        <pc:chgData name="Saad M'nouny" userId="906b935cdc7674bc" providerId="Windows Live" clId="Web-{DDEE6461-0DDF-4578-8A65-4A07A659769E}" dt="2022-05-07T14:18:46.595" v="522"/>
        <pc:sldMkLst>
          <pc:docMk/>
          <pc:sldMk cId="2911431231" sldId="260"/>
        </pc:sldMkLst>
        <pc:grpChg chg="add">
          <ac:chgData name="Saad M'nouny" userId="906b935cdc7674bc" providerId="Windows Live" clId="Web-{DDEE6461-0DDF-4578-8A65-4A07A659769E}" dt="2022-05-07T14:18:46.595" v="522"/>
          <ac:grpSpMkLst>
            <pc:docMk/>
            <pc:sldMk cId="2911431231" sldId="260"/>
            <ac:grpSpMk id="4" creationId="{B0C2B61E-E94C-CE37-32FB-D72FFA07A4F7}"/>
          </ac:grpSpMkLst>
        </pc:grpChg>
      </pc:sldChg>
      <pc:sldChg chg="addSp delSp modSp ord">
        <pc:chgData name="Saad M'nouny" userId="906b935cdc7674bc" providerId="Windows Live" clId="Web-{DDEE6461-0DDF-4578-8A65-4A07A659769E}" dt="2022-05-07T14:37:21.155" v="882" actId="1076"/>
        <pc:sldMkLst>
          <pc:docMk/>
          <pc:sldMk cId="3971587715" sldId="261"/>
        </pc:sldMkLst>
        <pc:spChg chg="mod">
          <ac:chgData name="Saad M'nouny" userId="906b935cdc7674bc" providerId="Windows Live" clId="Web-{DDEE6461-0DDF-4578-8A65-4A07A659769E}" dt="2022-05-07T14:37:21.155" v="882" actId="1076"/>
          <ac:spMkLst>
            <pc:docMk/>
            <pc:sldMk cId="3971587715" sldId="261"/>
            <ac:spMk id="5" creationId="{00000000-0000-0000-0000-000000000000}"/>
          </ac:spMkLst>
        </pc:spChg>
        <pc:grpChg chg="add">
          <ac:chgData name="Saad M'nouny" userId="906b935cdc7674bc" providerId="Windows Live" clId="Web-{DDEE6461-0DDF-4578-8A65-4A07A659769E}" dt="2022-05-07T14:18:47.876" v="523"/>
          <ac:grpSpMkLst>
            <pc:docMk/>
            <pc:sldMk cId="3971587715" sldId="261"/>
            <ac:grpSpMk id="3" creationId="{6ACA94C6-E16F-2566-E82B-1AB051738D7C}"/>
          </ac:grpSpMkLst>
        </pc:grpChg>
        <pc:picChg chg="del">
          <ac:chgData name="Saad M'nouny" userId="906b935cdc7674bc" providerId="Windows Live" clId="Web-{DDEE6461-0DDF-4578-8A65-4A07A659769E}" dt="2022-05-07T14:36:06.434" v="868"/>
          <ac:picMkLst>
            <pc:docMk/>
            <pc:sldMk cId="3971587715" sldId="261"/>
            <ac:picMk id="4" creationId="{00000000-0000-0000-0000-000000000000}"/>
          </ac:picMkLst>
        </pc:picChg>
        <pc:picChg chg="add mod">
          <ac:chgData name="Saad M'nouny" userId="906b935cdc7674bc" providerId="Windows Live" clId="Web-{DDEE6461-0DDF-4578-8A65-4A07A659769E}" dt="2022-05-07T14:37:05.560" v="879" actId="1076"/>
          <ac:picMkLst>
            <pc:docMk/>
            <pc:sldMk cId="3971587715" sldId="261"/>
            <ac:picMk id="9" creationId="{F1C59FC0-2805-568B-6578-8408DABFA726}"/>
          </ac:picMkLst>
        </pc:picChg>
      </pc:sldChg>
      <pc:sldChg chg="addSp">
        <pc:chgData name="Saad M'nouny" userId="906b935cdc7674bc" providerId="Windows Live" clId="Web-{DDEE6461-0DDF-4578-8A65-4A07A659769E}" dt="2022-05-07T14:18:56.658" v="529"/>
        <pc:sldMkLst>
          <pc:docMk/>
          <pc:sldMk cId="3115348120" sldId="262"/>
        </pc:sldMkLst>
        <pc:grpChg chg="add">
          <ac:chgData name="Saad M'nouny" userId="906b935cdc7674bc" providerId="Windows Live" clId="Web-{DDEE6461-0DDF-4578-8A65-4A07A659769E}" dt="2022-05-07T14:18:56.658" v="529"/>
          <ac:grpSpMkLst>
            <pc:docMk/>
            <pc:sldMk cId="3115348120" sldId="262"/>
            <ac:grpSpMk id="3" creationId="{A08CFC49-E9DC-DDE5-40D8-4D414F22D24B}"/>
          </ac:grpSpMkLst>
        </pc:grpChg>
      </pc:sldChg>
      <pc:sldChg chg="addSp delSp modSp">
        <pc:chgData name="Saad M'nouny" userId="906b935cdc7674bc" providerId="Windows Live" clId="Web-{DDEE6461-0DDF-4578-8A65-4A07A659769E}" dt="2022-05-07T14:40:08.315" v="947" actId="20577"/>
        <pc:sldMkLst>
          <pc:docMk/>
          <pc:sldMk cId="2350889749" sldId="265"/>
        </pc:sldMkLst>
        <pc:spChg chg="mod">
          <ac:chgData name="Saad M'nouny" userId="906b935cdc7674bc" providerId="Windows Live" clId="Web-{DDEE6461-0DDF-4578-8A65-4A07A659769E}" dt="2022-05-07T14:30:53.441" v="821"/>
          <ac:spMkLst>
            <pc:docMk/>
            <pc:sldMk cId="2350889749" sldId="265"/>
            <ac:spMk id="2" creationId="{00000000-0000-0000-0000-000000000000}"/>
          </ac:spMkLst>
        </pc:spChg>
        <pc:spChg chg="add del mod">
          <ac:chgData name="Saad M'nouny" userId="906b935cdc7674bc" providerId="Windows Live" clId="Web-{DDEE6461-0DDF-4578-8A65-4A07A659769E}" dt="2022-05-07T14:21:13.489" v="536"/>
          <ac:spMkLst>
            <pc:docMk/>
            <pc:sldMk cId="2350889749" sldId="265"/>
            <ac:spMk id="5" creationId="{56AD3814-3230-AF09-41B2-819797D3AE1B}"/>
          </ac:spMkLst>
        </pc:spChg>
        <pc:spChg chg="add mod">
          <ac:chgData name="Saad M'nouny" userId="906b935cdc7674bc" providerId="Windows Live" clId="Web-{DDEE6461-0DDF-4578-8A65-4A07A659769E}" dt="2022-05-07T14:40:08.315" v="947" actId="20577"/>
          <ac:spMkLst>
            <pc:docMk/>
            <pc:sldMk cId="2350889749" sldId="265"/>
            <ac:spMk id="22" creationId="{BC47486E-5CE0-80C3-02E7-B93C4AB69E5B}"/>
          </ac:spMkLst>
        </pc:spChg>
        <pc:grpChg chg="add">
          <ac:chgData name="Saad M'nouny" userId="906b935cdc7674bc" providerId="Windows Live" clId="Web-{DDEE6461-0DDF-4578-8A65-4A07A659769E}" dt="2022-05-07T14:18:43.688" v="521"/>
          <ac:grpSpMkLst>
            <pc:docMk/>
            <pc:sldMk cId="2350889749" sldId="265"/>
            <ac:grpSpMk id="11" creationId="{E77ECDE0-5FFD-9A23-427F-A2780D78A9C0}"/>
          </ac:grpSpMkLst>
        </pc:grpChg>
        <pc:grpChg chg="add mod">
          <ac:chgData name="Saad M'nouny" userId="906b935cdc7674bc" providerId="Windows Live" clId="Web-{DDEE6461-0DDF-4578-8A65-4A07A659769E}" dt="2022-05-07T14:28:53.376" v="776" actId="1076"/>
          <ac:grpSpMkLst>
            <pc:docMk/>
            <pc:sldMk cId="2350889749" sldId="265"/>
            <ac:grpSpMk id="23" creationId="{7BBBB539-81CF-DB89-E6CD-B683179E42EF}"/>
          </ac:grpSpMkLst>
        </pc:grpChg>
        <pc:picChg chg="del">
          <ac:chgData name="Saad M'nouny" userId="906b935cdc7674bc" providerId="Windows Live" clId="Web-{DDEE6461-0DDF-4578-8A65-4A07A659769E}" dt="2022-05-07T14:08:31.200" v="473"/>
          <ac:picMkLst>
            <pc:docMk/>
            <pc:sldMk cId="2350889749" sldId="265"/>
            <ac:picMk id="3" creationId="{00000000-0000-0000-0000-000000000000}"/>
          </ac:picMkLst>
        </pc:picChg>
        <pc:picChg chg="del">
          <ac:chgData name="Saad M'nouny" userId="906b935cdc7674bc" providerId="Windows Live" clId="Web-{DDEE6461-0DDF-4578-8A65-4A07A659769E}" dt="2022-05-07T14:08:33.137" v="474"/>
          <ac:picMkLst>
            <pc:docMk/>
            <pc:sldMk cId="2350889749" sldId="265"/>
            <ac:picMk id="4" creationId="{00000000-0000-0000-0000-000000000000}"/>
          </ac:picMkLst>
        </pc:picChg>
        <pc:picChg chg="add del">
          <ac:chgData name="Saad M'nouny" userId="906b935cdc7674bc" providerId="Windows Live" clId="Web-{DDEE6461-0DDF-4578-8A65-4A07A659769E}" dt="2022-05-07T14:18:26.422" v="518"/>
          <ac:picMkLst>
            <pc:docMk/>
            <pc:sldMk cId="2350889749" sldId="265"/>
            <ac:picMk id="7" creationId="{766BFB5B-98D4-8B04-D5EB-F2A47FE6A5DB}"/>
          </ac:picMkLst>
        </pc:picChg>
        <pc:picChg chg="add del">
          <ac:chgData name="Saad M'nouny" userId="906b935cdc7674bc" providerId="Windows Live" clId="Web-{DDEE6461-0DDF-4578-8A65-4A07A659769E}" dt="2022-05-07T14:18:43.407" v="520"/>
          <ac:picMkLst>
            <pc:docMk/>
            <pc:sldMk cId="2350889749" sldId="265"/>
            <ac:picMk id="9" creationId="{E904AE24-1D89-6471-7A43-A12CF61A629B}"/>
          </ac:picMkLst>
        </pc:picChg>
        <pc:picChg chg="add del mod">
          <ac:chgData name="Saad M'nouny" userId="906b935cdc7674bc" providerId="Windows Live" clId="Web-{DDEE6461-0DDF-4578-8A65-4A07A659769E}" dt="2022-05-07T14:22:21.600" v="541"/>
          <ac:picMkLst>
            <pc:docMk/>
            <pc:sldMk cId="2350889749" sldId="265"/>
            <ac:picMk id="15" creationId="{57F40807-6E08-05F2-10A5-BDF1C21C8242}"/>
          </ac:picMkLst>
        </pc:picChg>
        <pc:picChg chg="add mod">
          <ac:chgData name="Saad M'nouny" userId="906b935cdc7674bc" providerId="Windows Live" clId="Web-{DDEE6461-0DDF-4578-8A65-4A07A659769E}" dt="2022-05-07T14:21:54.881" v="539" actId="1076"/>
          <ac:picMkLst>
            <pc:docMk/>
            <pc:sldMk cId="2350889749" sldId="265"/>
            <ac:picMk id="17" creationId="{0326D3AC-54E2-D25D-ED6C-8FF84A1857CC}"/>
          </ac:picMkLst>
        </pc:picChg>
        <pc:picChg chg="add del mod">
          <ac:chgData name="Saad M'nouny" userId="906b935cdc7674bc" providerId="Windows Live" clId="Web-{DDEE6461-0DDF-4578-8A65-4A07A659769E}" dt="2022-05-07T14:22:33.429" v="544"/>
          <ac:picMkLst>
            <pc:docMk/>
            <pc:sldMk cId="2350889749" sldId="265"/>
            <ac:picMk id="18" creationId="{F0CC7B6E-D690-85C6-485F-8EC0B50908FE}"/>
          </ac:picMkLst>
        </pc:picChg>
        <pc:picChg chg="add del mod">
          <ac:chgData name="Saad M'nouny" userId="906b935cdc7674bc" providerId="Windows Live" clId="Web-{DDEE6461-0DDF-4578-8A65-4A07A659769E}" dt="2022-05-07T14:23:14.617" v="549"/>
          <ac:picMkLst>
            <pc:docMk/>
            <pc:sldMk cId="2350889749" sldId="265"/>
            <ac:picMk id="19" creationId="{5516393F-D4D0-490F-AB3B-A8EEBC8C0FE2}"/>
          </ac:picMkLst>
        </pc:picChg>
        <pc:picChg chg="add mod">
          <ac:chgData name="Saad M'nouny" userId="906b935cdc7674bc" providerId="Windows Live" clId="Web-{DDEE6461-0DDF-4578-8A65-4A07A659769E}" dt="2022-05-07T14:24:35.697" v="555" actId="1076"/>
          <ac:picMkLst>
            <pc:docMk/>
            <pc:sldMk cId="2350889749" sldId="265"/>
            <ac:picMk id="20" creationId="{A829D18B-CC02-9FDD-B18F-7992A8D1F6B3}"/>
          </ac:picMkLst>
        </pc:picChg>
      </pc:sldChg>
      <pc:sldChg chg="addSp">
        <pc:chgData name="Saad M'nouny" userId="906b935cdc7674bc" providerId="Windows Live" clId="Web-{DDEE6461-0DDF-4578-8A65-4A07A659769E}" dt="2022-05-07T14:18:51.798" v="525"/>
        <pc:sldMkLst>
          <pc:docMk/>
          <pc:sldMk cId="4008088574" sldId="266"/>
        </pc:sldMkLst>
        <pc:grpChg chg="add">
          <ac:chgData name="Saad M'nouny" userId="906b935cdc7674bc" providerId="Windows Live" clId="Web-{DDEE6461-0DDF-4578-8A65-4A07A659769E}" dt="2022-05-07T14:18:51.798" v="525"/>
          <ac:grpSpMkLst>
            <pc:docMk/>
            <pc:sldMk cId="4008088574" sldId="266"/>
            <ac:grpSpMk id="3" creationId="{A9C34CD4-1F18-4812-61AE-E53ACC4C1422}"/>
          </ac:grpSpMkLst>
        </pc:grpChg>
      </pc:sldChg>
      <pc:sldChg chg="addSp">
        <pc:chgData name="Saad M'nouny" userId="906b935cdc7674bc" providerId="Windows Live" clId="Web-{DDEE6461-0DDF-4578-8A65-4A07A659769E}" dt="2022-05-07T14:18:57.517" v="530"/>
        <pc:sldMkLst>
          <pc:docMk/>
          <pc:sldMk cId="2100884818" sldId="268"/>
        </pc:sldMkLst>
        <pc:grpChg chg="add">
          <ac:chgData name="Saad M'nouny" userId="906b935cdc7674bc" providerId="Windows Live" clId="Web-{DDEE6461-0DDF-4578-8A65-4A07A659769E}" dt="2022-05-07T14:18:57.517" v="530"/>
          <ac:grpSpMkLst>
            <pc:docMk/>
            <pc:sldMk cId="2100884818" sldId="268"/>
            <ac:grpSpMk id="4" creationId="{CEC86942-AEFE-8AFE-B83D-6440367F4D09}"/>
          </ac:grpSpMkLst>
        </pc:grpChg>
      </pc:sldChg>
      <pc:sldChg chg="addSp">
        <pc:chgData name="Saad M'nouny" userId="906b935cdc7674bc" providerId="Windows Live" clId="Web-{DDEE6461-0DDF-4578-8A65-4A07A659769E}" dt="2022-05-07T14:19:01.689" v="533"/>
        <pc:sldMkLst>
          <pc:docMk/>
          <pc:sldMk cId="3439307613" sldId="270"/>
        </pc:sldMkLst>
        <pc:grpChg chg="add">
          <ac:chgData name="Saad M'nouny" userId="906b935cdc7674bc" providerId="Windows Live" clId="Web-{DDEE6461-0DDF-4578-8A65-4A07A659769E}" dt="2022-05-07T14:19:01.689" v="533"/>
          <ac:grpSpMkLst>
            <pc:docMk/>
            <pc:sldMk cId="3439307613" sldId="270"/>
            <ac:grpSpMk id="3" creationId="{49C3A4E4-4F5C-257A-8A3D-ACC5DFACC32B}"/>
          </ac:grpSpMkLst>
        </pc:grpChg>
      </pc:sldChg>
      <pc:sldChg chg="addSp">
        <pc:chgData name="Saad M'nouny" userId="906b935cdc7674bc" providerId="Windows Live" clId="Web-{DDEE6461-0DDF-4578-8A65-4A07A659769E}" dt="2022-05-07T14:18:54.314" v="527"/>
        <pc:sldMkLst>
          <pc:docMk/>
          <pc:sldMk cId="2338505024" sldId="276"/>
        </pc:sldMkLst>
        <pc:grpChg chg="add">
          <ac:chgData name="Saad M'nouny" userId="906b935cdc7674bc" providerId="Windows Live" clId="Web-{DDEE6461-0DDF-4578-8A65-4A07A659769E}" dt="2022-05-07T14:18:54.314" v="527"/>
          <ac:grpSpMkLst>
            <pc:docMk/>
            <pc:sldMk cId="2338505024" sldId="276"/>
            <ac:grpSpMk id="3" creationId="{63E92FCF-8BEC-2B0D-6577-99DF9D15A910}"/>
          </ac:grpSpMkLst>
        </pc:grpChg>
      </pc:sldChg>
      <pc:sldChg chg="addSp">
        <pc:chgData name="Saad M'nouny" userId="906b935cdc7674bc" providerId="Windows Live" clId="Web-{DDEE6461-0DDF-4578-8A65-4A07A659769E}" dt="2022-05-07T14:18:49.517" v="524"/>
        <pc:sldMkLst>
          <pc:docMk/>
          <pc:sldMk cId="779954025" sldId="278"/>
        </pc:sldMkLst>
        <pc:grpChg chg="add">
          <ac:chgData name="Saad M'nouny" userId="906b935cdc7674bc" providerId="Windows Live" clId="Web-{DDEE6461-0DDF-4578-8A65-4A07A659769E}" dt="2022-05-07T14:18:49.517" v="524"/>
          <ac:grpSpMkLst>
            <pc:docMk/>
            <pc:sldMk cId="779954025" sldId="278"/>
            <ac:grpSpMk id="4" creationId="{7299DD14-2848-E2A7-BD50-E171E2DEABA2}"/>
          </ac:grpSpMkLst>
        </pc:grpChg>
      </pc:sldChg>
      <pc:sldChg chg="addSp">
        <pc:chgData name="Saad M'nouny" userId="906b935cdc7674bc" providerId="Windows Live" clId="Web-{DDEE6461-0DDF-4578-8A65-4A07A659769E}" dt="2022-05-07T14:18:53.017" v="526"/>
        <pc:sldMkLst>
          <pc:docMk/>
          <pc:sldMk cId="1382920168" sldId="279"/>
        </pc:sldMkLst>
        <pc:grpChg chg="add">
          <ac:chgData name="Saad M'nouny" userId="906b935cdc7674bc" providerId="Windows Live" clId="Web-{DDEE6461-0DDF-4578-8A65-4A07A659769E}" dt="2022-05-07T14:18:53.017" v="526"/>
          <ac:grpSpMkLst>
            <pc:docMk/>
            <pc:sldMk cId="1382920168" sldId="279"/>
            <ac:grpSpMk id="3" creationId="{659502B7-7EEB-6D1E-B00E-FD7913DE08A9}"/>
          </ac:grpSpMkLst>
        </pc:grpChg>
      </pc:sldChg>
      <pc:sldChg chg="addSp">
        <pc:chgData name="Saad M'nouny" userId="906b935cdc7674bc" providerId="Windows Live" clId="Web-{DDEE6461-0DDF-4578-8A65-4A07A659769E}" dt="2022-05-07T14:18:55.204" v="528"/>
        <pc:sldMkLst>
          <pc:docMk/>
          <pc:sldMk cId="198783364" sldId="280"/>
        </pc:sldMkLst>
        <pc:grpChg chg="add">
          <ac:chgData name="Saad M'nouny" userId="906b935cdc7674bc" providerId="Windows Live" clId="Web-{DDEE6461-0DDF-4578-8A65-4A07A659769E}" dt="2022-05-07T14:18:55.204" v="528"/>
          <ac:grpSpMkLst>
            <pc:docMk/>
            <pc:sldMk cId="198783364" sldId="280"/>
            <ac:grpSpMk id="4" creationId="{13AB10A8-DB27-BAE9-0FB1-149B62F47CD0}"/>
          </ac:grpSpMkLst>
        </pc:grpChg>
      </pc:sldChg>
      <pc:sldChg chg="addSp">
        <pc:chgData name="Saad M'nouny" userId="906b935cdc7674bc" providerId="Windows Live" clId="Web-{DDEE6461-0DDF-4578-8A65-4A07A659769E}" dt="2022-05-07T14:18:59.923" v="532"/>
        <pc:sldMkLst>
          <pc:docMk/>
          <pc:sldMk cId="1401439386" sldId="284"/>
        </pc:sldMkLst>
        <pc:grpChg chg="add">
          <ac:chgData name="Saad M'nouny" userId="906b935cdc7674bc" providerId="Windows Live" clId="Web-{DDEE6461-0DDF-4578-8A65-4A07A659769E}" dt="2022-05-07T14:18:59.923" v="532"/>
          <ac:grpSpMkLst>
            <pc:docMk/>
            <pc:sldMk cId="1401439386" sldId="284"/>
            <ac:grpSpMk id="3" creationId="{9DFB6559-B5A0-BA19-0616-7B24B8AC5D9A}"/>
          </ac:grpSpMkLst>
        </pc:grpChg>
      </pc:sldChg>
      <pc:sldChg chg="addSp">
        <pc:chgData name="Saad M'nouny" userId="906b935cdc7674bc" providerId="Windows Live" clId="Web-{DDEE6461-0DDF-4578-8A65-4A07A659769E}" dt="2022-05-07T14:19:03.658" v="534"/>
        <pc:sldMkLst>
          <pc:docMk/>
          <pc:sldMk cId="1317731733" sldId="286"/>
        </pc:sldMkLst>
        <pc:grpChg chg="add">
          <ac:chgData name="Saad M'nouny" userId="906b935cdc7674bc" providerId="Windows Live" clId="Web-{DDEE6461-0DDF-4578-8A65-4A07A659769E}" dt="2022-05-07T14:19:03.658" v="534"/>
          <ac:grpSpMkLst>
            <pc:docMk/>
            <pc:sldMk cId="1317731733" sldId="286"/>
            <ac:grpSpMk id="3" creationId="{FF5A4913-0ECA-0AA1-A388-C16EDD1382A2}"/>
          </ac:grpSpMkLst>
        </pc:grpChg>
      </pc:sldChg>
      <pc:sldChg chg="addSp">
        <pc:chgData name="Saad M'nouny" userId="906b935cdc7674bc" providerId="Windows Live" clId="Web-{DDEE6461-0DDF-4578-8A65-4A07A659769E}" dt="2022-05-07T14:18:58.470" v="531"/>
        <pc:sldMkLst>
          <pc:docMk/>
          <pc:sldMk cId="1535575395" sldId="288"/>
        </pc:sldMkLst>
        <pc:grpChg chg="add">
          <ac:chgData name="Saad M'nouny" userId="906b935cdc7674bc" providerId="Windows Live" clId="Web-{DDEE6461-0DDF-4578-8A65-4A07A659769E}" dt="2022-05-07T14:18:58.470" v="531"/>
          <ac:grpSpMkLst>
            <pc:docMk/>
            <pc:sldMk cId="1535575395" sldId="288"/>
            <ac:grpSpMk id="3" creationId="{33113D1D-2980-05AF-8270-6EBB94E1651E}"/>
          </ac:grpSpMkLst>
        </pc:grpChg>
      </pc:sldChg>
    </pc:docChg>
  </pc:docChgLst>
  <pc:docChgLst>
    <pc:chgData clId="Web-{8ACA00C5-5C8E-4B69-960D-ABD8A1A1121B}"/>
    <pc:docChg chg="modSld">
      <pc:chgData name="" userId="" providerId="" clId="Web-{8ACA00C5-5C8E-4B69-960D-ABD8A1A1121B}" dt="2022-08-24T14:37:56.247" v="13" actId="20577"/>
      <pc:docMkLst>
        <pc:docMk/>
      </pc:docMkLst>
      <pc:sldChg chg="modSp">
        <pc:chgData name="" userId="" providerId="" clId="Web-{8ACA00C5-5C8E-4B69-960D-ABD8A1A1121B}" dt="2022-08-24T14:37:56.247" v="13" actId="20577"/>
        <pc:sldMkLst>
          <pc:docMk/>
          <pc:sldMk cId="3608614116" sldId="256"/>
        </pc:sldMkLst>
        <pc:spChg chg="mod">
          <ac:chgData name="" userId="" providerId="" clId="Web-{8ACA00C5-5C8E-4B69-960D-ABD8A1A1121B}" dt="2022-08-24T14:37:50.325" v="10" actId="20577"/>
          <ac:spMkLst>
            <pc:docMk/>
            <pc:sldMk cId="3608614116" sldId="256"/>
            <ac:spMk id="2" creationId="{00000000-0000-0000-0000-000000000000}"/>
          </ac:spMkLst>
        </pc:spChg>
        <pc:spChg chg="mod">
          <ac:chgData name="" userId="" providerId="" clId="Web-{8ACA00C5-5C8E-4B69-960D-ABD8A1A1121B}" dt="2022-08-24T14:37:56.247" v="13" actId="20577"/>
          <ac:spMkLst>
            <pc:docMk/>
            <pc:sldMk cId="3608614116" sldId="256"/>
            <ac:spMk id="3" creationId="{00000000-0000-0000-0000-000000000000}"/>
          </ac:spMkLst>
        </pc:spChg>
      </pc:sldChg>
    </pc:docChg>
  </pc:docChgLst>
  <pc:docChgLst>
    <pc:chgData name="Saad M'nouny" userId="906b935cdc7674bc" providerId="Windows Live" clId="Web-{EEE92156-F5A1-4209-8932-B61ADE8040E7}"/>
    <pc:docChg chg="modSld">
      <pc:chgData name="Saad M'nouny" userId="906b935cdc7674bc" providerId="Windows Live" clId="Web-{EEE92156-F5A1-4209-8932-B61ADE8040E7}" dt="2022-07-24T17:29:23.733" v="6" actId="20577"/>
      <pc:docMkLst>
        <pc:docMk/>
      </pc:docMkLst>
      <pc:sldChg chg="modSp">
        <pc:chgData name="Saad M'nouny" userId="906b935cdc7674bc" providerId="Windows Live" clId="Web-{EEE92156-F5A1-4209-8932-B61ADE8040E7}" dt="2022-07-24T17:29:04.983" v="1" actId="20577"/>
        <pc:sldMkLst>
          <pc:docMk/>
          <pc:sldMk cId="2988953009" sldId="257"/>
        </pc:sldMkLst>
        <pc:spChg chg="mod">
          <ac:chgData name="Saad M'nouny" userId="906b935cdc7674bc" providerId="Windows Live" clId="Web-{EEE92156-F5A1-4209-8932-B61ADE8040E7}" dt="2022-07-24T17:29:04.983" v="1" actId="20577"/>
          <ac:spMkLst>
            <pc:docMk/>
            <pc:sldMk cId="2988953009" sldId="257"/>
            <ac:spMk id="3" creationId="{00000000-0000-0000-0000-000000000000}"/>
          </ac:spMkLst>
        </pc:spChg>
      </pc:sldChg>
      <pc:sldChg chg="modSp">
        <pc:chgData name="Saad M'nouny" userId="906b935cdc7674bc" providerId="Windows Live" clId="Web-{EEE92156-F5A1-4209-8932-B61ADE8040E7}" dt="2022-07-24T17:29:14.467" v="4" actId="20577"/>
        <pc:sldMkLst>
          <pc:docMk/>
          <pc:sldMk cId="2969227093" sldId="259"/>
        </pc:sldMkLst>
        <pc:spChg chg="mod">
          <ac:chgData name="Saad M'nouny" userId="906b935cdc7674bc" providerId="Windows Live" clId="Web-{EEE92156-F5A1-4209-8932-B61ADE8040E7}" dt="2022-07-24T17:29:14.467" v="4" actId="20577"/>
          <ac:spMkLst>
            <pc:docMk/>
            <pc:sldMk cId="2969227093" sldId="259"/>
            <ac:spMk id="3" creationId="{00000000-0000-0000-0000-000000000000}"/>
          </ac:spMkLst>
        </pc:spChg>
      </pc:sldChg>
      <pc:sldChg chg="modSp">
        <pc:chgData name="Saad M'nouny" userId="906b935cdc7674bc" providerId="Windows Live" clId="Web-{EEE92156-F5A1-4209-8932-B61ADE8040E7}" dt="2022-07-24T17:29:23.733" v="6" actId="20577"/>
        <pc:sldMkLst>
          <pc:docMk/>
          <pc:sldMk cId="198783364" sldId="280"/>
        </pc:sldMkLst>
        <pc:spChg chg="mod">
          <ac:chgData name="Saad M'nouny" userId="906b935cdc7674bc" providerId="Windows Live" clId="Web-{EEE92156-F5A1-4209-8932-B61ADE8040E7}" dt="2022-07-24T17:29:23.733" v="6" actId="20577"/>
          <ac:spMkLst>
            <pc:docMk/>
            <pc:sldMk cId="198783364" sldId="280"/>
            <ac:spMk id="5" creationId="{45B48ABF-D71B-33F4-DE6C-564CBBEFB3F5}"/>
          </ac:spMkLst>
        </pc:spChg>
      </pc:sldChg>
    </pc:docChg>
  </pc:docChgLst>
  <pc:docChgLst>
    <pc:chgData name="Saad M'nouny" userId="906b935cdc7674bc" providerId="Windows Live" clId="Web-{8ACA00C5-5C8E-4B69-960D-ABD8A1A1121B}"/>
    <pc:docChg chg="addSld delSld modSld">
      <pc:chgData name="Saad M'nouny" userId="906b935cdc7674bc" providerId="Windows Live" clId="Web-{8ACA00C5-5C8E-4B69-960D-ABD8A1A1121B}" dt="2022-08-24T15:48:01.954" v="1694" actId="20577"/>
      <pc:docMkLst>
        <pc:docMk/>
      </pc:docMkLst>
      <pc:sldChg chg="modSp">
        <pc:chgData name="Saad M'nouny" userId="906b935cdc7674bc" providerId="Windows Live" clId="Web-{8ACA00C5-5C8E-4B69-960D-ABD8A1A1121B}" dt="2022-08-24T14:37:56.794" v="0" actId="20577"/>
        <pc:sldMkLst>
          <pc:docMk/>
          <pc:sldMk cId="3608614116" sldId="256"/>
        </pc:sldMkLst>
        <pc:spChg chg="mod">
          <ac:chgData name="Saad M'nouny" userId="906b935cdc7674bc" providerId="Windows Live" clId="Web-{8ACA00C5-5C8E-4B69-960D-ABD8A1A1121B}" dt="2022-08-24T14:37:56.794" v="0" actId="20577"/>
          <ac:spMkLst>
            <pc:docMk/>
            <pc:sldMk cId="3608614116" sldId="256"/>
            <ac:spMk id="3" creationId="{00000000-0000-0000-0000-000000000000}"/>
          </ac:spMkLst>
        </pc:spChg>
      </pc:sldChg>
      <pc:sldChg chg="addSp delSp modSp">
        <pc:chgData name="Saad M'nouny" userId="906b935cdc7674bc" providerId="Windows Live" clId="Web-{8ACA00C5-5C8E-4B69-960D-ABD8A1A1121B}" dt="2022-08-24T14:50:58.842" v="322" actId="20577"/>
        <pc:sldMkLst>
          <pc:docMk/>
          <pc:sldMk cId="2988953009" sldId="257"/>
        </pc:sldMkLst>
        <pc:spChg chg="mod">
          <ac:chgData name="Saad M'nouny" userId="906b935cdc7674bc" providerId="Windows Live" clId="Web-{8ACA00C5-5C8E-4B69-960D-ABD8A1A1121B}" dt="2022-08-24T14:50:58.842" v="322" actId="20577"/>
          <ac:spMkLst>
            <pc:docMk/>
            <pc:sldMk cId="2988953009" sldId="257"/>
            <ac:spMk id="3" creationId="{00000000-0000-0000-0000-000000000000}"/>
          </ac:spMkLst>
        </pc:spChg>
        <pc:picChg chg="del">
          <ac:chgData name="Saad M'nouny" userId="906b935cdc7674bc" providerId="Windows Live" clId="Web-{8ACA00C5-5C8E-4B69-960D-ABD8A1A1121B}" dt="2022-08-24T14:41:01.129" v="1"/>
          <ac:picMkLst>
            <pc:docMk/>
            <pc:sldMk cId="2988953009" sldId="257"/>
            <ac:picMk id="4" creationId="{3B023DD2-A366-1F69-39E8-7307CF586160}"/>
          </ac:picMkLst>
        </pc:picChg>
        <pc:picChg chg="add mod">
          <ac:chgData name="Saad M'nouny" userId="906b935cdc7674bc" providerId="Windows Live" clId="Web-{8ACA00C5-5C8E-4B69-960D-ABD8A1A1121B}" dt="2022-08-24T14:48:21.835" v="181" actId="1076"/>
          <ac:picMkLst>
            <pc:docMk/>
            <pc:sldMk cId="2988953009" sldId="257"/>
            <ac:picMk id="5" creationId="{87B77F06-ACBD-EE83-24F0-2AA9306CEC18}"/>
          </ac:picMkLst>
        </pc:picChg>
        <pc:picChg chg="mod">
          <ac:chgData name="Saad M'nouny" userId="906b935cdc7674bc" providerId="Windows Live" clId="Web-{8ACA00C5-5C8E-4B69-960D-ABD8A1A1121B}" dt="2022-08-24T14:41:11.567" v="4" actId="1076"/>
          <ac:picMkLst>
            <pc:docMk/>
            <pc:sldMk cId="2988953009" sldId="257"/>
            <ac:picMk id="6" creationId="{7617F414-78B5-6115-9FBF-DF1D179A8AFD}"/>
          </ac:picMkLst>
        </pc:picChg>
      </pc:sldChg>
      <pc:sldChg chg="addSp delSp modSp">
        <pc:chgData name="Saad M'nouny" userId="906b935cdc7674bc" providerId="Windows Live" clId="Web-{8ACA00C5-5C8E-4B69-960D-ABD8A1A1121B}" dt="2022-08-24T15:28:53.499" v="1470" actId="1076"/>
        <pc:sldMkLst>
          <pc:docMk/>
          <pc:sldMk cId="2969227093" sldId="259"/>
        </pc:sldMkLst>
        <pc:spChg chg="mod">
          <ac:chgData name="Saad M'nouny" userId="906b935cdc7674bc" providerId="Windows Live" clId="Web-{8ACA00C5-5C8E-4B69-960D-ABD8A1A1121B}" dt="2022-08-24T14:51:08.999" v="336" actId="20577"/>
          <ac:spMkLst>
            <pc:docMk/>
            <pc:sldMk cId="2969227093" sldId="259"/>
            <ac:spMk id="2" creationId="{00000000-0000-0000-0000-000000000000}"/>
          </ac:spMkLst>
        </pc:spChg>
        <pc:spChg chg="mod">
          <ac:chgData name="Saad M'nouny" userId="906b935cdc7674bc" providerId="Windows Live" clId="Web-{8ACA00C5-5C8E-4B69-960D-ABD8A1A1121B}" dt="2022-08-24T15:00:06.349" v="965" actId="20577"/>
          <ac:spMkLst>
            <pc:docMk/>
            <pc:sldMk cId="2969227093" sldId="259"/>
            <ac:spMk id="3" creationId="{00000000-0000-0000-0000-000000000000}"/>
          </ac:spMkLst>
        </pc:spChg>
        <pc:spChg chg="add mod">
          <ac:chgData name="Saad M'nouny" userId="906b935cdc7674bc" providerId="Windows Live" clId="Web-{8ACA00C5-5C8E-4B69-960D-ABD8A1A1121B}" dt="2022-08-24T15:21:29.309" v="1337" actId="1076"/>
          <ac:spMkLst>
            <pc:docMk/>
            <pc:sldMk cId="2969227093" sldId="259"/>
            <ac:spMk id="4" creationId="{9D917647-0E37-9835-2F80-520332C5D02A}"/>
          </ac:spMkLst>
        </pc:spChg>
        <pc:spChg chg="add mod">
          <ac:chgData name="Saad M'nouny" userId="906b935cdc7674bc" providerId="Windows Live" clId="Web-{8ACA00C5-5C8E-4B69-960D-ABD8A1A1121B}" dt="2022-08-24T15:21:29.325" v="1338" actId="1076"/>
          <ac:spMkLst>
            <pc:docMk/>
            <pc:sldMk cId="2969227093" sldId="259"/>
            <ac:spMk id="6" creationId="{794CCAD9-0A84-10F4-DFBC-805E2F4B818D}"/>
          </ac:spMkLst>
        </pc:spChg>
        <pc:spChg chg="add mod">
          <ac:chgData name="Saad M'nouny" userId="906b935cdc7674bc" providerId="Windows Live" clId="Web-{8ACA00C5-5C8E-4B69-960D-ABD8A1A1121B}" dt="2022-08-24T15:23:11.391" v="1379" actId="1076"/>
          <ac:spMkLst>
            <pc:docMk/>
            <pc:sldMk cId="2969227093" sldId="259"/>
            <ac:spMk id="7" creationId="{122B9C99-C65C-A0B2-D5CD-99B0A689F269}"/>
          </ac:spMkLst>
        </pc:spChg>
        <pc:spChg chg="add mod">
          <ac:chgData name="Saad M'nouny" userId="906b935cdc7674bc" providerId="Windows Live" clId="Web-{8ACA00C5-5C8E-4B69-960D-ABD8A1A1121B}" dt="2022-08-24T15:22:51.062" v="1377" actId="1076"/>
          <ac:spMkLst>
            <pc:docMk/>
            <pc:sldMk cId="2969227093" sldId="259"/>
            <ac:spMk id="8" creationId="{FD6679EA-953E-43BA-1100-F4D61DB63934}"/>
          </ac:spMkLst>
        </pc:spChg>
        <pc:spChg chg="add mod">
          <ac:chgData name="Saad M'nouny" userId="906b935cdc7674bc" providerId="Windows Live" clId="Web-{8ACA00C5-5C8E-4B69-960D-ABD8A1A1121B}" dt="2022-08-24T15:22:46.281" v="1376" actId="1076"/>
          <ac:spMkLst>
            <pc:docMk/>
            <pc:sldMk cId="2969227093" sldId="259"/>
            <ac:spMk id="9" creationId="{A38B24D7-53E3-FDE9-3C56-086509904E4D}"/>
          </ac:spMkLst>
        </pc:spChg>
        <pc:spChg chg="add mod">
          <ac:chgData name="Saad M'nouny" userId="906b935cdc7674bc" providerId="Windows Live" clId="Web-{8ACA00C5-5C8E-4B69-960D-ABD8A1A1121B}" dt="2022-08-24T15:22:54.422" v="1378" actId="1076"/>
          <ac:spMkLst>
            <pc:docMk/>
            <pc:sldMk cId="2969227093" sldId="259"/>
            <ac:spMk id="10" creationId="{303F24BD-4092-51A5-1698-F9AA260413FD}"/>
          </ac:spMkLst>
        </pc:spChg>
        <pc:spChg chg="add del">
          <ac:chgData name="Saad M'nouny" userId="906b935cdc7674bc" providerId="Windows Live" clId="Web-{8ACA00C5-5C8E-4B69-960D-ABD8A1A1121B}" dt="2022-08-24T15:27:18.823" v="1415"/>
          <ac:spMkLst>
            <pc:docMk/>
            <pc:sldMk cId="2969227093" sldId="259"/>
            <ac:spMk id="20" creationId="{50899BA8-7FAB-44E4-43FF-57FCA6288B63}"/>
          </ac:spMkLst>
        </pc:spChg>
        <pc:spChg chg="add mod">
          <ac:chgData name="Saad M'nouny" userId="906b935cdc7674bc" providerId="Windows Live" clId="Web-{8ACA00C5-5C8E-4B69-960D-ABD8A1A1121B}" dt="2022-08-24T15:28:00.513" v="1442" actId="1076"/>
          <ac:spMkLst>
            <pc:docMk/>
            <pc:sldMk cId="2969227093" sldId="259"/>
            <ac:spMk id="21" creationId="{A1E6FA39-9897-BF29-A1F3-737F86077234}"/>
          </ac:spMkLst>
        </pc:spChg>
        <pc:spChg chg="add mod">
          <ac:chgData name="Saad M'nouny" userId="906b935cdc7674bc" providerId="Windows Live" clId="Web-{8ACA00C5-5C8E-4B69-960D-ABD8A1A1121B}" dt="2022-08-24T15:28:10.154" v="1450" actId="20577"/>
          <ac:spMkLst>
            <pc:docMk/>
            <pc:sldMk cId="2969227093" sldId="259"/>
            <ac:spMk id="22" creationId="{6E967FEF-DA49-00CE-62A0-5C48E8F5508F}"/>
          </ac:spMkLst>
        </pc:spChg>
        <pc:spChg chg="add mod">
          <ac:chgData name="Saad M'nouny" userId="906b935cdc7674bc" providerId="Windows Live" clId="Web-{8ACA00C5-5C8E-4B69-960D-ABD8A1A1121B}" dt="2022-08-24T15:28:49.530" v="1468" actId="1076"/>
          <ac:spMkLst>
            <pc:docMk/>
            <pc:sldMk cId="2969227093" sldId="259"/>
            <ac:spMk id="23" creationId="{FFD784DE-C401-0CFF-D834-FD3D6D1735A0}"/>
          </ac:spMkLst>
        </pc:spChg>
        <pc:spChg chg="add mod">
          <ac:chgData name="Saad M'nouny" userId="906b935cdc7674bc" providerId="Windows Live" clId="Web-{8ACA00C5-5C8E-4B69-960D-ABD8A1A1121B}" dt="2022-08-24T15:28:46.702" v="1467" actId="1076"/>
          <ac:spMkLst>
            <pc:docMk/>
            <pc:sldMk cId="2969227093" sldId="259"/>
            <ac:spMk id="24" creationId="{372352BA-EC5C-08DA-1C75-76ABE9BFF81F}"/>
          </ac:spMkLst>
        </pc:spChg>
        <pc:spChg chg="add mod">
          <ac:chgData name="Saad M'nouny" userId="906b935cdc7674bc" providerId="Windows Live" clId="Web-{8ACA00C5-5C8E-4B69-960D-ABD8A1A1121B}" dt="2022-08-24T15:28:53.499" v="1470" actId="1076"/>
          <ac:spMkLst>
            <pc:docMk/>
            <pc:sldMk cId="2969227093" sldId="259"/>
            <ac:spMk id="25" creationId="{46E4C4D9-F616-D317-ADAE-306B09609665}"/>
          </ac:spMkLst>
        </pc:spChg>
        <pc:cxnChg chg="add mod">
          <ac:chgData name="Saad M'nouny" userId="906b935cdc7674bc" providerId="Windows Live" clId="Web-{8ACA00C5-5C8E-4B69-960D-ABD8A1A1121B}" dt="2022-08-24T15:24:52.474" v="1383" actId="14100"/>
          <ac:cxnSpMkLst>
            <pc:docMk/>
            <pc:sldMk cId="2969227093" sldId="259"/>
            <ac:cxnSpMk id="11" creationId="{937C7EBF-2E85-CE06-1646-9E843A19A65E}"/>
          </ac:cxnSpMkLst>
        </pc:cxnChg>
        <pc:cxnChg chg="add del mod">
          <ac:chgData name="Saad M'nouny" userId="906b935cdc7674bc" providerId="Windows Live" clId="Web-{8ACA00C5-5C8E-4B69-960D-ABD8A1A1121B}" dt="2022-08-24T15:25:33.241" v="1392"/>
          <ac:cxnSpMkLst>
            <pc:docMk/>
            <pc:sldMk cId="2969227093" sldId="259"/>
            <ac:cxnSpMk id="12" creationId="{01C3C179-00FE-9684-1A2D-3C24275CC7C3}"/>
          </ac:cxnSpMkLst>
        </pc:cxnChg>
        <pc:cxnChg chg="add del mod">
          <ac:chgData name="Saad M'nouny" userId="906b935cdc7674bc" providerId="Windows Live" clId="Web-{8ACA00C5-5C8E-4B69-960D-ABD8A1A1121B}" dt="2022-08-24T15:25:53.367" v="1396"/>
          <ac:cxnSpMkLst>
            <pc:docMk/>
            <pc:sldMk cId="2969227093" sldId="259"/>
            <ac:cxnSpMk id="13" creationId="{19F54CD1-E6AB-36DE-0CE2-6EA38F4ABC22}"/>
          </ac:cxnSpMkLst>
        </pc:cxnChg>
        <pc:cxnChg chg="add mod">
          <ac:chgData name="Saad M'nouny" userId="906b935cdc7674bc" providerId="Windows Live" clId="Web-{8ACA00C5-5C8E-4B69-960D-ABD8A1A1121B}" dt="2022-08-24T15:26:20.930" v="1401" actId="14100"/>
          <ac:cxnSpMkLst>
            <pc:docMk/>
            <pc:sldMk cId="2969227093" sldId="259"/>
            <ac:cxnSpMk id="14" creationId="{6D6998B4-1966-3261-2EA4-D5DC84B83AB9}"/>
          </ac:cxnSpMkLst>
        </pc:cxnChg>
        <pc:cxnChg chg="add mod">
          <ac:chgData name="Saad M'nouny" userId="906b935cdc7674bc" providerId="Windows Live" clId="Web-{8ACA00C5-5C8E-4B69-960D-ABD8A1A1121B}" dt="2022-08-24T15:26:31.775" v="1404" actId="14100"/>
          <ac:cxnSpMkLst>
            <pc:docMk/>
            <pc:sldMk cId="2969227093" sldId="259"/>
            <ac:cxnSpMk id="15" creationId="{BF43BD41-382A-1B3B-3388-6644BFC900B0}"/>
          </ac:cxnSpMkLst>
        </pc:cxnChg>
        <pc:cxnChg chg="add mod">
          <ac:chgData name="Saad M'nouny" userId="906b935cdc7674bc" providerId="Windows Live" clId="Web-{8ACA00C5-5C8E-4B69-960D-ABD8A1A1121B}" dt="2022-08-24T15:26:39.634" v="1407" actId="14100"/>
          <ac:cxnSpMkLst>
            <pc:docMk/>
            <pc:sldMk cId="2969227093" sldId="259"/>
            <ac:cxnSpMk id="17" creationId="{BE69307E-93A4-D9E0-6F91-6B7BD9214EA0}"/>
          </ac:cxnSpMkLst>
        </pc:cxnChg>
        <pc:cxnChg chg="add mod">
          <ac:chgData name="Saad M'nouny" userId="906b935cdc7674bc" providerId="Windows Live" clId="Web-{8ACA00C5-5C8E-4B69-960D-ABD8A1A1121B}" dt="2022-08-24T15:26:58.385" v="1411" actId="14100"/>
          <ac:cxnSpMkLst>
            <pc:docMk/>
            <pc:sldMk cId="2969227093" sldId="259"/>
            <ac:cxnSpMk id="18" creationId="{A1D3F707-95BF-7864-2FEE-76BAAC4FD677}"/>
          </ac:cxnSpMkLst>
        </pc:cxnChg>
        <pc:cxnChg chg="add mod">
          <ac:chgData name="Saad M'nouny" userId="906b935cdc7674bc" providerId="Windows Live" clId="Web-{8ACA00C5-5C8E-4B69-960D-ABD8A1A1121B}" dt="2022-08-24T15:27:05.292" v="1413" actId="1076"/>
          <ac:cxnSpMkLst>
            <pc:docMk/>
            <pc:sldMk cId="2969227093" sldId="259"/>
            <ac:cxnSpMk id="19" creationId="{DC258F2D-325E-E6B3-AF6D-59360160E591}"/>
          </ac:cxnSpMkLst>
        </pc:cxnChg>
      </pc:sldChg>
      <pc:sldChg chg="addSp delSp modSp">
        <pc:chgData name="Saad M'nouny" userId="906b935cdc7674bc" providerId="Windows Live" clId="Web-{8ACA00C5-5C8E-4B69-960D-ABD8A1A1121B}" dt="2022-08-24T15:46:23.356" v="1690" actId="1076"/>
        <pc:sldMkLst>
          <pc:docMk/>
          <pc:sldMk cId="3971587715" sldId="261"/>
        </pc:sldMkLst>
        <pc:spChg chg="mod">
          <ac:chgData name="Saad M'nouny" userId="906b935cdc7674bc" providerId="Windows Live" clId="Web-{8ACA00C5-5C8E-4B69-960D-ABD8A1A1121B}" dt="2022-08-24T15:33:24.854" v="1471" actId="20577"/>
          <ac:spMkLst>
            <pc:docMk/>
            <pc:sldMk cId="3971587715" sldId="261"/>
            <ac:spMk id="2" creationId="{00000000-0000-0000-0000-000000000000}"/>
          </ac:spMkLst>
        </pc:spChg>
        <pc:spChg chg="add mod">
          <ac:chgData name="Saad M'nouny" userId="906b935cdc7674bc" providerId="Windows Live" clId="Web-{8ACA00C5-5C8E-4B69-960D-ABD8A1A1121B}" dt="2022-08-24T15:43:13.082" v="1677" actId="20577"/>
          <ac:spMkLst>
            <pc:docMk/>
            <pc:sldMk cId="3971587715" sldId="261"/>
            <ac:spMk id="5" creationId="{B585E6DC-A2C3-0234-2FC7-2292C02A065D}"/>
          </ac:spMkLst>
        </pc:spChg>
        <pc:picChg chg="add del mod">
          <ac:chgData name="Saad M'nouny" userId="906b935cdc7674bc" providerId="Windows Live" clId="Web-{8ACA00C5-5C8E-4B69-960D-ABD8A1A1121B}" dt="2022-08-24T15:41:22.687" v="1566"/>
          <ac:picMkLst>
            <pc:docMk/>
            <pc:sldMk cId="3971587715" sldId="261"/>
            <ac:picMk id="3" creationId="{DF31C6EF-D2F2-7B30-D2CD-7CD824DD2667}"/>
          </ac:picMkLst>
        </pc:picChg>
        <pc:picChg chg="add del mod">
          <ac:chgData name="Saad M'nouny" userId="906b935cdc7674bc" providerId="Windows Live" clId="Web-{8ACA00C5-5C8E-4B69-960D-ABD8A1A1121B}" dt="2022-08-24T15:45:28.760" v="1681"/>
          <ac:picMkLst>
            <pc:docMk/>
            <pc:sldMk cId="3971587715" sldId="261"/>
            <ac:picMk id="7" creationId="{2C333023-0E7B-B836-63F6-54F79DBAF02F}"/>
          </ac:picMkLst>
        </pc:picChg>
        <pc:picChg chg="add mod">
          <ac:chgData name="Saad M'nouny" userId="906b935cdc7674bc" providerId="Windows Live" clId="Web-{8ACA00C5-5C8E-4B69-960D-ABD8A1A1121B}" dt="2022-08-24T15:46:23.356" v="1690" actId="1076"/>
          <ac:picMkLst>
            <pc:docMk/>
            <pc:sldMk cId="3971587715" sldId="261"/>
            <ac:picMk id="8" creationId="{E6A285C7-BC8F-B1C8-AD8D-D627C50A2ABD}"/>
          </ac:picMkLst>
        </pc:picChg>
        <pc:picChg chg="del">
          <ac:chgData name="Saad M'nouny" userId="906b935cdc7674bc" providerId="Windows Live" clId="Web-{8ACA00C5-5C8E-4B69-960D-ABD8A1A1121B}" dt="2022-08-24T15:33:26.479" v="1472"/>
          <ac:picMkLst>
            <pc:docMk/>
            <pc:sldMk cId="3971587715" sldId="261"/>
            <ac:picMk id="10" creationId="{F0853188-3628-B1F6-B8FC-5CDBE36E4BE1}"/>
          </ac:picMkLst>
        </pc:picChg>
      </pc:sldChg>
      <pc:sldChg chg="addSp delSp modSp">
        <pc:chgData name="Saad M'nouny" userId="906b935cdc7674bc" providerId="Windows Live" clId="Web-{8ACA00C5-5C8E-4B69-960D-ABD8A1A1121B}" dt="2022-08-24T15:10:34.266" v="1288" actId="20577"/>
        <pc:sldMkLst>
          <pc:docMk/>
          <pc:sldMk cId="2350889749" sldId="265"/>
        </pc:sldMkLst>
        <pc:spChg chg="mod">
          <ac:chgData name="Saad M'nouny" userId="906b935cdc7674bc" providerId="Windows Live" clId="Web-{8ACA00C5-5C8E-4B69-960D-ABD8A1A1121B}" dt="2022-08-24T15:00:16.600" v="966" actId="20577"/>
          <ac:spMkLst>
            <pc:docMk/>
            <pc:sldMk cId="2350889749" sldId="265"/>
            <ac:spMk id="2" creationId="{00000000-0000-0000-0000-000000000000}"/>
          </ac:spMkLst>
        </pc:spChg>
        <pc:spChg chg="mod">
          <ac:chgData name="Saad M'nouny" userId="906b935cdc7674bc" providerId="Windows Live" clId="Web-{8ACA00C5-5C8E-4B69-960D-ABD8A1A1121B}" dt="2022-08-24T15:10:34.266" v="1288" actId="20577"/>
          <ac:spMkLst>
            <pc:docMk/>
            <pc:sldMk cId="2350889749" sldId="265"/>
            <ac:spMk id="22" creationId="{BC47486E-5CE0-80C3-02E7-B93C4AB69E5B}"/>
          </ac:spMkLst>
        </pc:spChg>
        <pc:picChg chg="add mod">
          <ac:chgData name="Saad M'nouny" userId="906b935cdc7674bc" providerId="Windows Live" clId="Web-{8ACA00C5-5C8E-4B69-960D-ABD8A1A1121B}" dt="2022-08-24T15:07:30.055" v="1248" actId="1076"/>
          <ac:picMkLst>
            <pc:docMk/>
            <pc:sldMk cId="2350889749" sldId="265"/>
            <ac:picMk id="3" creationId="{C18C195A-F493-2C19-9107-9273A9AEB9C3}"/>
          </ac:picMkLst>
        </pc:picChg>
        <pc:picChg chg="add del">
          <ac:chgData name="Saad M'nouny" userId="906b935cdc7674bc" providerId="Windows Live" clId="Web-{8ACA00C5-5C8E-4B69-960D-ABD8A1A1121B}" dt="2022-08-24T15:02:47.043" v="1077"/>
          <ac:picMkLst>
            <pc:docMk/>
            <pc:sldMk cId="2350889749" sldId="265"/>
            <ac:picMk id="20" creationId="{A829D18B-CC02-9FDD-B18F-7992A8D1F6B3}"/>
          </ac:picMkLst>
        </pc:picChg>
      </pc:sldChg>
      <pc:sldChg chg="modSp">
        <pc:chgData name="Saad M'nouny" userId="906b935cdc7674bc" providerId="Windows Live" clId="Web-{8ACA00C5-5C8E-4B69-960D-ABD8A1A1121B}" dt="2022-08-24T15:48:01.954" v="1694" actId="20577"/>
        <pc:sldMkLst>
          <pc:docMk/>
          <pc:sldMk cId="779954025" sldId="278"/>
        </pc:sldMkLst>
        <pc:spChg chg="mod">
          <ac:chgData name="Saad M'nouny" userId="906b935cdc7674bc" providerId="Windows Live" clId="Web-{8ACA00C5-5C8E-4B69-960D-ABD8A1A1121B}" dt="2022-08-24T15:48:01.954" v="1694" actId="20577"/>
          <ac:spMkLst>
            <pc:docMk/>
            <pc:sldMk cId="779954025" sldId="278"/>
            <ac:spMk id="2" creationId="{00000000-0000-0000-0000-000000000000}"/>
          </ac:spMkLst>
        </pc:spChg>
      </pc:sldChg>
      <pc:sldChg chg="add del">
        <pc:chgData name="Saad M'nouny" userId="906b935cdc7674bc" providerId="Windows Live" clId="Web-{8ACA00C5-5C8E-4B69-960D-ABD8A1A1121B}" dt="2022-08-24T15:21:55.497" v="1347"/>
        <pc:sldMkLst>
          <pc:docMk/>
          <pc:sldMk cId="1474841340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92E5-DAF5-40D9-8AA1-7B3E9A9EE84F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CC5F-1574-4471-B5D5-E2D2E8BFFB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0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Prix unitaire</a:t>
            </a:r>
            <a:r>
              <a:rPr lang="fr-FR" baseline="0"/>
              <a:t> négatif =&gt; concerne des prêts emprunts</a:t>
            </a:r>
          </a:p>
          <a:p>
            <a:r>
              <a:rPr lang="fr-FR" baseline="0"/>
              <a:t>Prix à 0 =&gt; deux populations produits détruites. Produits vendus à des clients et valeur pas disponible.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CC5F-1574-4471-B5D5-E2D2E8BFFB2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6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9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2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3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5695BD-5A76-41E0-A445-5C402216B5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17A4D5E0-03B4-4913-9E2E-1A711892C7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OC – Projet 8 </a:t>
            </a:r>
            <a:br>
              <a:rPr lang="fr-FR" dirty="0"/>
            </a:br>
            <a:r>
              <a:rPr lang="fr-FR" dirty="0">
                <a:latin typeface="Georgia"/>
              </a:rPr>
              <a:t>Le monde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Saad MNOUNY</a:t>
            </a:r>
          </a:p>
          <a:p>
            <a:r>
              <a:rPr lang="fr-FR" dirty="0"/>
              <a:t>24/08/2022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61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Transformer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10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40C6E5-71AA-3BCA-9FC4-65D9D33C7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330241E6-2F95-B7C3-60F4-16F5DECA9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21701" y="249878"/>
            <a:ext cx="4945693" cy="66609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D64DBE0-CE2F-E5EE-CC91-8D4797BB76E1}"/>
              </a:ext>
            </a:extLst>
          </p:cNvPr>
          <p:cNvSpPr txBox="1"/>
          <p:nvPr/>
        </p:nvSpPr>
        <p:spPr>
          <a:xfrm>
            <a:off x="6824074" y="2179006"/>
            <a:ext cx="40448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C'est quoi la langue d'apprentissage ? </a:t>
            </a:r>
          </a:p>
          <a:p>
            <a:r>
              <a:rPr lang="fr-FR" dirty="0"/>
              <a:t>C'est quoi le contexte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5B370C-8B99-9168-A41A-CAD7577DD954}"/>
              </a:ext>
            </a:extLst>
          </p:cNvPr>
          <p:cNvSpPr txBox="1"/>
          <p:nvPr/>
        </p:nvSpPr>
        <p:spPr>
          <a:xfrm>
            <a:off x="7847032" y="4089225"/>
            <a:ext cx="40448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Comment mapper la langue d'entrée vers des mots d'une autre langue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F1F1F2F-33E4-C488-AC72-1188F1B0DD58}"/>
              </a:ext>
            </a:extLst>
          </p:cNvPr>
          <p:cNvCxnSpPr/>
          <p:nvPr/>
        </p:nvCxnSpPr>
        <p:spPr>
          <a:xfrm>
            <a:off x="687757" y="3573961"/>
            <a:ext cx="10897642" cy="20877"/>
          </a:xfrm>
          <a:prstGeom prst="straightConnector1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7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BERT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11</a:t>
            </a:fld>
            <a:endParaRPr lang="en-GB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0279FA79-A2D3-E89E-F5FD-BE8E22AE5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07EBA1-973B-BCA1-86F2-05CE991A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0996"/>
            <a:ext cx="9985332" cy="50612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b="1" dirty="0" err="1">
                <a:ea typeface="+mn-lt"/>
                <a:cs typeface="+mn-lt"/>
              </a:rPr>
              <a:t>Bidirectional</a:t>
            </a:r>
            <a:r>
              <a:rPr lang="fr-FR" b="1" dirty="0">
                <a:ea typeface="+mn-lt"/>
                <a:cs typeface="+mn-lt"/>
              </a:rPr>
              <a:t> Encoder </a:t>
            </a:r>
            <a:r>
              <a:rPr lang="fr-FR" b="1" dirty="0" err="1">
                <a:ea typeface="+mn-lt"/>
                <a:cs typeface="+mn-lt"/>
              </a:rPr>
              <a:t>Representations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from</a:t>
            </a:r>
            <a:r>
              <a:rPr lang="fr-FR" b="1" dirty="0">
                <a:ea typeface="+mn-lt"/>
                <a:cs typeface="+mn-lt"/>
              </a:rPr>
              <a:t> Transformers</a:t>
            </a:r>
            <a:endParaRPr lang="fr-FR" dirty="0"/>
          </a:p>
          <a:p>
            <a:pPr>
              <a:buClr>
                <a:srgbClr val="558BB8"/>
              </a:buClr>
            </a:pPr>
            <a:endParaRPr lang="fr-FR" b="1" dirty="0"/>
          </a:p>
          <a:p>
            <a:pPr>
              <a:buClr>
                <a:srgbClr val="558BB8"/>
              </a:buClr>
            </a:pPr>
            <a:endParaRPr lang="fr-FR" b="1" dirty="0"/>
          </a:p>
          <a:p>
            <a:pPr>
              <a:buClr>
                <a:srgbClr val="558BB8"/>
              </a:buClr>
            </a:pPr>
            <a:endParaRPr lang="fr-FR" b="1" dirty="0"/>
          </a:p>
          <a:p>
            <a:pPr>
              <a:buClr>
                <a:srgbClr val="558BB8"/>
              </a:buClr>
            </a:pPr>
            <a:endParaRPr lang="fr-FR" b="1" dirty="0"/>
          </a:p>
          <a:p>
            <a:pPr>
              <a:buClr>
                <a:srgbClr val="558BB8"/>
              </a:buClr>
            </a:pPr>
            <a:endParaRPr lang="fr-FR" b="1" dirty="0"/>
          </a:p>
          <a:p>
            <a:pPr>
              <a:buClr>
                <a:srgbClr val="558BB8"/>
              </a:buClr>
            </a:pPr>
            <a:r>
              <a:rPr lang="fr-FR" dirty="0"/>
              <a:t>BERT est un modèle qui a appris à la langue anglaise introduit par Google en 2018</a:t>
            </a:r>
          </a:p>
          <a:p>
            <a:pPr>
              <a:buClr>
                <a:srgbClr val="558BB8"/>
              </a:buClr>
            </a:pPr>
            <a:r>
              <a:rPr lang="fr-FR" dirty="0"/>
              <a:t>Durant son apprentissage BERT utilise deux méthodes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MLM :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Modeling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NSP : Next Sentence </a:t>
            </a:r>
            <a:r>
              <a:rPr lang="fr-FR" dirty="0" err="1"/>
              <a:t>Prediction</a:t>
            </a:r>
            <a:endParaRPr lang="fr-FR"/>
          </a:p>
          <a:p>
            <a:pPr>
              <a:spcAft>
                <a:spcPts val="200"/>
              </a:spcAft>
              <a:buClr>
                <a:srgbClr val="558BB8"/>
              </a:buClr>
            </a:pPr>
            <a:r>
              <a:rPr lang="fr-FR" dirty="0"/>
              <a:t>BERT peut être utilisé pour 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Traduire de texte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Répondre à des questions 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Analyser des sentiments 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Résumer un texte 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Classification</a:t>
            </a:r>
          </a:p>
          <a:p>
            <a:pPr>
              <a:buClr>
                <a:srgbClr val="558BB8"/>
              </a:buClr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229D2C-E2B5-1BAC-4163-D00975757232}"/>
              </a:ext>
            </a:extLst>
          </p:cNvPr>
          <p:cNvGrpSpPr/>
          <p:nvPr/>
        </p:nvGrpSpPr>
        <p:grpSpPr>
          <a:xfrm>
            <a:off x="1956144" y="1346052"/>
            <a:ext cx="7232309" cy="1742879"/>
            <a:chOff x="1977020" y="3277148"/>
            <a:chExt cx="7232309" cy="1742879"/>
          </a:xfrm>
        </p:grpSpPr>
        <p:pic>
          <p:nvPicPr>
            <p:cNvPr id="8" name="Image 12">
              <a:extLst>
                <a:ext uri="{FF2B5EF4-FFF2-40B4-BE49-F238E27FC236}">
                  <a16:creationId xmlns:a16="http://schemas.microsoft.com/office/drawing/2014/main" id="{867ACD75-7E15-0052-DCB8-001E68BB9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31" t="38470" r="50529" b="25352"/>
            <a:stretch/>
          </p:blipFill>
          <p:spPr>
            <a:xfrm rot="5400000">
              <a:off x="2310476" y="2943693"/>
              <a:ext cx="1742878" cy="2409789"/>
            </a:xfrm>
            <a:prstGeom prst="rect">
              <a:avLst/>
            </a:prstGeom>
          </p:spPr>
        </p:pic>
        <p:pic>
          <p:nvPicPr>
            <p:cNvPr id="9" name="Image 12">
              <a:extLst>
                <a:ext uri="{FF2B5EF4-FFF2-40B4-BE49-F238E27FC236}">
                  <a16:creationId xmlns:a16="http://schemas.microsoft.com/office/drawing/2014/main" id="{EC05F851-E50F-E0FA-C0DB-AC69BEBC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31" t="38470" r="50529" b="25352"/>
            <a:stretch/>
          </p:blipFill>
          <p:spPr>
            <a:xfrm rot="5400000">
              <a:off x="4721735" y="2943692"/>
              <a:ext cx="1742878" cy="2409789"/>
            </a:xfrm>
            <a:prstGeom prst="rect">
              <a:avLst/>
            </a:prstGeom>
          </p:spPr>
        </p:pic>
        <p:pic>
          <p:nvPicPr>
            <p:cNvPr id="12" name="Image 12">
              <a:extLst>
                <a:ext uri="{FF2B5EF4-FFF2-40B4-BE49-F238E27FC236}">
                  <a16:creationId xmlns:a16="http://schemas.microsoft.com/office/drawing/2014/main" id="{5E84EEA6-FA9B-A3E0-6493-0059DA31C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31" t="38470" r="50529" b="25352"/>
            <a:stretch/>
          </p:blipFill>
          <p:spPr>
            <a:xfrm rot="5400000">
              <a:off x="7132996" y="2943692"/>
              <a:ext cx="1742878" cy="2409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02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>
                <a:latin typeface="Georgia"/>
              </a:rPr>
              <a:t>BERT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12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40C6E5-71AA-3BCA-9FC4-65D9D33C7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9B245B90-1B16-8DC5-424A-6E73D024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19" y="1106533"/>
            <a:ext cx="5008322" cy="48432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2CFDE5-CDAB-58AD-D38D-A7506CE8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0996"/>
            <a:ext cx="4244237" cy="5061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BERT reçoit une paire de phrase</a:t>
            </a:r>
            <a:endParaRPr lang="fr-FR" b="1" dirty="0"/>
          </a:p>
          <a:p>
            <a:pPr>
              <a:buClr>
                <a:srgbClr val="558BB8"/>
              </a:buClr>
            </a:pPr>
            <a:r>
              <a:rPr lang="fr-FR" dirty="0"/>
              <a:t>Un pourcentage des mots des deux phrases sont masqués</a:t>
            </a:r>
          </a:p>
          <a:p>
            <a:pPr>
              <a:buClr>
                <a:srgbClr val="558BB8"/>
              </a:buClr>
            </a:pPr>
            <a:r>
              <a:rPr lang="fr-FR" dirty="0"/>
              <a:t>BERT prédit les mots masqués. Il comprend donc le lien entre les mots</a:t>
            </a:r>
          </a:p>
          <a:p>
            <a:pPr>
              <a:buClr>
                <a:srgbClr val="558BB8"/>
              </a:buClr>
            </a:pPr>
            <a:r>
              <a:rPr lang="fr-FR" dirty="0"/>
              <a:t>BERT prédit si la phrase B peut est la phrase qui suit la phrase A dans le texte original. Il comprend le lien entre les phrases</a:t>
            </a:r>
          </a:p>
          <a:p>
            <a:pPr>
              <a:buClr>
                <a:srgbClr val="558BB8"/>
              </a:buClr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5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 err="1">
              <a:latin typeface="Georgi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13</a:t>
            </a:fld>
            <a:endParaRPr lang="en-GB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0279FA79-A2D3-E89E-F5FD-BE8E22AE5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4E208C-0018-7E4A-AA99-17A683B9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0996"/>
            <a:ext cx="10235853" cy="5061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Utilisation des données extraites pour le projet 6 (200 000 questions)</a:t>
            </a:r>
          </a:p>
          <a:p>
            <a:pPr>
              <a:buClr>
                <a:srgbClr val="558BB8"/>
              </a:buClr>
            </a:pPr>
            <a:r>
              <a:rPr lang="fr-FR" dirty="0"/>
              <a:t>Base de question avec un ou plusieurs tags liés à la question posée</a:t>
            </a:r>
          </a:p>
          <a:p>
            <a:pPr>
              <a:buClr>
                <a:srgbClr val="558BB8"/>
              </a:buClr>
            </a:pPr>
            <a:r>
              <a:rPr lang="fr-FR" dirty="0"/>
              <a:t>Prédiction des 10 tags les plus utilisés </a:t>
            </a:r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E9D269F5-980A-98D6-267F-1C767304D83B}"/>
              </a:ext>
            </a:extLst>
          </p:cNvPr>
          <p:cNvSpPr/>
          <p:nvPr/>
        </p:nvSpPr>
        <p:spPr>
          <a:xfrm>
            <a:off x="4507683" y="5756348"/>
            <a:ext cx="2984740" cy="747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tx1"/>
                </a:solidFill>
              </a:rPr>
              <a:t>Distribution des tags</a:t>
            </a: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0CBC2EC6-932A-2CB5-1523-34886726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8" y="2534982"/>
            <a:ext cx="11908076" cy="32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7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Mise en pratique de BERT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14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B48ABF-D71B-33F4-DE6C-564CBBEF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1434"/>
            <a:ext cx="10058400" cy="5050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558BB8"/>
              </a:buClr>
            </a:pPr>
            <a:r>
              <a:rPr lang="fr-FR" dirty="0">
                <a:ea typeface="+mn-lt"/>
                <a:cs typeface="+mn-lt"/>
              </a:rPr>
              <a:t>Résolution d'un problème de classification multi label</a:t>
            </a:r>
          </a:p>
          <a:p>
            <a:pPr>
              <a:buClr>
                <a:srgbClr val="558BB8"/>
              </a:buClr>
            </a:pPr>
            <a:r>
              <a:rPr lang="fr-FR" dirty="0">
                <a:ea typeface="+mn-lt"/>
                <a:cs typeface="+mn-lt"/>
              </a:rPr>
              <a:t>Utilisation des ressources </a:t>
            </a:r>
            <a:r>
              <a:rPr lang="fr-FR" dirty="0" err="1">
                <a:ea typeface="+mn-lt"/>
                <a:cs typeface="+mn-lt"/>
              </a:rPr>
              <a:t>colab</a:t>
            </a:r>
            <a:r>
              <a:rPr lang="fr-FR" dirty="0">
                <a:ea typeface="+mn-lt"/>
                <a:cs typeface="+mn-lt"/>
              </a:rPr>
              <a:t> pour une utilisation de GPU</a:t>
            </a:r>
            <a:endParaRPr lang="fr-FR"/>
          </a:p>
          <a:p>
            <a:pPr>
              <a:buClr>
                <a:srgbClr val="558BB8"/>
              </a:buClr>
            </a:pPr>
            <a:r>
              <a:rPr lang="fr-FR" dirty="0"/>
              <a:t>Utilisation du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Pytorch</a:t>
            </a:r>
            <a:r>
              <a:rPr lang="fr-FR" dirty="0"/>
              <a:t> </a:t>
            </a:r>
            <a:r>
              <a:rPr lang="fr-FR" dirty="0" err="1"/>
              <a:t>Lightening</a:t>
            </a:r>
            <a:endParaRPr lang="fr-FR"/>
          </a:p>
          <a:p>
            <a:pPr lvl="1" indent="-457200">
              <a:buClr>
                <a:srgbClr val="558BB8"/>
              </a:buClr>
            </a:pPr>
            <a:r>
              <a:rPr lang="fr-FR" dirty="0"/>
              <a:t>Définition d'une classe qui hérite de la classe </a:t>
            </a:r>
            <a:r>
              <a:rPr lang="fr-FR" dirty="0" err="1"/>
              <a:t>Dataset</a:t>
            </a:r>
          </a:p>
          <a:p>
            <a:pPr lvl="2">
              <a:buClr>
                <a:srgbClr val="558BB8"/>
              </a:buClr>
            </a:pPr>
            <a:r>
              <a:rPr lang="fr-FR" dirty="0"/>
              <a:t>Définition des méthodes de lecture du </a:t>
            </a:r>
            <a:r>
              <a:rPr lang="fr-FR" dirty="0" err="1"/>
              <a:t>dataset</a:t>
            </a:r>
            <a:r>
              <a:rPr lang="fr-FR" dirty="0"/>
              <a:t> et extraction de </a:t>
            </a:r>
            <a:r>
              <a:rPr lang="fr-FR" dirty="0" err="1"/>
              <a:t>feature</a:t>
            </a:r>
            <a:endParaRPr lang="fr-FR"/>
          </a:p>
          <a:p>
            <a:pPr lvl="1" indent="-457200">
              <a:buClr>
                <a:srgbClr val="558BB8"/>
              </a:buClr>
            </a:pPr>
            <a:r>
              <a:rPr lang="fr-FR" dirty="0"/>
              <a:t>Définition d'une classe qui hérite de la classe </a:t>
            </a:r>
            <a:r>
              <a:rPr lang="fr-FR" dirty="0" err="1"/>
              <a:t>LighteningDataModule</a:t>
            </a:r>
            <a:endParaRPr lang="fr-FR"/>
          </a:p>
          <a:p>
            <a:pPr lvl="2">
              <a:buClr>
                <a:srgbClr val="558BB8"/>
              </a:buClr>
            </a:pPr>
            <a:r>
              <a:rPr lang="fr-FR" dirty="0"/>
              <a:t>Contient tous les </a:t>
            </a:r>
            <a:r>
              <a:rPr lang="fr-FR" dirty="0" err="1"/>
              <a:t>Dataset</a:t>
            </a:r>
            <a:r>
              <a:rPr lang="fr-FR" dirty="0"/>
              <a:t> de training, validation et test pour l'apprentissage</a:t>
            </a:r>
          </a:p>
          <a:p>
            <a:pPr lvl="1" indent="-457200">
              <a:buClr>
                <a:srgbClr val="558BB8"/>
              </a:buClr>
            </a:pPr>
            <a:r>
              <a:rPr lang="fr-FR" dirty="0"/>
              <a:t>Définition d'une classe qui hérite de la classe </a:t>
            </a:r>
            <a:r>
              <a:rPr lang="fr-FR" dirty="0" err="1"/>
              <a:t>LighteningModule</a:t>
            </a:r>
            <a:endParaRPr lang="fr-FR"/>
          </a:p>
          <a:p>
            <a:pPr lvl="2">
              <a:buClr>
                <a:srgbClr val="558BB8"/>
              </a:buClr>
            </a:pPr>
            <a:r>
              <a:rPr lang="fr-FR" dirty="0"/>
              <a:t>Contient le modèle finale qui sera ensuite entrainé</a:t>
            </a:r>
          </a:p>
          <a:p>
            <a:pPr lvl="2">
              <a:buClr>
                <a:srgbClr val="558BB8"/>
              </a:buClr>
            </a:pPr>
            <a:r>
              <a:rPr lang="fr-FR" dirty="0"/>
              <a:t>Définition des fonctions de </a:t>
            </a:r>
            <a:r>
              <a:rPr lang="fr-FR" dirty="0" err="1"/>
              <a:t>loss</a:t>
            </a:r>
            <a:r>
              <a:rPr lang="fr-FR" dirty="0"/>
              <a:t> et ou autres indicateur à utiliser ou présenter</a:t>
            </a:r>
          </a:p>
          <a:p>
            <a:pPr>
              <a:spcAft>
                <a:spcPts val="200"/>
              </a:spcAft>
              <a:buClr>
                <a:srgbClr val="558BB8"/>
              </a:buClr>
            </a:pPr>
            <a:r>
              <a:rPr lang="fr-FR" dirty="0"/>
              <a:t>La fonction de perte utilisée </a:t>
            </a:r>
            <a:r>
              <a:rPr lang="fr-FR" dirty="0" err="1"/>
              <a:t>Binary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 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logits</a:t>
            </a:r>
            <a:r>
              <a:rPr lang="fr-FR" dirty="0"/>
              <a:t> </a:t>
            </a:r>
          </a:p>
          <a:p>
            <a:pPr>
              <a:spcAft>
                <a:spcPts val="200"/>
              </a:spcAft>
              <a:buClr>
                <a:srgbClr val="558BB8"/>
              </a:buClr>
            </a:pPr>
            <a:r>
              <a:rPr lang="fr-FR" dirty="0"/>
              <a:t>Indicateur utilisée pour comparer avec les anciens résultats :</a:t>
            </a:r>
          </a:p>
          <a:p>
            <a:pPr lvl="1" indent="-457200">
              <a:buClr>
                <a:srgbClr val="558BB8"/>
              </a:buClr>
            </a:pPr>
            <a:r>
              <a:rPr lang="fr-FR" dirty="0"/>
              <a:t>Indice de Jaccard : Coefficient de similarité </a:t>
            </a:r>
          </a:p>
          <a:p>
            <a:pPr lvl="1" indent="-457200">
              <a:buClr>
                <a:srgbClr val="558BB8"/>
              </a:buClr>
            </a:pPr>
            <a:r>
              <a:rPr lang="fr-FR" dirty="0"/>
              <a:t>Valeur de l'indicateur dans le projet 6 : 52%</a:t>
            </a:r>
          </a:p>
          <a:p>
            <a:pPr>
              <a:buClr>
                <a:srgbClr val="558BB8"/>
              </a:buClr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EE2394-C29D-75B0-830C-F05B6456A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Résultat du modèle BERT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15</a:t>
            </a:fld>
            <a:endParaRPr lang="en-GB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0279FA79-A2D3-E89E-F5FD-BE8E22AE5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FAB8AF-5805-AEF6-7693-C582FC3D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0996"/>
            <a:ext cx="3899770" cy="95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558BB8"/>
              </a:buClr>
            </a:pPr>
            <a:r>
              <a:rPr lang="fr-FR" dirty="0"/>
              <a:t>Durée du training : 18h15min</a:t>
            </a:r>
          </a:p>
          <a:p>
            <a:pPr>
              <a:buClr>
                <a:srgbClr val="558BB8"/>
              </a:buClr>
            </a:pPr>
            <a:r>
              <a:rPr lang="fr-FR" dirty="0"/>
              <a:t>Utilisation GPU : 13GB</a:t>
            </a:r>
          </a:p>
          <a:p>
            <a:pPr>
              <a:buClr>
                <a:srgbClr val="558BB8"/>
              </a:buClr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  <p:pic>
        <p:nvPicPr>
          <p:cNvPr id="14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E9B3D234-4B4A-CB96-923E-B6CAADA0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24" y="2610011"/>
            <a:ext cx="4507281" cy="3391619"/>
          </a:xfrm>
          <a:prstGeom prst="rect">
            <a:avLst/>
          </a:prstGeom>
        </p:spPr>
      </p:pic>
      <p:pic>
        <p:nvPicPr>
          <p:cNvPr id="15" name="Image 17" descr="Une image contenant texte, extérieur, cité, mètre&#10;&#10;Description générée automatiquement">
            <a:extLst>
              <a:ext uri="{FF2B5EF4-FFF2-40B4-BE49-F238E27FC236}">
                <a16:creationId xmlns:a16="http://schemas.microsoft.com/office/drawing/2014/main" id="{185D4447-8C8C-415E-A13F-CC6450F1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6" y="2605226"/>
            <a:ext cx="4538596" cy="165798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34FF4A3-076D-E2B3-ED60-D5D984F53451}"/>
              </a:ext>
            </a:extLst>
          </p:cNvPr>
          <p:cNvSpPr txBox="1"/>
          <p:nvPr/>
        </p:nvSpPr>
        <p:spPr>
          <a:xfrm>
            <a:off x="1067321" y="6054247"/>
            <a:ext cx="3757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dirty="0"/>
              <a:t>Classification report par classe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409698-563E-DB1E-36F0-953DADD19156}"/>
              </a:ext>
            </a:extLst>
          </p:cNvPr>
          <p:cNvSpPr txBox="1"/>
          <p:nvPr/>
        </p:nvSpPr>
        <p:spPr>
          <a:xfrm>
            <a:off x="5942033" y="4311041"/>
            <a:ext cx="4832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dirty="0"/>
              <a:t>Classification report toute classe confondue</a:t>
            </a:r>
          </a:p>
        </p:txBody>
      </p:sp>
      <p:pic>
        <p:nvPicPr>
          <p:cNvPr id="20" name="Image 20">
            <a:extLst>
              <a:ext uri="{FF2B5EF4-FFF2-40B4-BE49-F238E27FC236}">
                <a16:creationId xmlns:a16="http://schemas.microsoft.com/office/drawing/2014/main" id="{75DD3964-EE54-584D-0B75-CA4FD1C23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770" y="5064691"/>
            <a:ext cx="2933830" cy="2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Résultat : Exemple Prédiction</a:t>
            </a:r>
            <a:endParaRPr lang="fr-FR" dirty="0">
              <a:latin typeface="Georgi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16</a:t>
            </a:fld>
            <a:endParaRPr lang="en-GB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0279FA79-A2D3-E89E-F5FD-BE8E22AE5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pic>
        <p:nvPicPr>
          <p:cNvPr id="6" name="Image 6" descr="Une image contenant texte, moniteur, écran, noir&#10;&#10;Description générée automatiquement">
            <a:extLst>
              <a:ext uri="{FF2B5EF4-FFF2-40B4-BE49-F238E27FC236}">
                <a16:creationId xmlns:a16="http://schemas.microsoft.com/office/drawing/2014/main" id="{9B276DF9-5C80-5498-71D7-C143B657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28" y="1150489"/>
            <a:ext cx="6083473" cy="51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8EB6ADA-5EDD-A33A-2F85-1052A10F8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pic>
        <p:nvPicPr>
          <p:cNvPr id="2" name="Image 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8C5721A9-0533-F9CA-5935-7DC6094C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38" y="2063245"/>
            <a:ext cx="4987446" cy="29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9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/>
          <a:lstStyle/>
          <a:p>
            <a:r>
              <a:rPr lang="fr-FR"/>
              <a:t>Sommaire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1434"/>
            <a:ext cx="10058400" cy="5050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Contexte et objectif</a:t>
            </a:r>
          </a:p>
          <a:p>
            <a:pPr marL="457200" indent="-457200">
              <a:buClr>
                <a:srgbClr val="94B6D2">
                  <a:lumMod val="75000"/>
                </a:srgbClr>
              </a:buClr>
              <a:buFont typeface="Georgia" panose="02040502050405020303"/>
              <a:buAutoNum type="arabicPeriod"/>
            </a:pPr>
            <a:r>
              <a:rPr lang="fr-FR" dirty="0"/>
              <a:t>Les modèles du monde NLP </a:t>
            </a:r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Word </a:t>
            </a:r>
            <a:r>
              <a:rPr lang="fr-FR" dirty="0" err="1"/>
              <a:t>embedding</a:t>
            </a:r>
            <a:endParaRPr lang="fr-FR"/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RNN</a:t>
            </a:r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LTSM</a:t>
            </a:r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Encoder </a:t>
            </a:r>
            <a:r>
              <a:rPr lang="fr-FR" dirty="0" err="1"/>
              <a:t>Decoder</a:t>
            </a:r>
            <a:endParaRPr lang="fr-FR"/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Transformer</a:t>
            </a:r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BERT</a:t>
            </a:r>
          </a:p>
          <a:p>
            <a:pPr marL="457200" indent="-457200">
              <a:spcAft>
                <a:spcPts val="200"/>
              </a:spcAft>
              <a:buClr>
                <a:srgbClr val="558BB8"/>
              </a:buClr>
              <a:buAutoNum type="arabicPeriod"/>
            </a:pPr>
            <a:r>
              <a:rPr lang="fr-FR" dirty="0"/>
              <a:t>Mise en Application : BERT</a:t>
            </a:r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Rappel du projet 6</a:t>
            </a:r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Modélisation</a:t>
            </a:r>
          </a:p>
          <a:p>
            <a:pPr marL="731520" lvl="1" indent="-457200">
              <a:buClr>
                <a:srgbClr val="558BB8"/>
              </a:buClr>
              <a:buAutoNum type="arabicPeriod"/>
            </a:pPr>
            <a:r>
              <a:rPr lang="fr-FR" dirty="0"/>
              <a:t>Résultats</a:t>
            </a:r>
          </a:p>
          <a:p>
            <a:pPr marL="0" indent="0">
              <a:buClr>
                <a:srgbClr val="94B6D2">
                  <a:lumMod val="75000"/>
                </a:srgbClr>
              </a:buClr>
              <a:buNone/>
            </a:pP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2</a:t>
            </a:fld>
            <a:endParaRPr lang="en-GB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7617F414-78B5-6115-9FBF-DF1D179A8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0913078" y="2951"/>
            <a:ext cx="981850" cy="997331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87B77F06-ACBD-EE83-24F0-2AA9306C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245" y="2218032"/>
            <a:ext cx="4826643" cy="2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/>
          <a:lstStyle/>
          <a:p>
            <a:r>
              <a:rPr lang="fr-FR" dirty="0"/>
              <a:t>Contexte et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1434"/>
            <a:ext cx="10058400" cy="5050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rgbClr val="558BB8"/>
              </a:buClr>
            </a:pPr>
            <a:r>
              <a:rPr lang="fr-FR" dirty="0"/>
              <a:t>Analyser et comprendre les nouvelles méthodes NLP </a:t>
            </a:r>
          </a:p>
          <a:p>
            <a:pPr>
              <a:buClr>
                <a:srgbClr val="558BB8"/>
              </a:buClr>
            </a:pPr>
            <a:r>
              <a:rPr lang="fr-FR" dirty="0"/>
              <a:t>Approfondir les connaissances sur les composants des réseaux de neurones</a:t>
            </a:r>
          </a:p>
          <a:p>
            <a:pPr>
              <a:buClr>
                <a:srgbClr val="558BB8"/>
              </a:buClr>
            </a:pPr>
            <a:r>
              <a:rPr lang="fr-FR" dirty="0"/>
              <a:t>Réutiliser les connaissances acquises pour s'ouvrir sur des nouveaux modèles</a:t>
            </a:r>
          </a:p>
          <a:p>
            <a:pPr>
              <a:buClr>
                <a:srgbClr val="558BB8"/>
              </a:buClr>
            </a:pPr>
            <a:r>
              <a:rPr lang="fr-FR" dirty="0"/>
              <a:t>Comprendre et appliquer une modélisation avec BERT </a:t>
            </a:r>
          </a:p>
          <a:p>
            <a:pPr>
              <a:buClr>
                <a:srgbClr val="558BB8"/>
              </a:buClr>
            </a:pPr>
            <a:r>
              <a:rPr lang="fr-FR" dirty="0"/>
              <a:t>Créer un modèle qui comprend les questions posées sur Stack </a:t>
            </a:r>
            <a:r>
              <a:rPr lang="fr-FR" dirty="0" err="1"/>
              <a:t>Overflow</a:t>
            </a:r>
            <a:endParaRPr lang="fr-FR" dirty="0"/>
          </a:p>
          <a:p>
            <a:pPr>
              <a:buClr>
                <a:srgbClr val="558BB8"/>
              </a:buClr>
            </a:pPr>
            <a:r>
              <a:rPr lang="fr-FR" dirty="0"/>
              <a:t>Appliquer un modèle de classification sur les question Stack </a:t>
            </a:r>
            <a:r>
              <a:rPr lang="fr-FR" dirty="0" err="1"/>
              <a:t>Overflow</a:t>
            </a:r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3</a:t>
            </a:fld>
            <a:endParaRPr lang="en-GB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129D847C-4143-659F-350C-2C4EA7D26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D917647-0E37-9835-2F80-520332C5D02A}"/>
              </a:ext>
            </a:extLst>
          </p:cNvPr>
          <p:cNvSpPr/>
          <p:nvPr/>
        </p:nvSpPr>
        <p:spPr>
          <a:xfrm>
            <a:off x="430059" y="4986402"/>
            <a:ext cx="918575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BERT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4CCAD9-0A84-10F4-DFBC-805E2F4B818D}"/>
              </a:ext>
            </a:extLst>
          </p:cNvPr>
          <p:cNvSpPr/>
          <p:nvPr/>
        </p:nvSpPr>
        <p:spPr>
          <a:xfrm>
            <a:off x="2329838" y="4986402"/>
            <a:ext cx="1607506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Transformer</a:t>
            </a:r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22B9C99-C65C-A0B2-D5CD-99B0A689F269}"/>
              </a:ext>
            </a:extLst>
          </p:cNvPr>
          <p:cNvSpPr/>
          <p:nvPr/>
        </p:nvSpPr>
        <p:spPr>
          <a:xfrm>
            <a:off x="4918550" y="4986402"/>
            <a:ext cx="1419616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Encoder </a:t>
            </a:r>
            <a:r>
              <a:rPr lang="fr-FR" dirty="0" err="1"/>
              <a:t>Decoder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D6679EA-953E-43BA-1100-F4D61DB63934}"/>
              </a:ext>
            </a:extLst>
          </p:cNvPr>
          <p:cNvSpPr/>
          <p:nvPr/>
        </p:nvSpPr>
        <p:spPr>
          <a:xfrm>
            <a:off x="8217070" y="4433169"/>
            <a:ext cx="887260" cy="60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RNN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38B24D7-53E3-FDE9-3C56-086509904E4D}"/>
              </a:ext>
            </a:extLst>
          </p:cNvPr>
          <p:cNvSpPr/>
          <p:nvPr/>
        </p:nvSpPr>
        <p:spPr>
          <a:xfrm>
            <a:off x="7371563" y="5570949"/>
            <a:ext cx="887260" cy="60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LTSM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03F24BD-4092-51A5-1698-F9AA260413FD}"/>
              </a:ext>
            </a:extLst>
          </p:cNvPr>
          <p:cNvSpPr/>
          <p:nvPr/>
        </p:nvSpPr>
        <p:spPr>
          <a:xfrm>
            <a:off x="10242111" y="4986401"/>
            <a:ext cx="1461369" cy="73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Word </a:t>
            </a:r>
            <a:r>
              <a:rPr lang="fr-FR" dirty="0" err="1"/>
              <a:t>Embedding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37C7EBF-2E85-CE06-1646-9E843A19A65E}"/>
              </a:ext>
            </a:extLst>
          </p:cNvPr>
          <p:cNvCxnSpPr/>
          <p:nvPr/>
        </p:nvCxnSpPr>
        <p:spPr>
          <a:xfrm>
            <a:off x="9125211" y="4777635"/>
            <a:ext cx="1091852" cy="52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6998B4-1966-3261-2EA4-D5DC84B83AB9}"/>
              </a:ext>
            </a:extLst>
          </p:cNvPr>
          <p:cNvCxnSpPr/>
          <p:nvPr/>
        </p:nvCxnSpPr>
        <p:spPr>
          <a:xfrm flipV="1">
            <a:off x="7841944" y="5045511"/>
            <a:ext cx="789140" cy="51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F43BD41-382A-1B3B-3388-6644BFC900B0}"/>
              </a:ext>
            </a:extLst>
          </p:cNvPr>
          <p:cNvCxnSpPr>
            <a:cxnSpLocks/>
          </p:cNvCxnSpPr>
          <p:nvPr/>
        </p:nvCxnSpPr>
        <p:spPr>
          <a:xfrm flipV="1">
            <a:off x="6359697" y="4753236"/>
            <a:ext cx="1874728" cy="66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69307E-93A4-D9E0-6F91-6B7BD9214EA0}"/>
              </a:ext>
            </a:extLst>
          </p:cNvPr>
          <p:cNvCxnSpPr>
            <a:cxnSpLocks/>
          </p:cNvCxnSpPr>
          <p:nvPr/>
        </p:nvCxnSpPr>
        <p:spPr>
          <a:xfrm>
            <a:off x="6359697" y="5425463"/>
            <a:ext cx="987467" cy="4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1D3F707-95BF-7864-2FEE-76BAAC4FD677}"/>
              </a:ext>
            </a:extLst>
          </p:cNvPr>
          <p:cNvCxnSpPr>
            <a:cxnSpLocks/>
          </p:cNvCxnSpPr>
          <p:nvPr/>
        </p:nvCxnSpPr>
        <p:spPr>
          <a:xfrm flipV="1">
            <a:off x="3937998" y="5410851"/>
            <a:ext cx="1008345" cy="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C258F2D-325E-E6B3-AF6D-59360160E591}"/>
              </a:ext>
            </a:extLst>
          </p:cNvPr>
          <p:cNvCxnSpPr>
            <a:cxnSpLocks/>
          </p:cNvCxnSpPr>
          <p:nvPr/>
        </p:nvCxnSpPr>
        <p:spPr>
          <a:xfrm flipV="1">
            <a:off x="1349286" y="5463043"/>
            <a:ext cx="1008345" cy="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1E6FA39-9897-BF29-A1F3-737F86077234}"/>
              </a:ext>
            </a:extLst>
          </p:cNvPr>
          <p:cNvSpPr txBox="1"/>
          <p:nvPr/>
        </p:nvSpPr>
        <p:spPr>
          <a:xfrm>
            <a:off x="1351667" y="5181883"/>
            <a:ext cx="1107821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</a:rPr>
              <a:t>Extension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967FEF-DA49-00CE-62A0-5C48E8F5508F}"/>
              </a:ext>
            </a:extLst>
          </p:cNvPr>
          <p:cNvSpPr txBox="1"/>
          <p:nvPr/>
        </p:nvSpPr>
        <p:spPr>
          <a:xfrm>
            <a:off x="3940379" y="5119253"/>
            <a:ext cx="1107821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</a:rPr>
              <a:t>Remplace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D784DE-C401-0CFF-D834-FD3D6D1735A0}"/>
              </a:ext>
            </a:extLst>
          </p:cNvPr>
          <p:cNvSpPr txBox="1"/>
          <p:nvPr/>
        </p:nvSpPr>
        <p:spPr>
          <a:xfrm>
            <a:off x="6581283" y="5307142"/>
            <a:ext cx="1107821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</a:rPr>
              <a:t>Utilise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72352BA-EC5C-08DA-1C75-76ABE9BFF81F}"/>
              </a:ext>
            </a:extLst>
          </p:cNvPr>
          <p:cNvSpPr txBox="1"/>
          <p:nvPr/>
        </p:nvSpPr>
        <p:spPr>
          <a:xfrm>
            <a:off x="8220105" y="5254951"/>
            <a:ext cx="1107821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</a:rPr>
              <a:t>Améliore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E4C4D9-F616-D317-ADAE-306B09609665}"/>
              </a:ext>
            </a:extLst>
          </p:cNvPr>
          <p:cNvSpPr txBox="1"/>
          <p:nvPr/>
        </p:nvSpPr>
        <p:spPr>
          <a:xfrm>
            <a:off x="9337009" y="4628648"/>
            <a:ext cx="1107821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</a:rPr>
              <a:t>Utilise</a:t>
            </a:r>
          </a:p>
        </p:txBody>
      </p:sp>
    </p:spTree>
    <p:extLst>
      <p:ext uri="{BB962C8B-B14F-4D97-AF65-F5344CB8AC3E}">
        <p14:creationId xmlns:p14="http://schemas.microsoft.com/office/powerpoint/2010/main" val="296922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b="0" dirty="0">
                <a:ea typeface="+mj-lt"/>
                <a:cs typeface="+mj-lt"/>
              </a:rPr>
              <a:t>Word </a:t>
            </a:r>
            <a:r>
              <a:rPr lang="fr-FR" b="0" dirty="0" err="1">
                <a:ea typeface="+mj-lt"/>
                <a:cs typeface="+mj-lt"/>
              </a:rPr>
              <a:t>embedding</a:t>
            </a:r>
            <a:endParaRPr lang="fr-FR" dirty="0" err="1">
              <a:latin typeface="Trebuchet M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4</a:t>
            </a:fld>
            <a:endParaRPr lang="en-GB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47486E-5CE0-80C3-02E7-B93C4AB6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22" y="1110996"/>
            <a:ext cx="9517253" cy="5071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558BB8"/>
              </a:buClr>
            </a:pPr>
            <a:r>
              <a:rPr lang="fr-FR" dirty="0"/>
              <a:t>Modélisation d'un mot en un vecteur à valeurs numériques</a:t>
            </a:r>
          </a:p>
          <a:p>
            <a:pPr>
              <a:buClr>
                <a:srgbClr val="558BB8"/>
              </a:buClr>
            </a:pPr>
            <a:r>
              <a:rPr lang="fr-FR" dirty="0"/>
              <a:t>Regroupement des mots de même sens dans un même espace d'</a:t>
            </a:r>
            <a:r>
              <a:rPr lang="fr-FR" dirty="0" err="1"/>
              <a:t>embedding</a:t>
            </a:r>
          </a:p>
          <a:p>
            <a:pPr>
              <a:buClr>
                <a:srgbClr val="558BB8"/>
              </a:buClr>
            </a:pPr>
            <a:r>
              <a:rPr lang="fr-FR" dirty="0"/>
              <a:t>Réduction des dimensions de modélisation </a:t>
            </a:r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97DCF1-5E43-42B1-EB7C-4E6B4546A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C18C195A-F493-2C19-9107-9273A9AE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84" y="2773246"/>
            <a:ext cx="6498893" cy="34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RNN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5</a:t>
            </a:fld>
            <a:endParaRPr lang="en-GB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ABE89D-4592-98F5-A0B2-660C6032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85E6DC-A2C3-0234-2FC7-2292C02A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22" y="1110996"/>
            <a:ext cx="9517253" cy="5071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558BB8"/>
              </a:buClr>
            </a:pPr>
            <a:r>
              <a:rPr lang="fr-FR" dirty="0" err="1"/>
              <a:t>Recurrent</a:t>
            </a:r>
            <a:r>
              <a:rPr lang="fr-FR" dirty="0"/>
              <a:t> Neural Networks, est un réseau dont la sortie et prédiction dépend de son état précédent</a:t>
            </a:r>
          </a:p>
          <a:p>
            <a:pPr>
              <a:buClr>
                <a:srgbClr val="558BB8"/>
              </a:buClr>
            </a:pPr>
            <a:r>
              <a:rPr lang="fr-FR" dirty="0"/>
              <a:t>Le réseau traite les mots de façons séquentiel</a:t>
            </a:r>
          </a:p>
          <a:p>
            <a:pPr>
              <a:buClr>
                <a:srgbClr val="558BB8"/>
              </a:buClr>
            </a:pPr>
            <a:r>
              <a:rPr lang="fr-FR" dirty="0"/>
              <a:t>Introduction d'un état de mémoire de la cellule</a:t>
            </a:r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E6A285C7-BC8F-B1C8-AD8D-D627C50A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2" y="2824297"/>
            <a:ext cx="7753608" cy="31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8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LTSM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6</a:t>
            </a:fld>
            <a:endParaRPr lang="en-GB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F280C6E4-94C0-36D2-D002-8AC1EDD09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E44A8-BBF8-1F9E-5951-A02B937F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22" y="1110996"/>
            <a:ext cx="9517253" cy="5071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558BB8"/>
              </a:buClr>
            </a:pPr>
            <a:r>
              <a:rPr lang="fr-FR" dirty="0"/>
              <a:t>Long </a:t>
            </a:r>
            <a:r>
              <a:rPr lang="fr-FR" dirty="0" err="1"/>
              <a:t>Term</a:t>
            </a:r>
            <a:r>
              <a:rPr lang="fr-FR" dirty="0"/>
              <a:t> Short Memory, est un RNN qui vient adresser les problématiques d'un RNN basique</a:t>
            </a:r>
          </a:p>
          <a:p>
            <a:pPr>
              <a:buClr>
                <a:srgbClr val="558BB8"/>
              </a:buClr>
            </a:pPr>
            <a:r>
              <a:rPr lang="fr-FR" dirty="0"/>
              <a:t>Utilisation d'une porte d'entrée, porte d'oubli et une porte de sortie</a:t>
            </a:r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 dirty="0"/>
          </a:p>
          <a:p>
            <a:pPr>
              <a:buClr>
                <a:srgbClr val="558BB8"/>
              </a:buClr>
            </a:pP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5295E54-F546-EC4A-0520-C471EB2C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85" y="2211659"/>
            <a:ext cx="6563637" cy="41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5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Encoder </a:t>
            </a:r>
            <a:r>
              <a:rPr lang="fr-FR" dirty="0" err="1"/>
              <a:t>Decoder</a:t>
            </a:r>
            <a:endParaRPr lang="en-GB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1434"/>
            <a:ext cx="10058400" cy="5050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Encoder </a:t>
            </a:r>
            <a:r>
              <a:rPr lang="fr-FR" dirty="0" err="1"/>
              <a:t>Decoder</a:t>
            </a:r>
            <a:r>
              <a:rPr lang="fr-FR" dirty="0"/>
              <a:t>, réseau utilisant 3 composants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Encodeur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Vecteur encodé</a:t>
            </a:r>
          </a:p>
          <a:p>
            <a:pPr lvl="1">
              <a:buClr>
                <a:srgbClr val="558BB8"/>
              </a:buClr>
            </a:pPr>
            <a:r>
              <a:rPr lang="fr-FR" dirty="0"/>
              <a:t>Décodeur</a:t>
            </a:r>
          </a:p>
          <a:p>
            <a:pPr>
              <a:buClr>
                <a:srgbClr val="558BB8"/>
              </a:buClr>
            </a:pPr>
            <a:r>
              <a:rPr lang="fr-FR" dirty="0"/>
              <a:t>Transformation d'une information depuis une dimension N vers une sortie en dimension M</a:t>
            </a:r>
          </a:p>
          <a:p>
            <a:pPr>
              <a:buClr>
                <a:srgbClr val="558BB8"/>
              </a:buClr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7</a:t>
            </a:fld>
            <a:endParaRPr lang="en-GB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7BA9EB02-689C-12F2-8018-33BB82CFB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1DE55CC2-92FA-71C2-E07E-48674954D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259797"/>
            <a:ext cx="6240049" cy="31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Attention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C92AB0-4DC0-2339-FFA7-F4A8C201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1434"/>
            <a:ext cx="10058400" cy="5050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Principe d'attention, permet de déterminer les liens entre les mots d'une même séquence</a:t>
            </a:r>
          </a:p>
          <a:p>
            <a:pPr>
              <a:buClr>
                <a:srgbClr val="558BB8"/>
              </a:buClr>
            </a:pPr>
            <a:endParaRPr lang="fr-FR"/>
          </a:p>
          <a:p>
            <a:pPr>
              <a:buClr>
                <a:srgbClr val="558BB8"/>
              </a:buClr>
            </a:pPr>
            <a:endParaRPr lang="fr-FR"/>
          </a:p>
          <a:p>
            <a:pPr lvl="1">
              <a:buClr>
                <a:srgbClr val="94B6D2">
                  <a:lumMod val="75000"/>
                </a:srgbClr>
              </a:buClr>
            </a:pPr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40C6E5-71AA-3BCA-9FC4-65D9D33C7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D959B0DF-8D66-8032-DC6C-C54C5397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7" y="1954404"/>
            <a:ext cx="4319390" cy="4170481"/>
          </a:xfrm>
          <a:prstGeom prst="rect">
            <a:avLst/>
          </a:prstGeom>
        </p:spPr>
      </p:pic>
      <p:pic>
        <p:nvPicPr>
          <p:cNvPr id="4" name="Image 5">
            <a:extLst>
              <a:ext uri="{FF2B5EF4-FFF2-40B4-BE49-F238E27FC236}">
                <a16:creationId xmlns:a16="http://schemas.microsoft.com/office/drawing/2014/main" id="{FFE93B3A-402A-C28E-FFA0-0C4A2EEB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29" y="2515544"/>
            <a:ext cx="6594953" cy="26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9960"/>
            <a:ext cx="10058400" cy="809330"/>
          </a:xfrm>
        </p:spPr>
        <p:txBody>
          <a:bodyPr>
            <a:normAutofit/>
          </a:bodyPr>
          <a:lstStyle/>
          <a:p>
            <a:r>
              <a:rPr lang="fr-FR" dirty="0"/>
              <a:t>Transformer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D5E0-03B4-4913-9E2E-1A711892C7A7}" type="slidenum">
              <a:rPr lang="en-GB" smtClean="0"/>
              <a:t>9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40C6E5-71AA-3BCA-9FC4-65D9D33C7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" b="7554"/>
          <a:stretch/>
        </p:blipFill>
        <p:spPr>
          <a:xfrm>
            <a:off x="11012489" y="113719"/>
            <a:ext cx="972827" cy="99001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AB04-56E0-89F2-AF6A-4DFCF95E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0996"/>
            <a:ext cx="4181606" cy="50612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/>
              <a:t>Transformer inclut le mécanisme d'attention dans une architecture Encoder/</a:t>
            </a:r>
            <a:r>
              <a:rPr lang="fr-FR" dirty="0" err="1"/>
              <a:t>Decoder</a:t>
            </a:r>
          </a:p>
          <a:p>
            <a:pPr>
              <a:buClr>
                <a:srgbClr val="558BB8"/>
              </a:buClr>
            </a:pPr>
            <a:r>
              <a:rPr lang="fr-FR" dirty="0"/>
              <a:t>Il n'a pas besoin de traiter l'information dans un ordre donné</a:t>
            </a:r>
          </a:p>
          <a:p>
            <a:pPr>
              <a:buClr>
                <a:srgbClr val="558BB8"/>
              </a:buClr>
            </a:pPr>
            <a:r>
              <a:rPr lang="fr-FR" dirty="0"/>
              <a:t>Il permet la parallélisation des tâches durant son apprentissage</a:t>
            </a:r>
          </a:p>
          <a:p>
            <a:pPr>
              <a:buClr>
                <a:srgbClr val="558BB8"/>
              </a:buClr>
            </a:pPr>
            <a:r>
              <a:rPr lang="fr-FR" dirty="0"/>
              <a:t>L'encodeur apprend la langue et génère un vecteur interprétable par l'ordinateur</a:t>
            </a:r>
          </a:p>
          <a:p>
            <a:pPr>
              <a:buClr>
                <a:srgbClr val="558BB8"/>
              </a:buClr>
            </a:pPr>
            <a:r>
              <a:rPr lang="fr-FR" dirty="0"/>
              <a:t>Le décodeur mappe le vecteur dans une autre langue et présente le résultat dans une langue humainement interprétable </a:t>
            </a:r>
          </a:p>
          <a:p>
            <a:pPr>
              <a:buClr>
                <a:srgbClr val="558BB8"/>
              </a:buClr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endParaRPr lang="fr-FR"/>
          </a:p>
          <a:p>
            <a:endParaRPr lang="en-GB"/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330241E6-2F95-B7C3-60F4-16F5DECA9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26" y="51549"/>
            <a:ext cx="4945693" cy="66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5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Grand écran</PresentationFormat>
  <Slides>17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Wood Type</vt:lpstr>
      <vt:lpstr>OC – Projet 8  Le monde NLP</vt:lpstr>
      <vt:lpstr>Sommaire</vt:lpstr>
      <vt:lpstr>Contexte et objectif</vt:lpstr>
      <vt:lpstr>Word embedding</vt:lpstr>
      <vt:lpstr>RNN</vt:lpstr>
      <vt:lpstr>LTSM</vt:lpstr>
      <vt:lpstr>Encoder Decoder</vt:lpstr>
      <vt:lpstr>Attention</vt:lpstr>
      <vt:lpstr>Transformer</vt:lpstr>
      <vt:lpstr>Transformer</vt:lpstr>
      <vt:lpstr>BERT</vt:lpstr>
      <vt:lpstr>BERT</vt:lpstr>
      <vt:lpstr>Stack Overflow DataSet</vt:lpstr>
      <vt:lpstr>Mise en pratique de BERT</vt:lpstr>
      <vt:lpstr>Résultat du modèle BERT</vt:lpstr>
      <vt:lpstr>Résultat : Exemple Prédiction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– Projet 3 Popcorn TV</dc:title>
  <dc:creator>M'NOUNY Saad</dc:creator>
  <cp:revision>642</cp:revision>
  <dcterms:created xsi:type="dcterms:W3CDTF">2021-11-23T14:59:55Z</dcterms:created>
  <dcterms:modified xsi:type="dcterms:W3CDTF">2022-08-25T00:17:25Z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ed5431-0ab7-4c1b-98f4-d4e50f674d02_Enabled">
    <vt:lpwstr>true</vt:lpwstr>
  </property>
  <property fmtid="{D5CDD505-2E9C-101B-9397-08002B2CF9AE}" pid="3" name="MSIP_Label_48ed5431-0ab7-4c1b-98f4-d4e50f674d02_SetDate">
    <vt:lpwstr>2021-11-24T16:39:03Z</vt:lpwstr>
  </property>
  <property fmtid="{D5CDD505-2E9C-101B-9397-08002B2CF9AE}" pid="4" name="MSIP_Label_48ed5431-0ab7-4c1b-98f4-d4e50f674d02_Method">
    <vt:lpwstr>Privileged</vt:lpwstr>
  </property>
  <property fmtid="{D5CDD505-2E9C-101B-9397-08002B2CF9AE}" pid="5" name="MSIP_Label_48ed5431-0ab7-4c1b-98f4-d4e50f674d02_Name">
    <vt:lpwstr>48ed5431-0ab7-4c1b-98f4-d4e50f674d02</vt:lpwstr>
  </property>
  <property fmtid="{D5CDD505-2E9C-101B-9397-08002B2CF9AE}" pid="6" name="MSIP_Label_48ed5431-0ab7-4c1b-98f4-d4e50f674d02_SiteId">
    <vt:lpwstr>614f9c25-bffa-42c7-86d8-964101f55fa2</vt:lpwstr>
  </property>
  <property fmtid="{D5CDD505-2E9C-101B-9397-08002B2CF9AE}" pid="7" name="MSIP_Label_48ed5431-0ab7-4c1b-98f4-d4e50f674d02_ActionId">
    <vt:lpwstr>564ec454-1fea-487b-8c9a-e41f16aefee3</vt:lpwstr>
  </property>
  <property fmtid="{D5CDD505-2E9C-101B-9397-08002B2CF9AE}" pid="8" name="MSIP_Label_48ed5431-0ab7-4c1b-98f4-d4e50f674d02_ContentBits">
    <vt:lpwstr>0</vt:lpwstr>
  </property>
</Properties>
</file>