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c1acfeb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c1acfe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c1acfe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c1acfe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c1acfe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c1acfe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c1acfeb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c1acfeb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c1acfe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c1acfe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c1acfeb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c1acfeb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c1acfeb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6c1acfe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c1acf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c1acf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c1acfeb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c1acfeb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c1acfe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c1acfe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c1acfeb6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c1acfeb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c1acfe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c1acfe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c1acfeb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c1acfeb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Presented by Deeksha, Dannysh, Ghazar and Nour.</a:t>
            </a:r>
            <a:endParaRPr b="1" sz="19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460600"/>
            <a:ext cx="3858699" cy="35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125" y="152400"/>
            <a:ext cx="253744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139100" y="2277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User Story 5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0" y="23948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660200" y="721625"/>
            <a:ext cx="3000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87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Title: Manage events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priority: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As: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</a:rPr>
              <a:t> a homeCook</a:t>
            </a:r>
            <a:endParaRPr sz="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 want to: 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</a:rPr>
              <a:t>manipulate Events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 that i can: 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add update delete events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 </a:t>
            </a:r>
            <a:endParaRPr b="1" sz="1100" u="sng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Given: I am a homecook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When: I click on “levent” button on the list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Then: I’ll be sent to add , update activities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23948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728250" y="465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User Story 6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525450" y="1105475"/>
            <a:ext cx="38385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87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Title: Edit the user profile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priority: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5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As: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user </a:t>
            </a:r>
            <a:endParaRPr sz="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 want to: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be able to edit the information of my profile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 that i can: 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change my information 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 </a:t>
            </a:r>
            <a:endParaRPr b="1" sz="1100" u="sng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Given: I am a user 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When: I click on the image “my profile”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Then: I’ll be sent to “my Profile activity” so that I can edit the information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87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7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28491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239475"/>
            <a:ext cx="46418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728250" y="465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User Story 7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4"/>
          <p:cNvSpPr txBox="1"/>
          <p:nvPr>
            <p:ph idx="4294967295" type="body"/>
          </p:nvPr>
        </p:nvSpPr>
        <p:spPr>
          <a:xfrm>
            <a:off x="525450" y="1105475"/>
            <a:ext cx="41883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87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Title: Create an event</a:t>
            </a: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</a:t>
            </a: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priority:</a:t>
            </a: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6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As:</a:t>
            </a:r>
            <a:r>
              <a:rPr lang="en" sz="9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home cook</a:t>
            </a:r>
            <a:endParaRPr sz="9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 want to:</a:t>
            </a:r>
            <a:r>
              <a:rPr lang="en" sz="9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create a food event 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 that i can: </a:t>
            </a: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let everyone in my community know that I am selling food on that event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 </a:t>
            </a:r>
            <a:endParaRPr b="1" sz="1200" u="sng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Given: I am a registered home cook 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When: I click on the button create event 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Then: an event with all the necessary information will be created and posted on the home page.</a:t>
            </a:r>
            <a:endParaRPr b="1" sz="887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87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7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650" y="152400"/>
            <a:ext cx="30465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23948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728250" y="465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User Story 8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5"/>
          <p:cNvSpPr txBox="1"/>
          <p:nvPr>
            <p:ph idx="4294967295" type="body"/>
          </p:nvPr>
        </p:nvSpPr>
        <p:spPr>
          <a:xfrm>
            <a:off x="525450" y="1105475"/>
            <a:ext cx="38385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87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Title: Update events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priority: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7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As: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HomeCook</a:t>
            </a:r>
            <a:endParaRPr sz="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 want to: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be able to update the information of my events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 that i can: 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change the information of my events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 </a:t>
            </a:r>
            <a:endParaRPr b="1" sz="1100" u="sng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Given: I am a homeCook 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When: I click on the events in “HomeCook Profile”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Then: I’ll be sent to “update event activity” so that I can edit the information of the event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87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7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5918" l="10971" r="11598" t="3172"/>
          <a:stretch/>
        </p:blipFill>
        <p:spPr>
          <a:xfrm>
            <a:off x="5173025" y="420625"/>
            <a:ext cx="2560675" cy="42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List of tasks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Deeksha- Add Event Page And PowerPoint Presentation.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Ghazar-home activity and homecook profile page.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Dannysh -the update user profile and update events.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Noor - login , registration, and Payment Part.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usually met after the class for our small discussions and tasks. And we tried to share the updates regularly and asked for help from each other when needed.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14200" y="220825"/>
            <a:ext cx="86223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Database Diagrams</a:t>
            </a:r>
            <a:endParaRPr b="0" sz="240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300"/>
            <a:ext cx="8061849" cy="37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114200" y="220825"/>
            <a:ext cx="86223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Database Diagram 2</a:t>
            </a:r>
            <a:endParaRPr b="0" sz="240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0" y="1166725"/>
            <a:ext cx="7447699" cy="37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283101" y="712144"/>
            <a:ext cx="50490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during the Project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4218575" y="247500"/>
            <a:ext cx="3716400" cy="464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-"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Using github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-"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Time management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-"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Implementing the different version of the code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-"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Team meeting every week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855"/>
            <a:ext cx="9144001" cy="387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Items Went Well~~~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5573400" y="875125"/>
            <a:ext cx="14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5573400" y="798400"/>
            <a:ext cx="2886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  Registration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2:Login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3: Become a HomeCook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4: HomePage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5:Show Events on Home Page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6: Ordering Food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7: Updating User Data.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8: Update Events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1406250" y="4613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List of Features</a:t>
            </a:r>
            <a:endParaRPr sz="440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78150" y="1827100"/>
            <a:ext cx="6331500" cy="18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</a:t>
            </a:r>
            <a:r>
              <a:rPr lang="en"/>
              <a:t> client would be able to order food.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HomeCooks can add a new event.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different events on home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user can choose whether to be a homecook or just a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HomeCooks can update the event.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Improvements to be made in future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3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will try to add Switch button for User to become a HomeCook and update his profile.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Can give feedback to the HomeCook.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will Add a Search bar to search near-by events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2963025" y="29136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 for Watching!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Hope you liked it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Sprint Goal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idea of making HomeCook Mobile Application is to make the home cooked food easily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available for needed ones and give a chance to homemakers to earn. We used variety of features to make our application accessible.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" y="53350"/>
            <a:ext cx="3432900" cy="503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950" y="0"/>
            <a:ext cx="3546324" cy="32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702" y="53350"/>
            <a:ext cx="27196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1975"/>
            <a:ext cx="4861500" cy="53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28250" y="553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ser Story 1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537375" y="1316050"/>
            <a:ext cx="3838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87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Title: Registration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priority: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As: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first time user</a:t>
            </a:r>
            <a:endParaRPr sz="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 want to: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register on the app	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 that i can: 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become a registered user 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 </a:t>
            </a:r>
            <a:endParaRPr b="1" sz="1100" u="sng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Given: that I opened the app for the first time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When: I click on “Register” button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Then: I will be redirected to a Register  user interface</a:t>
            </a:r>
            <a:endParaRPr sz="3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7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250" y="152400"/>
            <a:ext cx="3509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28250" y="553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User Story 2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537375" y="1316050"/>
            <a:ext cx="3838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87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Title: Login</a:t>
            </a: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</a:t>
            </a: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priority:</a:t>
            </a: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As:</a:t>
            </a:r>
            <a:r>
              <a:rPr lang="en" sz="9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user </a:t>
            </a:r>
            <a:endParaRPr sz="9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 want to:</a:t>
            </a: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9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login 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 that i can: </a:t>
            </a: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the app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 </a:t>
            </a:r>
            <a:endParaRPr b="1" sz="1200" u="sng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Given: I’m on the login page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When: I click on the login button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Then: i’ll be logged in to the app as a user</a:t>
            </a:r>
            <a:endParaRPr b="1" sz="887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7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146" y="53350"/>
            <a:ext cx="3358353" cy="49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1950"/>
            <a:ext cx="3167900" cy="41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175" y="791952"/>
            <a:ext cx="2955650" cy="419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2525" y="791950"/>
            <a:ext cx="2803175" cy="41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681775" y="173525"/>
            <a:ext cx="401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Validation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239475"/>
            <a:ext cx="46418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728250" y="465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User Story 3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525450" y="1105475"/>
            <a:ext cx="41883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87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Title: User can buy food</a:t>
            </a: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</a:t>
            </a:r>
            <a:r>
              <a:rPr b="1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priority:</a:t>
            </a:r>
            <a:r>
              <a:rPr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4</a:t>
            </a:r>
            <a:endParaRPr sz="13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As:</a:t>
            </a:r>
            <a:r>
              <a:rPr lang="en" sz="10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client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 want to:</a:t>
            </a:r>
            <a:r>
              <a:rPr lang="en" sz="10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buy the food that are available in the events </a:t>
            </a:r>
            <a:endParaRPr sz="13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 that i can: get the food.</a:t>
            </a:r>
            <a:endParaRPr sz="13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 </a:t>
            </a:r>
            <a:endParaRPr b="1" sz="1300" u="sng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Given: I am a registered client </a:t>
            </a:r>
            <a:endParaRPr b="1" sz="13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When: I click on the buy button</a:t>
            </a:r>
            <a:endParaRPr b="1" sz="13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Then: I will buy the meal and receive a receipt by email</a:t>
            </a:r>
            <a:endParaRPr sz="13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87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7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600" y="1793950"/>
            <a:ext cx="2399250" cy="31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5">
            <a:alphaModFix/>
          </a:blip>
          <a:srcRect b="4461" l="19013" r="11820" t="1799"/>
          <a:stretch/>
        </p:blipFill>
        <p:spPr>
          <a:xfrm>
            <a:off x="5014408" y="239475"/>
            <a:ext cx="1585042" cy="31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23948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728250" y="465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User Story 4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525450" y="1105475"/>
            <a:ext cx="38385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87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Title: HomePage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priority: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As: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user </a:t>
            </a:r>
            <a:endParaRPr sz="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 want to:</a:t>
            </a:r>
            <a:r>
              <a:rPr lang="en" sz="800">
                <a:solidFill>
                  <a:srgbClr val="2424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be sent to the homepage after the registration and login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 that i can: 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the functionality of the app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Acceptance criteria </a:t>
            </a:r>
            <a:endParaRPr b="1" sz="1100" u="sng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Given: I am a user 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When: I click on “login” button on the login page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Then: I’ll be sent to “Home page” so that I can use the app.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87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7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4">
            <a:alphaModFix/>
          </a:blip>
          <a:srcRect b="4461" l="19013" r="11820" t="1799"/>
          <a:stretch/>
        </p:blipFill>
        <p:spPr>
          <a:xfrm>
            <a:off x="4845825" y="239475"/>
            <a:ext cx="2814075" cy="46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