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AFF"/>
    <a:srgbClr val="F1E6FF"/>
    <a:srgbClr val="F2C7FF"/>
    <a:srgbClr val="F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94698"/>
  </p:normalViewPr>
  <p:slideViewPr>
    <p:cSldViewPr snapToGrid="0" snapToObjects="1" showGuides="1">
      <p:cViewPr>
        <p:scale>
          <a:sx n="90" d="100"/>
          <a:sy n="90" d="100"/>
        </p:scale>
        <p:origin x="1192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9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BA2F-D53D-AC49-8F75-2A55FD810D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45F5-9DB4-EA49-A327-C93AFB48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5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5294137" y="2295852"/>
            <a:ext cx="94253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94137" y="2054312"/>
            <a:ext cx="94253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12473" y="2295852"/>
            <a:ext cx="94253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412473" y="2054312"/>
            <a:ext cx="94253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94138" y="722263"/>
            <a:ext cx="94253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294138" y="480723"/>
            <a:ext cx="94253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75801" y="660959"/>
            <a:ext cx="94253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75801" y="419419"/>
            <a:ext cx="94253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79850" y="1030458"/>
            <a:ext cx="0" cy="61214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86550" y="1030458"/>
            <a:ext cx="0" cy="61214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54212" y="1023269"/>
            <a:ext cx="0" cy="61214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60912" y="1023269"/>
            <a:ext cx="0" cy="61214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18336" y="0"/>
            <a:ext cx="2175801" cy="103045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Arduino Hardware &amp; Driver Sketch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36672" y="0"/>
            <a:ext cx="2175801" cy="103045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SPI Communication API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118336" y="1642601"/>
            <a:ext cx="2175801" cy="1030458"/>
          </a:xfrm>
          <a:prstGeom prst="rect">
            <a:avLst/>
          </a:prstGeom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236672" y="1642601"/>
            <a:ext cx="2175801" cy="103045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LTC6802G-1 API</a:t>
            </a:r>
            <a:endParaRPr lang="de-DE" b="1" dirty="0"/>
          </a:p>
        </p:txBody>
      </p:sp>
      <p:sp>
        <p:nvSpPr>
          <p:cNvPr id="9" name="Rectangle 8"/>
          <p:cNvSpPr/>
          <p:nvPr/>
        </p:nvSpPr>
        <p:spPr>
          <a:xfrm>
            <a:off x="9355008" y="1642601"/>
            <a:ext cx="2175801" cy="1030458"/>
          </a:xfrm>
          <a:prstGeom prst="rect">
            <a:avLst/>
          </a:prstGeom>
          <a:gradFill>
            <a:gsLst>
              <a:gs pos="0">
                <a:srgbClr val="F1E6FF"/>
              </a:gs>
              <a:gs pos="88000">
                <a:srgbClr val="F2C7FF"/>
              </a:gs>
              <a:gs pos="100000">
                <a:srgbClr val="F0BAFF"/>
              </a:gs>
            </a:gsLst>
          </a:gradFill>
          <a:ln>
            <a:solidFill>
              <a:srgbClr val="AF4AFF"/>
            </a:solidFill>
            <a:prstDash val="dash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Remote (</a:t>
            </a:r>
            <a:r>
              <a:rPr lang="en-US" b="1" dirty="0" err="1" smtClean="0"/>
              <a:t>IoT</a:t>
            </a:r>
            <a:r>
              <a:rPr lang="en-US" b="1" dirty="0" smtClean="0"/>
              <a:t>/Android) </a:t>
            </a:r>
          </a:p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175801" cy="1030458"/>
          </a:xfrm>
          <a:prstGeom prst="rect">
            <a:avLst/>
          </a:prstGeom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Hardware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5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MNAhmed</dc:creator>
  <cp:lastModifiedBy>Dr. Mohammed Nour</cp:lastModifiedBy>
  <cp:revision>9</cp:revision>
  <dcterms:created xsi:type="dcterms:W3CDTF">2017-11-30T09:08:30Z</dcterms:created>
  <dcterms:modified xsi:type="dcterms:W3CDTF">2018-01-14T18:42:08Z</dcterms:modified>
</cp:coreProperties>
</file>