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8"/>
  </p:normalViewPr>
  <p:slideViewPr>
    <p:cSldViewPr snapToGrid="0" snapToObjects="1" showGuides="1">
      <p:cViewPr>
        <p:scale>
          <a:sx n="89" d="100"/>
          <a:sy n="89" d="100"/>
        </p:scale>
        <p:origin x="800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ACC0C-DF8B-AA40-B4D8-F8D6F090F063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64E07-BBBD-7C40-A759-EDB9E662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31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305C-C944-2E41-9BC3-FF4823CED02E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16F-B59D-F149-BFD8-430F6255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305C-C944-2E41-9BC3-FF4823CED02E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16F-B59D-F149-BFD8-430F6255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3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305C-C944-2E41-9BC3-FF4823CED02E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16F-B59D-F149-BFD8-430F6255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6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305C-C944-2E41-9BC3-FF4823CED02E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16F-B59D-F149-BFD8-430F6255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305C-C944-2E41-9BC3-FF4823CED02E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16F-B59D-F149-BFD8-430F6255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9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305C-C944-2E41-9BC3-FF4823CED02E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16F-B59D-F149-BFD8-430F6255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9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305C-C944-2E41-9BC3-FF4823CED02E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16F-B59D-F149-BFD8-430F6255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305C-C944-2E41-9BC3-FF4823CED02E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16F-B59D-F149-BFD8-430F6255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305C-C944-2E41-9BC3-FF4823CED02E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16F-B59D-F149-BFD8-430F6255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2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305C-C944-2E41-9BC3-FF4823CED02E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16F-B59D-F149-BFD8-430F6255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305C-C944-2E41-9BC3-FF4823CED02E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16F-B59D-F149-BFD8-430F6255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C305C-C944-2E41-9BC3-FF4823CED02E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DC16F-B59D-F149-BFD8-430F6255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0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449" y="282388"/>
            <a:ext cx="3529585" cy="6293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815" y="282388"/>
            <a:ext cx="3545573" cy="62876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99090" y="282388"/>
            <a:ext cx="3541942" cy="6293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23092" y="282388"/>
            <a:ext cx="3541942" cy="6293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1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MNAhmed</dc:creator>
  <cp:lastModifiedBy>MNAhmed</cp:lastModifiedBy>
  <cp:revision>5</cp:revision>
  <dcterms:created xsi:type="dcterms:W3CDTF">2017-12-28T14:29:29Z</dcterms:created>
  <dcterms:modified xsi:type="dcterms:W3CDTF">2017-12-28T15:08:38Z</dcterms:modified>
</cp:coreProperties>
</file>