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3430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6223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293138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16626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026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9570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40535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49654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217941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3445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23870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8DF7-6F21-A84B-8FD8-FF1E85C7AF6C}" type="datetimeFigureOut">
              <a:rPr lang="en-CI" smtClean="0"/>
              <a:t>2/21/20</a:t>
            </a:fld>
            <a:endParaRPr lang="en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8B13-CB52-0840-946C-5A4F4935F616}" type="slidenum">
              <a:rPr lang="en-CI" smtClean="0"/>
              <a:t>‹#›</a:t>
            </a:fld>
            <a:endParaRPr lang="en-CI"/>
          </a:p>
        </p:txBody>
      </p:sp>
    </p:spTree>
    <p:extLst>
      <p:ext uri="{BB962C8B-B14F-4D97-AF65-F5344CB8AC3E}">
        <p14:creationId xmlns:p14="http://schemas.microsoft.com/office/powerpoint/2010/main" val="702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C7403-B7D9-0E4C-9982-AFF74057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I" dirty="0">
                <a:solidFill>
                  <a:srgbClr val="FFFFFF"/>
                </a:solidFill>
              </a:rPr>
              <a:t>MAVEN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9BB41-AF14-F54E-871E-B82F8886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CI" dirty="0">
                <a:solidFill>
                  <a:srgbClr val="FFFFFF"/>
                </a:solidFill>
              </a:rPr>
              <a:t>UE Advanced Web Development </a:t>
            </a:r>
          </a:p>
          <a:p>
            <a:r>
              <a:rPr lang="en-CI" dirty="0">
                <a:solidFill>
                  <a:srgbClr val="FFFFFF"/>
                </a:solidFill>
              </a:rPr>
              <a:t>Mariam Nourya Koné</a:t>
            </a:r>
          </a:p>
        </p:txBody>
      </p:sp>
    </p:spTree>
    <p:extLst>
      <p:ext uri="{BB962C8B-B14F-4D97-AF65-F5344CB8AC3E}">
        <p14:creationId xmlns:p14="http://schemas.microsoft.com/office/powerpoint/2010/main" val="280492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33DF32F-9AFC-254C-AE27-DB6C8CBF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I">
                <a:solidFill>
                  <a:srgbClr val="FFFFFF"/>
                </a:solidFill>
              </a:rPr>
              <a:t>What is MAVEN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87F91-F800-5A4A-A710-D90352DF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en-US" sz="2400">
                <a:solidFill>
                  <a:srgbClr val="000000"/>
                </a:solidFill>
              </a:rPr>
              <a:t>”Maven” is a Yiddish(jewish) word which means “accumulator of knowledge”</a:t>
            </a:r>
          </a:p>
          <a:p>
            <a:pPr lvl="0"/>
            <a:r>
              <a:rPr lang="en-US" sz="2400">
                <a:solidFill>
                  <a:srgbClr val="000000"/>
                </a:solidFill>
              </a:rPr>
              <a:t>Software management and comprehension tool</a:t>
            </a:r>
          </a:p>
          <a:p>
            <a:pPr lvl="0"/>
            <a:r>
              <a:rPr lang="en-US" sz="2400">
                <a:solidFill>
                  <a:srgbClr val="000000"/>
                </a:solidFill>
              </a:rPr>
              <a:t>Project Oriented Model (POM)</a:t>
            </a:r>
          </a:p>
          <a:p>
            <a:pPr lvl="0"/>
            <a:r>
              <a:rPr lang="en-US" sz="2400">
                <a:solidFill>
                  <a:srgbClr val="000000"/>
                </a:solidFill>
              </a:rPr>
              <a:t>Manages project’s build, reporting and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2870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75FC0-9324-084E-8312-AC3C83AC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I">
                <a:solidFill>
                  <a:srgbClr val="FFFFFF"/>
                </a:solidFill>
              </a:rPr>
              <a:t>MAVEN’s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40D3-9F77-7E44-93A6-88367C07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Making the build process easy</a:t>
            </a:r>
          </a:p>
          <a:p>
            <a:r>
              <a:rPr lang="en-US" sz="2400">
                <a:solidFill>
                  <a:srgbClr val="000000"/>
                </a:solidFill>
              </a:rPr>
              <a:t>Providing a uniform build system</a:t>
            </a:r>
          </a:p>
          <a:p>
            <a:r>
              <a:rPr lang="en-US" sz="2400">
                <a:solidFill>
                  <a:srgbClr val="000000"/>
                </a:solidFill>
              </a:rPr>
              <a:t>Providing quality project information</a:t>
            </a:r>
          </a:p>
          <a:p>
            <a:r>
              <a:rPr lang="en-US" sz="2400">
                <a:solidFill>
                  <a:srgbClr val="000000"/>
                </a:solidFill>
              </a:rPr>
              <a:t>Providing guidelines for best practices development</a:t>
            </a:r>
          </a:p>
          <a:p>
            <a:r>
              <a:rPr lang="en-US" sz="2400">
                <a:solidFill>
                  <a:srgbClr val="000000"/>
                </a:solidFill>
              </a:rPr>
              <a:t>Allowing transparent migration to new features</a:t>
            </a:r>
          </a:p>
        </p:txBody>
      </p:sp>
    </p:spTree>
    <p:extLst>
      <p:ext uri="{BB962C8B-B14F-4D97-AF65-F5344CB8AC3E}">
        <p14:creationId xmlns:p14="http://schemas.microsoft.com/office/powerpoint/2010/main" val="24834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EF681-F15E-1E40-9DD9-943BD8D4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77" b="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4FB86-4EF0-EE46-B092-8CC8650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POM (Project Object Model) file example</a:t>
            </a:r>
          </a:p>
        </p:txBody>
      </p:sp>
    </p:spTree>
    <p:extLst>
      <p:ext uri="{BB962C8B-B14F-4D97-AF65-F5344CB8AC3E}">
        <p14:creationId xmlns:p14="http://schemas.microsoft.com/office/powerpoint/2010/main" val="17889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45074-5AC3-3840-A002-2E7D30D3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I">
                <a:solidFill>
                  <a:srgbClr val="FFFFFF"/>
                </a:solidFill>
              </a:rPr>
              <a:t>What is MAVEN NOT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0E61-9DC3-D449-B2FC-4F0F8E4B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Maven is a site and documentation tool</a:t>
            </a:r>
          </a:p>
          <a:p>
            <a:r>
              <a:rPr lang="en-US" sz="2400">
                <a:solidFill>
                  <a:srgbClr val="000000"/>
                </a:solidFill>
              </a:rPr>
              <a:t>Maven extends Ant to let you download dependencies</a:t>
            </a:r>
          </a:p>
          <a:p>
            <a:r>
              <a:rPr lang="en-US" sz="2400">
                <a:solidFill>
                  <a:srgbClr val="000000"/>
                </a:solidFill>
              </a:rPr>
              <a:t>Maven is a set of reusable Ant scriptlets</a:t>
            </a:r>
          </a:p>
        </p:txBody>
      </p:sp>
    </p:spTree>
    <p:extLst>
      <p:ext uri="{BB962C8B-B14F-4D97-AF65-F5344CB8AC3E}">
        <p14:creationId xmlns:p14="http://schemas.microsoft.com/office/powerpoint/2010/main" val="12751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MAVEN</vt:lpstr>
      <vt:lpstr>What is MAVEN ?</vt:lpstr>
      <vt:lpstr>MAVEN’s Objectives</vt:lpstr>
      <vt:lpstr>POM (Project Object Model) file example</vt:lpstr>
      <vt:lpstr>What is MAVEN NOT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Nourya KONE</dc:creator>
  <cp:lastModifiedBy>Nourya KONE</cp:lastModifiedBy>
  <cp:revision>1</cp:revision>
  <dcterms:created xsi:type="dcterms:W3CDTF">2020-02-21T23:55:18Z</dcterms:created>
  <dcterms:modified xsi:type="dcterms:W3CDTF">2020-02-21T23:55:22Z</dcterms:modified>
</cp:coreProperties>
</file>