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C919-75E3-4F22-9EAB-2CFFC8F463D9}" v="136" dt="2025-09-17T08:19:24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Novalvos Gómez" userId="dcba26082b78da5e" providerId="Windows Live" clId="Web-{4CF5C919-75E3-4F22-9EAB-2CFFC8F463D9}"/>
    <pc:docChg chg="mod addSld delSld modSld addMainMaster delMainMaster modMainMaster">
      <pc:chgData name="Marcos Novalvos Gómez" userId="dcba26082b78da5e" providerId="Windows Live" clId="Web-{4CF5C919-75E3-4F22-9EAB-2CFFC8F463D9}" dt="2025-09-17T08:19:21.856" v="118"/>
      <pc:docMkLst>
        <pc:docMk/>
      </pc:docMkLst>
      <pc:sldChg chg="addSp delSp modSp mod modClrScheme chgLayout">
        <pc:chgData name="Marcos Novalvos Gómez" userId="dcba26082b78da5e" providerId="Windows Live" clId="Web-{4CF5C919-75E3-4F22-9EAB-2CFFC8F463D9}" dt="2025-09-17T08:03:37.045" v="61"/>
        <pc:sldMkLst>
          <pc:docMk/>
          <pc:sldMk cId="2406273178" sldId="256"/>
        </pc:sldMkLst>
        <pc:spChg chg="del">
          <ac:chgData name="Marcos Novalvos Gómez" userId="dcba26082b78da5e" providerId="Windows Live" clId="Web-{4CF5C919-75E3-4F22-9EAB-2CFFC8F463D9}" dt="2025-09-17T07:42:48.826" v="1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Marcos Novalvos Gómez" userId="dcba26082b78da5e" providerId="Windows Live" clId="Web-{4CF5C919-75E3-4F22-9EAB-2CFFC8F463D9}" dt="2025-09-17T07:42:48.826" v="0"/>
          <ac:spMkLst>
            <pc:docMk/>
            <pc:sldMk cId="2406273178" sldId="256"/>
            <ac:spMk id="3" creationId="{00000000-0000-0000-0000-000000000000}"/>
          </ac:spMkLst>
        </pc:spChg>
        <pc:picChg chg="add del mod">
          <ac:chgData name="Marcos Novalvos Gómez" userId="dcba26082b78da5e" providerId="Windows Live" clId="Web-{4CF5C919-75E3-4F22-9EAB-2CFFC8F463D9}" dt="2025-09-17T08:03:19.967" v="60"/>
          <ac:picMkLst>
            <pc:docMk/>
            <pc:sldMk cId="2406273178" sldId="256"/>
            <ac:picMk id="4" creationId="{93DB25BA-9072-2844-6830-37CDBB8BDFC0}"/>
          </ac:picMkLst>
        </pc:picChg>
        <pc:picChg chg="add mod">
          <ac:chgData name="Marcos Novalvos Gómez" userId="dcba26082b78da5e" providerId="Windows Live" clId="Web-{4CF5C919-75E3-4F22-9EAB-2CFFC8F463D9}" dt="2025-09-17T08:03:37.045" v="61"/>
          <ac:picMkLst>
            <pc:docMk/>
            <pc:sldMk cId="2406273178" sldId="256"/>
            <ac:picMk id="5" creationId="{AC288857-BD6D-650A-4E5B-0F4EBBE6DED0}"/>
          </ac:picMkLst>
        </pc:picChg>
      </pc:sldChg>
      <pc:sldChg chg="addSp delSp modSp new mod modClrScheme chgLayout">
        <pc:chgData name="Marcos Novalvos Gómez" userId="dcba26082b78da5e" providerId="Windows Live" clId="Web-{4CF5C919-75E3-4F22-9EAB-2CFFC8F463D9}" dt="2025-09-17T08:01:59.123" v="53" actId="14100"/>
        <pc:sldMkLst>
          <pc:docMk/>
          <pc:sldMk cId="1779776454" sldId="257"/>
        </pc:sldMkLst>
        <pc:spChg chg="del">
          <ac:chgData name="Marcos Novalvos Gómez" userId="dcba26082b78da5e" providerId="Windows Live" clId="Web-{4CF5C919-75E3-4F22-9EAB-2CFFC8F463D9}" dt="2025-09-17T07:47:21.922" v="8"/>
          <ac:spMkLst>
            <pc:docMk/>
            <pc:sldMk cId="1779776454" sldId="257"/>
            <ac:spMk id="2" creationId="{CB23ECBD-74A0-430A-89AF-BDBFB537C490}"/>
          </ac:spMkLst>
        </pc:spChg>
        <pc:spChg chg="del">
          <ac:chgData name="Marcos Novalvos Gómez" userId="dcba26082b78da5e" providerId="Windows Live" clId="Web-{4CF5C919-75E3-4F22-9EAB-2CFFC8F463D9}" dt="2025-09-17T07:47:07.860" v="5"/>
          <ac:spMkLst>
            <pc:docMk/>
            <pc:sldMk cId="1779776454" sldId="257"/>
            <ac:spMk id="3" creationId="{86D7EA2F-C9B8-BB13-9892-1A96A7667C1A}"/>
          </ac:spMkLst>
        </pc:spChg>
        <pc:spChg chg="mod ord">
          <ac:chgData name="Marcos Novalvos Gómez" userId="dcba26082b78da5e" providerId="Windows Live" clId="Web-{4CF5C919-75E3-4F22-9EAB-2CFFC8F463D9}" dt="2025-09-17T08:00:36.746" v="49" actId="1076"/>
          <ac:spMkLst>
            <pc:docMk/>
            <pc:sldMk cId="1779776454" sldId="257"/>
            <ac:spMk id="4" creationId="{C50C201C-2966-B844-8568-9BAAB9B74643}"/>
          </ac:spMkLst>
        </pc:spChg>
        <pc:spChg chg="mod ord">
          <ac:chgData name="Marcos Novalvos Gómez" userId="dcba26082b78da5e" providerId="Windows Live" clId="Web-{4CF5C919-75E3-4F22-9EAB-2CFFC8F463D9}" dt="2025-09-17T08:00:23.949" v="48" actId="14100"/>
          <ac:spMkLst>
            <pc:docMk/>
            <pc:sldMk cId="1779776454" sldId="257"/>
            <ac:spMk id="5" creationId="{2B34DAB9-E033-ACF9-B500-CC9813830B31}"/>
          </ac:spMkLst>
        </pc:spChg>
        <pc:picChg chg="add mod ord">
          <ac:chgData name="Marcos Novalvos Gómez" userId="dcba26082b78da5e" providerId="Windows Live" clId="Web-{4CF5C919-75E3-4F22-9EAB-2CFFC8F463D9}" dt="2025-09-17T07:55:37.804" v="29"/>
          <ac:picMkLst>
            <pc:docMk/>
            <pc:sldMk cId="1779776454" sldId="257"/>
            <ac:picMk id="6" creationId="{23BBDBE5-6152-FF85-C4BC-C7F1FAC3B2AE}"/>
          </ac:picMkLst>
        </pc:picChg>
        <pc:picChg chg="add del mod">
          <ac:chgData name="Marcos Novalvos Gómez" userId="dcba26082b78da5e" providerId="Windows Live" clId="Web-{4CF5C919-75E3-4F22-9EAB-2CFFC8F463D9}" dt="2025-09-17T07:48:39.972" v="11"/>
          <ac:picMkLst>
            <pc:docMk/>
            <pc:sldMk cId="1779776454" sldId="257"/>
            <ac:picMk id="7" creationId="{2DE5A8FC-F289-56F5-3FD2-BDFE0C336513}"/>
          </ac:picMkLst>
        </pc:picChg>
        <pc:picChg chg="add del mod">
          <ac:chgData name="Marcos Novalvos Gómez" userId="dcba26082b78da5e" providerId="Windows Live" clId="Web-{4CF5C919-75E3-4F22-9EAB-2CFFC8F463D9}" dt="2025-09-17T08:01:17.216" v="50"/>
          <ac:picMkLst>
            <pc:docMk/>
            <pc:sldMk cId="1779776454" sldId="257"/>
            <ac:picMk id="8" creationId="{C6EF14FB-AFFD-9A7D-D039-5471EC492F94}"/>
          </ac:picMkLst>
        </pc:picChg>
        <pc:picChg chg="add mod">
          <ac:chgData name="Marcos Novalvos Gómez" userId="dcba26082b78da5e" providerId="Windows Live" clId="Web-{4CF5C919-75E3-4F22-9EAB-2CFFC8F463D9}" dt="2025-09-17T08:01:59.123" v="53" actId="14100"/>
          <ac:picMkLst>
            <pc:docMk/>
            <pc:sldMk cId="1779776454" sldId="257"/>
            <ac:picMk id="9" creationId="{96539854-81AA-03FD-4E5B-6EB1678CB6D8}"/>
          </ac:picMkLst>
        </pc:picChg>
      </pc:sldChg>
      <pc:sldChg chg="delSp modSp add del replId">
        <pc:chgData name="Marcos Novalvos Gómez" userId="dcba26082b78da5e" providerId="Windows Live" clId="Web-{4CF5C919-75E3-4F22-9EAB-2CFFC8F463D9}" dt="2025-09-17T07:59:35.918" v="41"/>
        <pc:sldMkLst>
          <pc:docMk/>
          <pc:sldMk cId="62060327" sldId="258"/>
        </pc:sldMkLst>
        <pc:spChg chg="mod">
          <ac:chgData name="Marcos Novalvos Gómez" userId="dcba26082b78da5e" providerId="Windows Live" clId="Web-{4CF5C919-75E3-4F22-9EAB-2CFFC8F463D9}" dt="2025-09-17T07:59:29.683" v="40" actId="20577"/>
          <ac:spMkLst>
            <pc:docMk/>
            <pc:sldMk cId="62060327" sldId="258"/>
            <ac:spMk id="4" creationId="{560B54CF-2F0F-B457-0117-852FB6C40451}"/>
          </ac:spMkLst>
        </pc:spChg>
        <pc:picChg chg="del">
          <ac:chgData name="Marcos Novalvos Gómez" userId="dcba26082b78da5e" providerId="Windows Live" clId="Web-{4CF5C919-75E3-4F22-9EAB-2CFFC8F463D9}" dt="2025-09-17T07:58:54.823" v="39"/>
          <ac:picMkLst>
            <pc:docMk/>
            <pc:sldMk cId="62060327" sldId="258"/>
            <ac:picMk id="8" creationId="{392C6B5D-FDA6-78AC-819A-C39BA9A66469}"/>
          </ac:picMkLst>
        </pc:picChg>
      </pc:sldChg>
      <pc:sldChg chg="new del">
        <pc:chgData name="Marcos Novalvos Gómez" userId="dcba26082b78da5e" providerId="Windows Live" clId="Web-{4CF5C919-75E3-4F22-9EAB-2CFFC8F463D9}" dt="2025-09-17T07:51:54.406" v="18"/>
        <pc:sldMkLst>
          <pc:docMk/>
          <pc:sldMk cId="545097564" sldId="258"/>
        </pc:sldMkLst>
      </pc:sldChg>
      <pc:sldChg chg="addSp delSp modSp add del mod replId modClrScheme chgLayout">
        <pc:chgData name="Marcos Novalvos Gómez" userId="dcba26082b78da5e" providerId="Windows Live" clId="Web-{4CF5C919-75E3-4F22-9EAB-2CFFC8F463D9}" dt="2025-09-17T07:58:30.604" v="37"/>
        <pc:sldMkLst>
          <pc:docMk/>
          <pc:sldMk cId="664344163" sldId="258"/>
        </pc:sldMkLst>
        <pc:spChg chg="mod ord">
          <ac:chgData name="Marcos Novalvos Gómez" userId="dcba26082b78da5e" providerId="Windows Live" clId="Web-{4CF5C919-75E3-4F22-9EAB-2CFFC8F463D9}" dt="2025-09-17T07:57:29.072" v="33" actId="1076"/>
          <ac:spMkLst>
            <pc:docMk/>
            <pc:sldMk cId="664344163" sldId="258"/>
            <ac:spMk id="4" creationId="{981E390F-0FD9-317C-9C2A-CEFD42809A36}"/>
          </ac:spMkLst>
        </pc:spChg>
        <pc:spChg chg="mod ord">
          <ac:chgData name="Marcos Novalvos Gómez" userId="dcba26082b78da5e" providerId="Windows Live" clId="Web-{4CF5C919-75E3-4F22-9EAB-2CFFC8F463D9}" dt="2025-09-17T07:55:37.804" v="29"/>
          <ac:spMkLst>
            <pc:docMk/>
            <pc:sldMk cId="664344163" sldId="258"/>
            <ac:spMk id="5" creationId="{766E557F-9406-49A7-C409-5DE2799F07F2}"/>
          </ac:spMkLst>
        </pc:spChg>
        <pc:picChg chg="add del mod">
          <ac:chgData name="Marcos Novalvos Gómez" userId="dcba26082b78da5e" providerId="Windows Live" clId="Web-{4CF5C919-75E3-4F22-9EAB-2CFFC8F463D9}" dt="2025-09-17T07:53:17.800" v="24"/>
          <ac:picMkLst>
            <pc:docMk/>
            <pc:sldMk cId="664344163" sldId="258"/>
            <ac:picMk id="2" creationId="{EA7C89D1-4B2B-6863-0420-1A0059B0F810}"/>
          </ac:picMkLst>
        </pc:picChg>
        <pc:picChg chg="add del mod ord">
          <ac:chgData name="Marcos Novalvos Gómez" userId="dcba26082b78da5e" providerId="Windows Live" clId="Web-{4CF5C919-75E3-4F22-9EAB-2CFFC8F463D9}" dt="2025-09-17T07:56:14.351" v="30"/>
          <ac:picMkLst>
            <pc:docMk/>
            <pc:sldMk cId="664344163" sldId="258"/>
            <ac:picMk id="3" creationId="{96C44F4A-FD35-41B2-49B5-E404D2819488}"/>
          </ac:picMkLst>
        </pc:picChg>
        <pc:picChg chg="mod ord">
          <ac:chgData name="Marcos Novalvos Gómez" userId="dcba26082b78da5e" providerId="Windows Live" clId="Web-{4CF5C919-75E3-4F22-9EAB-2CFFC8F463D9}" dt="2025-09-17T07:55:37.804" v="29"/>
          <ac:picMkLst>
            <pc:docMk/>
            <pc:sldMk cId="664344163" sldId="258"/>
            <ac:picMk id="6" creationId="{2CE6D4FC-3370-5BAE-9A94-1963F14D8BE2}"/>
          </ac:picMkLst>
        </pc:picChg>
        <pc:picChg chg="add mod">
          <ac:chgData name="Marcos Novalvos Gómez" userId="dcba26082b78da5e" providerId="Windows Live" clId="Web-{4CF5C919-75E3-4F22-9EAB-2CFFC8F463D9}" dt="2025-09-17T07:56:49.165" v="32" actId="14100"/>
          <ac:picMkLst>
            <pc:docMk/>
            <pc:sldMk cId="664344163" sldId="258"/>
            <ac:picMk id="7" creationId="{BCB86962-F7CD-8E5F-067E-42091E723637}"/>
          </ac:picMkLst>
        </pc:picChg>
        <pc:picChg chg="del">
          <ac:chgData name="Marcos Novalvos Gómez" userId="dcba26082b78da5e" providerId="Windows Live" clId="Web-{4CF5C919-75E3-4F22-9EAB-2CFFC8F463D9}" dt="2025-09-17T07:52:26.516" v="20"/>
          <ac:picMkLst>
            <pc:docMk/>
            <pc:sldMk cId="664344163" sldId="258"/>
            <ac:picMk id="8" creationId="{9F7A89B0-3BB4-742D-F2A2-5B14B3F1B261}"/>
          </ac:picMkLst>
        </pc:picChg>
      </pc:sldChg>
      <pc:sldChg chg="addSp modSp add replId">
        <pc:chgData name="Marcos Novalvos Gómez" userId="dcba26082b78da5e" providerId="Windows Live" clId="Web-{4CF5C919-75E3-4F22-9EAB-2CFFC8F463D9}" dt="2025-09-17T08:02:28" v="55" actId="14100"/>
        <pc:sldMkLst>
          <pc:docMk/>
          <pc:sldMk cId="2010904853" sldId="258"/>
        </pc:sldMkLst>
        <pc:picChg chg="add mod">
          <ac:chgData name="Marcos Novalvos Gómez" userId="dcba26082b78da5e" providerId="Windows Live" clId="Web-{4CF5C919-75E3-4F22-9EAB-2CFFC8F463D9}" dt="2025-09-17T08:02:28" v="55" actId="14100"/>
          <ac:picMkLst>
            <pc:docMk/>
            <pc:sldMk cId="2010904853" sldId="258"/>
            <ac:picMk id="2" creationId="{1CD47DB3-63D1-4BC1-50BF-F34C191E4512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1:53.535" v="68" actId="14100"/>
        <pc:sldMkLst>
          <pc:docMk/>
          <pc:sldMk cId="2074840680" sldId="259"/>
        </pc:sldMkLst>
        <pc:picChg chg="del">
          <ac:chgData name="Marcos Novalvos Gómez" userId="dcba26082b78da5e" providerId="Windows Live" clId="Web-{4CF5C919-75E3-4F22-9EAB-2CFFC8F463D9}" dt="2025-09-17T08:02:51.779" v="57"/>
          <ac:picMkLst>
            <pc:docMk/>
            <pc:sldMk cId="2074840680" sldId="259"/>
            <ac:picMk id="2" creationId="{C803818F-60F6-6405-BB35-7B6A9E0B7E23}"/>
          </ac:picMkLst>
        </pc:picChg>
        <pc:picChg chg="add del mod">
          <ac:chgData name="Marcos Novalvos Gómez" userId="dcba26082b78da5e" providerId="Windows Live" clId="Web-{4CF5C919-75E3-4F22-9EAB-2CFFC8F463D9}" dt="2025-09-17T08:11:32.378" v="66"/>
          <ac:picMkLst>
            <pc:docMk/>
            <pc:sldMk cId="2074840680" sldId="259"/>
            <ac:picMk id="3" creationId="{E2E0249D-F930-752D-35B0-DD17EE355C89}"/>
          </ac:picMkLst>
        </pc:picChg>
        <pc:picChg chg="add mod">
          <ac:chgData name="Marcos Novalvos Gómez" userId="dcba26082b78da5e" providerId="Windows Live" clId="Web-{4CF5C919-75E3-4F22-9EAB-2CFFC8F463D9}" dt="2025-09-17T08:11:53.535" v="68" actId="14100"/>
          <ac:picMkLst>
            <pc:docMk/>
            <pc:sldMk cId="2074840680" sldId="259"/>
            <ac:picMk id="7" creationId="{DEC2EEE2-50CE-8DC0-A494-1C22DC879E37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1:26.769" v="65" actId="14100"/>
        <pc:sldMkLst>
          <pc:docMk/>
          <pc:sldMk cId="733628533" sldId="260"/>
        </pc:sldMkLst>
        <pc:picChg chg="add mod">
          <ac:chgData name="Marcos Novalvos Gómez" userId="dcba26082b78da5e" providerId="Windows Live" clId="Web-{4CF5C919-75E3-4F22-9EAB-2CFFC8F463D9}" dt="2025-09-17T08:11:26.769" v="65" actId="14100"/>
          <ac:picMkLst>
            <pc:docMk/>
            <pc:sldMk cId="733628533" sldId="260"/>
            <ac:picMk id="2" creationId="{F23CC44A-F7AD-9795-0B0D-612B84543238}"/>
          </ac:picMkLst>
        </pc:picChg>
        <pc:picChg chg="del">
          <ac:chgData name="Marcos Novalvos Gómez" userId="dcba26082b78da5e" providerId="Windows Live" clId="Web-{4CF5C919-75E3-4F22-9EAB-2CFFC8F463D9}" dt="2025-09-17T08:11:18.050" v="63"/>
          <ac:picMkLst>
            <pc:docMk/>
            <pc:sldMk cId="733628533" sldId="260"/>
            <ac:picMk id="3" creationId="{3373E923-E04B-D984-310D-CE192F3447C7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2:30.739" v="72" actId="14100"/>
        <pc:sldMkLst>
          <pc:docMk/>
          <pc:sldMk cId="271011439" sldId="261"/>
        </pc:sldMkLst>
        <pc:picChg chg="del">
          <ac:chgData name="Marcos Novalvos Gómez" userId="dcba26082b78da5e" providerId="Windows Live" clId="Web-{4CF5C919-75E3-4F22-9EAB-2CFFC8F463D9}" dt="2025-09-17T08:12:04.067" v="70"/>
          <ac:picMkLst>
            <pc:docMk/>
            <pc:sldMk cId="271011439" sldId="261"/>
            <ac:picMk id="2" creationId="{14B11EBB-AC07-0347-7CEF-1E2BCAF9CA39}"/>
          </ac:picMkLst>
        </pc:picChg>
        <pc:picChg chg="add mod">
          <ac:chgData name="Marcos Novalvos Gómez" userId="dcba26082b78da5e" providerId="Windows Live" clId="Web-{4CF5C919-75E3-4F22-9EAB-2CFFC8F463D9}" dt="2025-09-17T08:12:30.739" v="72" actId="14100"/>
          <ac:picMkLst>
            <pc:docMk/>
            <pc:sldMk cId="271011439" sldId="261"/>
            <ac:picMk id="3" creationId="{72F4A462-050D-8A32-95E6-401EE871869C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3:03.037" v="76" actId="14100"/>
        <pc:sldMkLst>
          <pc:docMk/>
          <pc:sldMk cId="3872037191" sldId="262"/>
        </pc:sldMkLst>
        <pc:picChg chg="add mod">
          <ac:chgData name="Marcos Novalvos Gómez" userId="dcba26082b78da5e" providerId="Windows Live" clId="Web-{4CF5C919-75E3-4F22-9EAB-2CFFC8F463D9}" dt="2025-09-17T08:13:03.037" v="76" actId="14100"/>
          <ac:picMkLst>
            <pc:docMk/>
            <pc:sldMk cId="3872037191" sldId="262"/>
            <ac:picMk id="2" creationId="{8530CC1E-7003-D15F-A597-A980AE75CB37}"/>
          </ac:picMkLst>
        </pc:picChg>
        <pc:picChg chg="del">
          <ac:chgData name="Marcos Novalvos Gómez" userId="dcba26082b78da5e" providerId="Windows Live" clId="Web-{4CF5C919-75E3-4F22-9EAB-2CFFC8F463D9}" dt="2025-09-17T08:12:39.005" v="74"/>
          <ac:picMkLst>
            <pc:docMk/>
            <pc:sldMk cId="3872037191" sldId="262"/>
            <ac:picMk id="3" creationId="{C5E086C1-AE27-1765-FCD1-03BE0137F4ED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3:32.991" v="80" actId="14100"/>
        <pc:sldMkLst>
          <pc:docMk/>
          <pc:sldMk cId="570937096" sldId="263"/>
        </pc:sldMkLst>
        <pc:picChg chg="del">
          <ac:chgData name="Marcos Novalvos Gómez" userId="dcba26082b78da5e" providerId="Windows Live" clId="Web-{4CF5C919-75E3-4F22-9EAB-2CFFC8F463D9}" dt="2025-09-17T08:13:10.928" v="78"/>
          <ac:picMkLst>
            <pc:docMk/>
            <pc:sldMk cId="570937096" sldId="263"/>
            <ac:picMk id="2" creationId="{1154DDEE-F8E8-636D-1453-E7299FA7CCE9}"/>
          </ac:picMkLst>
        </pc:picChg>
        <pc:picChg chg="add mod">
          <ac:chgData name="Marcos Novalvos Gómez" userId="dcba26082b78da5e" providerId="Windows Live" clId="Web-{4CF5C919-75E3-4F22-9EAB-2CFFC8F463D9}" dt="2025-09-17T08:13:32.991" v="80" actId="14100"/>
          <ac:picMkLst>
            <pc:docMk/>
            <pc:sldMk cId="570937096" sldId="263"/>
            <ac:picMk id="3" creationId="{169E3F7F-03B8-653C-874B-52375C201DE5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4:08.429" v="84" actId="14100"/>
        <pc:sldMkLst>
          <pc:docMk/>
          <pc:sldMk cId="3463928079" sldId="264"/>
        </pc:sldMkLst>
        <pc:picChg chg="add mod">
          <ac:chgData name="Marcos Novalvos Gómez" userId="dcba26082b78da5e" providerId="Windows Live" clId="Web-{4CF5C919-75E3-4F22-9EAB-2CFFC8F463D9}" dt="2025-09-17T08:14:08.429" v="84" actId="14100"/>
          <ac:picMkLst>
            <pc:docMk/>
            <pc:sldMk cId="3463928079" sldId="264"/>
            <ac:picMk id="2" creationId="{174F2248-A1E7-BB93-73EA-7733DA9818D7}"/>
          </ac:picMkLst>
        </pc:picChg>
        <pc:picChg chg="del">
          <ac:chgData name="Marcos Novalvos Gómez" userId="dcba26082b78da5e" providerId="Windows Live" clId="Web-{4CF5C919-75E3-4F22-9EAB-2CFFC8F463D9}" dt="2025-09-17T08:13:42.663" v="82"/>
          <ac:picMkLst>
            <pc:docMk/>
            <pc:sldMk cId="3463928079" sldId="264"/>
            <ac:picMk id="3" creationId="{49CD7F29-7433-71FA-6559-F6787F91AC17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6:45.994" v="99" actId="14100"/>
        <pc:sldMkLst>
          <pc:docMk/>
          <pc:sldMk cId="1185109261" sldId="265"/>
        </pc:sldMkLst>
        <pc:spChg chg="mod">
          <ac:chgData name="Marcos Novalvos Gómez" userId="dcba26082b78da5e" providerId="Windows Live" clId="Web-{4CF5C919-75E3-4F22-9EAB-2CFFC8F463D9}" dt="2025-09-17T08:16:45.994" v="99" actId="14100"/>
          <ac:spMkLst>
            <pc:docMk/>
            <pc:sldMk cId="1185109261" sldId="265"/>
            <ac:spMk id="5" creationId="{7F4E2F05-C4AF-B9BD-F9F2-CAA69863CE7C}"/>
          </ac:spMkLst>
        </pc:spChg>
        <pc:picChg chg="del">
          <ac:chgData name="Marcos Novalvos Gómez" userId="dcba26082b78da5e" providerId="Windows Live" clId="Web-{4CF5C919-75E3-4F22-9EAB-2CFFC8F463D9}" dt="2025-09-17T08:14:15.382" v="86"/>
          <ac:picMkLst>
            <pc:docMk/>
            <pc:sldMk cId="1185109261" sldId="265"/>
            <ac:picMk id="2" creationId="{9A4D6EC9-3CDA-A401-FBEE-09156B7A57D2}"/>
          </ac:picMkLst>
        </pc:picChg>
        <pc:picChg chg="add mod">
          <ac:chgData name="Marcos Novalvos Gómez" userId="dcba26082b78da5e" providerId="Windows Live" clId="Web-{4CF5C919-75E3-4F22-9EAB-2CFFC8F463D9}" dt="2025-09-17T08:15:24.790" v="88" actId="14100"/>
          <ac:picMkLst>
            <pc:docMk/>
            <pc:sldMk cId="1185109261" sldId="265"/>
            <ac:picMk id="3" creationId="{B49ED498-D91A-B0DD-8430-10DB0EBB5BE8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6:40.291" v="98" actId="14100"/>
        <pc:sldMkLst>
          <pc:docMk/>
          <pc:sldMk cId="4078209043" sldId="266"/>
        </pc:sldMkLst>
        <pc:spChg chg="mod">
          <ac:chgData name="Marcos Novalvos Gómez" userId="dcba26082b78da5e" providerId="Windows Live" clId="Web-{4CF5C919-75E3-4F22-9EAB-2CFFC8F463D9}" dt="2025-09-17T08:16:40.291" v="98" actId="14100"/>
          <ac:spMkLst>
            <pc:docMk/>
            <pc:sldMk cId="4078209043" sldId="266"/>
            <ac:spMk id="5" creationId="{79E511F4-05DE-40C9-3D20-1F0D1622CE3E}"/>
          </ac:spMkLst>
        </pc:spChg>
        <pc:picChg chg="add mod">
          <ac:chgData name="Marcos Novalvos Gómez" userId="dcba26082b78da5e" providerId="Windows Live" clId="Web-{4CF5C919-75E3-4F22-9EAB-2CFFC8F463D9}" dt="2025-09-17T08:15:58.369" v="92" actId="14100"/>
          <ac:picMkLst>
            <pc:docMk/>
            <pc:sldMk cId="4078209043" sldId="266"/>
            <ac:picMk id="2" creationId="{4C2DC036-7906-ABCF-887D-7839BCD90994}"/>
          </ac:picMkLst>
        </pc:picChg>
        <pc:picChg chg="del">
          <ac:chgData name="Marcos Novalvos Gómez" userId="dcba26082b78da5e" providerId="Windows Live" clId="Web-{4CF5C919-75E3-4F22-9EAB-2CFFC8F463D9}" dt="2025-09-17T08:15:29.478" v="90"/>
          <ac:picMkLst>
            <pc:docMk/>
            <pc:sldMk cId="4078209043" sldId="266"/>
            <ac:picMk id="3" creationId="{85DF26C5-DF4F-636E-DC56-EFBADC22D865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6:35.025" v="97" actId="14100"/>
        <pc:sldMkLst>
          <pc:docMk/>
          <pc:sldMk cId="2105003166" sldId="267"/>
        </pc:sldMkLst>
        <pc:spChg chg="mod">
          <ac:chgData name="Marcos Novalvos Gómez" userId="dcba26082b78da5e" providerId="Windows Live" clId="Web-{4CF5C919-75E3-4F22-9EAB-2CFFC8F463D9}" dt="2025-09-17T08:16:35.025" v="97" actId="14100"/>
          <ac:spMkLst>
            <pc:docMk/>
            <pc:sldMk cId="2105003166" sldId="267"/>
            <ac:spMk id="5" creationId="{48CC2915-CB78-91DE-0AD7-BD5041EB06C9}"/>
          </ac:spMkLst>
        </pc:spChg>
        <pc:picChg chg="del">
          <ac:chgData name="Marcos Novalvos Gómez" userId="dcba26082b78da5e" providerId="Windows Live" clId="Web-{4CF5C919-75E3-4F22-9EAB-2CFFC8F463D9}" dt="2025-09-17T08:16:03.619" v="94"/>
          <ac:picMkLst>
            <pc:docMk/>
            <pc:sldMk cId="2105003166" sldId="267"/>
            <ac:picMk id="2" creationId="{67374A33-F62D-DEF8-332E-14BEEFB4C73E}"/>
          </ac:picMkLst>
        </pc:picChg>
        <pc:picChg chg="add mod">
          <ac:chgData name="Marcos Novalvos Gómez" userId="dcba26082b78da5e" providerId="Windows Live" clId="Web-{4CF5C919-75E3-4F22-9EAB-2CFFC8F463D9}" dt="2025-09-17T08:16:28.025" v="96" actId="14100"/>
          <ac:picMkLst>
            <pc:docMk/>
            <pc:sldMk cId="2105003166" sldId="267"/>
            <ac:picMk id="3" creationId="{41577EF3-E9D0-4323-FA89-F3787601768B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7:17.479" v="103" actId="14100"/>
        <pc:sldMkLst>
          <pc:docMk/>
          <pc:sldMk cId="811283992" sldId="268"/>
        </pc:sldMkLst>
        <pc:picChg chg="add mod">
          <ac:chgData name="Marcos Novalvos Gómez" userId="dcba26082b78da5e" providerId="Windows Live" clId="Web-{4CF5C919-75E3-4F22-9EAB-2CFFC8F463D9}" dt="2025-09-17T08:17:17.479" v="103" actId="14100"/>
          <ac:picMkLst>
            <pc:docMk/>
            <pc:sldMk cId="811283992" sldId="268"/>
            <ac:picMk id="2" creationId="{631CE0F6-FD8C-6169-01C7-09AD8100BB6D}"/>
          </ac:picMkLst>
        </pc:picChg>
        <pc:picChg chg="del">
          <ac:chgData name="Marcos Novalvos Gómez" userId="dcba26082b78da5e" providerId="Windows Live" clId="Web-{4CF5C919-75E3-4F22-9EAB-2CFFC8F463D9}" dt="2025-09-17T08:16:55.963" v="101"/>
          <ac:picMkLst>
            <pc:docMk/>
            <pc:sldMk cId="811283992" sldId="268"/>
            <ac:picMk id="3" creationId="{90CF157C-935B-3E60-B2D7-28D874CDB234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7:48.589" v="107" actId="14100"/>
        <pc:sldMkLst>
          <pc:docMk/>
          <pc:sldMk cId="3921233913" sldId="269"/>
        </pc:sldMkLst>
        <pc:picChg chg="del">
          <ac:chgData name="Marcos Novalvos Gómez" userId="dcba26082b78da5e" providerId="Windows Live" clId="Web-{4CF5C919-75E3-4F22-9EAB-2CFFC8F463D9}" dt="2025-09-17T08:17:24.542" v="105"/>
          <ac:picMkLst>
            <pc:docMk/>
            <pc:sldMk cId="3921233913" sldId="269"/>
            <ac:picMk id="2" creationId="{512B7A59-2F2D-132B-0A88-81D9EE706921}"/>
          </ac:picMkLst>
        </pc:picChg>
        <pc:picChg chg="add mod">
          <ac:chgData name="Marcos Novalvos Gómez" userId="dcba26082b78da5e" providerId="Windows Live" clId="Web-{4CF5C919-75E3-4F22-9EAB-2CFFC8F463D9}" dt="2025-09-17T08:17:48.589" v="107" actId="14100"/>
          <ac:picMkLst>
            <pc:docMk/>
            <pc:sldMk cId="3921233913" sldId="269"/>
            <ac:picMk id="3" creationId="{E259DA59-6AE3-4F17-3A9E-5186FD5ADA01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8:23.230" v="111" actId="14100"/>
        <pc:sldMkLst>
          <pc:docMk/>
          <pc:sldMk cId="4200271246" sldId="270"/>
        </pc:sldMkLst>
        <pc:picChg chg="add mod">
          <ac:chgData name="Marcos Novalvos Gómez" userId="dcba26082b78da5e" providerId="Windows Live" clId="Web-{4CF5C919-75E3-4F22-9EAB-2CFFC8F463D9}" dt="2025-09-17T08:18:23.230" v="111" actId="14100"/>
          <ac:picMkLst>
            <pc:docMk/>
            <pc:sldMk cId="4200271246" sldId="270"/>
            <ac:picMk id="2" creationId="{A5C8C783-D094-9637-0D97-E8468A4F0132}"/>
          </ac:picMkLst>
        </pc:picChg>
        <pc:picChg chg="del">
          <ac:chgData name="Marcos Novalvos Gómez" userId="dcba26082b78da5e" providerId="Windows Live" clId="Web-{4CF5C919-75E3-4F22-9EAB-2CFFC8F463D9}" dt="2025-09-17T08:17:59.261" v="109"/>
          <ac:picMkLst>
            <pc:docMk/>
            <pc:sldMk cId="4200271246" sldId="270"/>
            <ac:picMk id="3" creationId="{DBFAA0AD-1C97-18C3-222D-CD8107B70546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8:52.965" v="115" actId="14100"/>
        <pc:sldMkLst>
          <pc:docMk/>
          <pc:sldMk cId="1256248232" sldId="271"/>
        </pc:sldMkLst>
        <pc:picChg chg="del">
          <ac:chgData name="Marcos Novalvos Gómez" userId="dcba26082b78da5e" providerId="Windows Live" clId="Web-{4CF5C919-75E3-4F22-9EAB-2CFFC8F463D9}" dt="2025-09-17T08:18:29.168" v="113"/>
          <ac:picMkLst>
            <pc:docMk/>
            <pc:sldMk cId="1256248232" sldId="271"/>
            <ac:picMk id="2" creationId="{6A8A63CA-8E2F-DCC6-6C39-BAD94282755C}"/>
          </ac:picMkLst>
        </pc:picChg>
        <pc:picChg chg="add mod">
          <ac:chgData name="Marcos Novalvos Gómez" userId="dcba26082b78da5e" providerId="Windows Live" clId="Web-{4CF5C919-75E3-4F22-9EAB-2CFFC8F463D9}" dt="2025-09-17T08:18:52.965" v="115" actId="14100"/>
          <ac:picMkLst>
            <pc:docMk/>
            <pc:sldMk cId="1256248232" sldId="271"/>
            <ac:picMk id="3" creationId="{08ADF9BC-B7AC-F298-026E-DB718C4B5791}"/>
          </ac:picMkLst>
        </pc:picChg>
      </pc:sldChg>
      <pc:sldChg chg="addSp delSp modSp add replId">
        <pc:chgData name="Marcos Novalvos Gómez" userId="dcba26082b78da5e" providerId="Windows Live" clId="Web-{4CF5C919-75E3-4F22-9EAB-2CFFC8F463D9}" dt="2025-09-17T08:19:21.856" v="118"/>
        <pc:sldMkLst>
          <pc:docMk/>
          <pc:sldMk cId="3743958490" sldId="272"/>
        </pc:sldMkLst>
        <pc:picChg chg="add mod">
          <ac:chgData name="Marcos Novalvos Gómez" userId="dcba26082b78da5e" providerId="Windows Live" clId="Web-{4CF5C919-75E3-4F22-9EAB-2CFFC8F463D9}" dt="2025-09-17T08:19:21.856" v="118"/>
          <ac:picMkLst>
            <pc:docMk/>
            <pc:sldMk cId="3743958490" sldId="272"/>
            <ac:picMk id="2" creationId="{D40C07A7-5A34-9D2D-C4D0-1FF8E0CA9240}"/>
          </ac:picMkLst>
        </pc:picChg>
        <pc:picChg chg="del">
          <ac:chgData name="Marcos Novalvos Gómez" userId="dcba26082b78da5e" providerId="Windows Live" clId="Web-{4CF5C919-75E3-4F22-9EAB-2CFFC8F463D9}" dt="2025-09-17T08:19:02.231" v="117"/>
          <ac:picMkLst>
            <pc:docMk/>
            <pc:sldMk cId="3743958490" sldId="272"/>
            <ac:picMk id="3" creationId="{F1F6B143-C3C2-D0D6-AA60-BD8C74A01FB9}"/>
          </ac:picMkLst>
        </pc:picChg>
      </pc:sldChg>
      <pc:sldMasterChg chg="modSp del mod delSldLayout modSldLayout">
        <pc:chgData name="Marcos Novalvos Gómez" userId="dcba26082b78da5e" providerId="Windows Live" clId="Web-{4CF5C919-75E3-4F22-9EAB-2CFFC8F463D9}" dt="2025-09-17T07:55:37.804" v="29"/>
        <pc:sldMasterMkLst>
          <pc:docMk/>
          <pc:sldMasterMk cId="2933118997" sldId="2147483648"/>
        </pc:sldMasterMkLst>
        <pc:spChg chg="mod">
          <ac:chgData name="Marcos Novalvos Gómez" userId="dcba26082b78da5e" providerId="Windows Live" clId="Web-{4CF5C919-75E3-4F22-9EAB-2CFFC8F463D9}" dt="2025-09-17T07:45:10.624" v="3"/>
          <ac:spMkLst>
            <pc:docMk/>
            <pc:sldMasterMk cId="2933118997" sldId="2147483648"/>
            <ac:spMk id="5" creationId="{00000000-0000-0000-0000-000000000000}"/>
          </ac:spMkLst>
        </pc:sp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2288191458" sldId="2147483649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2288191458" sldId="2147483649"/>
              <ac:spMk id="5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3398174421" sldId="2147483650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3398174421" sldId="2147483650"/>
              <ac:spMk id="5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2339700568" sldId="2147483651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2339700568" sldId="2147483651"/>
              <ac:spMk id="5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979029867" sldId="2147483652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979029867" sldId="2147483652"/>
              <ac:spMk id="6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1752394269" sldId="2147483653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1752394269" sldId="2147483653"/>
              <ac:spMk id="8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3630658609" sldId="2147483654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3630658609" sldId="2147483654"/>
              <ac:spMk id="4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3682375612" sldId="2147483655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3682375612" sldId="2147483655"/>
              <ac:spMk id="3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1360449816" sldId="2147483656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1360449816" sldId="2147483656"/>
              <ac:spMk id="6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383603595" sldId="2147483657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383603595" sldId="2147483657"/>
              <ac:spMk id="6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541863252" sldId="2147483658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541863252" sldId="2147483658"/>
              <ac:spMk id="5" creationId="{00000000-0000-0000-0000-000000000000}"/>
            </ac:spMkLst>
          </pc:spChg>
        </pc:sldLayoutChg>
        <pc:sldLayoutChg chg="modSp del mo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2933118997" sldId="2147483648"/>
            <pc:sldLayoutMk cId="2215096201" sldId="2147483659"/>
          </pc:sldLayoutMkLst>
          <pc:spChg chg="mod">
            <ac:chgData name="Marcos Novalvos Gómez" userId="dcba26082b78da5e" providerId="Windows Live" clId="Web-{4CF5C919-75E3-4F22-9EAB-2CFFC8F463D9}" dt="2025-09-17T07:45:10.624" v="3"/>
            <ac:spMkLst>
              <pc:docMk/>
              <pc:sldMasterMk cId="2933118997" sldId="2147483648"/>
              <pc:sldLayoutMk cId="2215096201" sldId="2147483659"/>
              <ac:spMk id="5" creationId="{00000000-0000-0000-0000-000000000000}"/>
            </ac:spMkLst>
          </pc:spChg>
        </pc:sldLayoutChg>
      </pc:sldMasterChg>
      <pc:sldMasterChg chg="add addSldLayout modSldLayout">
        <pc:chgData name="Marcos Novalvos Gómez" userId="dcba26082b78da5e" providerId="Windows Live" clId="Web-{4CF5C919-75E3-4F22-9EAB-2CFFC8F463D9}" dt="2025-09-17T07:55:37.804" v="29"/>
        <pc:sldMasterMkLst>
          <pc:docMk/>
          <pc:sldMasterMk cId="1482505321" sldId="2147483660"/>
        </pc:sldMasterMkLst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2770501521" sldId="2147483661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2907983529" sldId="2147483662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3168643622" sldId="2147483663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3744594601" sldId="2147483664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135514288" sldId="2147483665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1509071056" sldId="2147483666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170279162" sldId="2147483667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271732750" sldId="2147483668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1990420018" sldId="2147483669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1739625366" sldId="2147483670"/>
          </pc:sldLayoutMkLst>
        </pc:sldLayoutChg>
        <pc:sldLayoutChg chg="add mod replId">
          <pc:chgData name="Marcos Novalvos Gómez" userId="dcba26082b78da5e" providerId="Windows Live" clId="Web-{4CF5C919-75E3-4F22-9EAB-2CFFC8F463D9}" dt="2025-09-17T07:55:37.804" v="29"/>
          <pc:sldLayoutMkLst>
            <pc:docMk/>
            <pc:sldMasterMk cId="1482505321" sldId="2147483660"/>
            <pc:sldLayoutMk cId="384216231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50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2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8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4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7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2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288857-BD6D-650A-4E5B-0F4EBBE6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9"/>
            <a:ext cx="12192000" cy="68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FD640-714C-D0D7-5DF5-7306CBCD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4C94FE71-2A11-3E20-AE6C-B80E22985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057990-7FD3-96DC-B327-5AC8C42C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4E2F05-C4AF-B9BD-F9F2-CAA69863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63416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10</a:t>
            </a:fld>
            <a:endParaRPr lang="es-ES" sz="1000" dirty="0"/>
          </a:p>
        </p:txBody>
      </p:sp>
      <p:pic>
        <p:nvPicPr>
          <p:cNvPr id="3" name="Imagen 2" descr="Imagen que contiene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B49ED498-D91A-B0DD-8430-10DB0EBB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"/>
            <a:ext cx="12192000" cy="635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0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305CE-A243-7A2E-F83A-653ED486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058D4570-76FF-FD08-31AA-8D8495E1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663EC8-2983-C535-D162-BE33F213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E511F4-05DE-40C9-3D20-1F0D1622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11</a:t>
            </a:fld>
            <a:endParaRPr lang="es-ES" sz="1000" dirty="0"/>
          </a:p>
        </p:txBody>
      </p:sp>
      <p:pic>
        <p:nvPicPr>
          <p:cNvPr id="2" name="Imagen 1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4C2DC036-7906-ABCF-887D-7839BCD9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"/>
            <a:ext cx="12192000" cy="6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F4A0B-DC09-FE8F-3CE9-FEC2ADEF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BA0B281C-85CB-03FE-9AAB-137D5D12E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83385C-B601-E3F3-68DE-2ADC730C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C2915-CB78-91DE-0AD7-BD5041EB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12</a:t>
            </a:fld>
            <a:endParaRPr lang="es-ES" sz="1000" dirty="0"/>
          </a:p>
        </p:txBody>
      </p:sp>
      <p:pic>
        <p:nvPicPr>
          <p:cNvPr id="3" name="Imagen 2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1577EF3-E9D0-4323-FA89-F37876017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18"/>
            <a:ext cx="12192000" cy="63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0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0A0F3-659A-AD94-4690-AE2D17A2B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6348C639-9D14-F63D-A37D-464A0911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B360C1-42F9-843C-A345-ECE6DEE7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6A979-E28C-F50D-646E-3BCBFCB1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13</a:t>
            </a:fld>
            <a:endParaRPr lang="es-ES" sz="1000" dirty="0"/>
          </a:p>
        </p:txBody>
      </p:sp>
      <p:pic>
        <p:nvPicPr>
          <p:cNvPr id="2" name="Imagen 1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31CE0F6-FD8C-6169-01C7-09AD8100B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439"/>
            <a:ext cx="12192000" cy="63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8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9E55-13CC-4B1E-68DB-BB04C5A3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0F3EF5D4-C500-A65D-2FEC-94FACE89D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E44F88-C2EB-5182-1DF1-91B234A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774A8C-BA27-D7EE-EBF7-EBD7E047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14</a:t>
            </a:fld>
            <a:endParaRPr lang="es-ES" sz="1000" dirty="0"/>
          </a:p>
        </p:txBody>
      </p:sp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259DA59-6AE3-4F17-3A9E-5186FD5A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12"/>
            <a:ext cx="12192000" cy="63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9D677-FA96-AD2C-2E04-D2EBAD5E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EA3C2CC5-8FDF-76F4-A344-CF03E9091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B49E00-1001-1BFA-5AF6-12D697C4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786F3-AB0A-5A8A-0093-5B32FF91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15</a:t>
            </a:fld>
            <a:endParaRPr lang="es-ES" sz="1000" dirty="0"/>
          </a:p>
        </p:txBody>
      </p:sp>
      <p:pic>
        <p:nvPicPr>
          <p:cNvPr id="2" name="Imagen 1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A5C8C783-D094-9637-0D97-E8468A4F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7"/>
            <a:ext cx="12192000" cy="63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7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5F929-4AAA-EBA3-BC25-2DBB98B7C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30F3302A-DEBD-A71B-3F82-A77D78BF0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F61053-48E9-58C4-9CED-C3510323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6456D5-03E6-3EEC-CD42-32C39FE8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16</a:t>
            </a:fld>
            <a:endParaRPr lang="es-ES"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ADF9BC-B7AC-F298-026E-DB718C4B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0"/>
            <a:ext cx="12192000" cy="63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48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3923-5D3B-3A78-4F23-2E4A5508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F969B122-F58B-97D6-EB8A-9658DBF46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08912B-B475-DA6B-33C3-FE0285A3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2C1930-9476-83D1-00E0-1F0C7E57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339970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17</a:t>
            </a:fld>
            <a:endParaRPr lang="es-ES" sz="1000" dirty="0"/>
          </a:p>
        </p:txBody>
      </p:sp>
      <p:pic>
        <p:nvPicPr>
          <p:cNvPr id="2" name="Imagen 1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40C07A7-5A34-9D2D-C4D0-1FF8E0CA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98"/>
            <a:ext cx="12192000" cy="68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23BBDBE5-6152-FF85-C4BC-C7F1FAC3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0C201C-2966-B844-8568-9BAAB9B7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4DAB9-E033-ACF9-B500-CC981383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2</a:t>
            </a:fld>
            <a:endParaRPr lang="es-ES" sz="1000" dirty="0"/>
          </a:p>
        </p:txBody>
      </p:sp>
      <p:pic>
        <p:nvPicPr>
          <p:cNvPr id="9" name="Imagen 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6539854-81AA-03FD-4E5B-6EB1678C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60"/>
            <a:ext cx="12192000" cy="634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DB844-3632-A8C7-2ADB-67B092D02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FDC11F3B-19D3-8EBE-5381-332D9974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943E9-752C-060A-95A0-C55EE969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845887-862E-E5F2-AD42-21086727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3</a:t>
            </a:fld>
            <a:endParaRPr lang="es-ES" sz="1000" dirty="0"/>
          </a:p>
        </p:txBody>
      </p:sp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CD47DB3-63D1-4BC1-50BF-F34C191E4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36"/>
            <a:ext cx="12192000" cy="63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DF9D-9095-673C-40E4-DD66D7866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E9CD8A96-C99F-357D-4315-D48531D6B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05712-7A53-D83F-2556-AE52095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766193-B377-89A9-2AA7-3718851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4</a:t>
            </a:fld>
            <a:endParaRPr lang="es-ES" sz="1000" dirty="0"/>
          </a:p>
        </p:txBody>
      </p:sp>
      <p:pic>
        <p:nvPicPr>
          <p:cNvPr id="7" name="Imagen 6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EC2EEE2-50CE-8DC0-A494-1C22DC879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939"/>
            <a:ext cx="12192000" cy="63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4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A435D-18D7-B708-CB2A-91B59FE6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6CAA7A3F-ACD1-D9AB-F056-BD71C114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0808B7-A613-541A-9EBD-C7255E14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ABCD28-CE81-A500-23F4-E3B786AB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5</a:t>
            </a:fld>
            <a:endParaRPr lang="es-ES" sz="1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23CC44A-F7AD-9795-0B0D-612B84543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"/>
            <a:ext cx="12192000" cy="634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31F69-96CC-21A7-4AB2-5E1572DCF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A1A4BC9F-FF5D-F8EA-76AE-1EB1ECE4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117CA9-EA99-CEC0-E12C-0393820C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7C65F9-D52D-DF65-643D-4D7B32F8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6</a:t>
            </a:fld>
            <a:endParaRPr lang="es-ES" sz="1000" dirty="0"/>
          </a:p>
        </p:txBody>
      </p:sp>
      <p:pic>
        <p:nvPicPr>
          <p:cNvPr id="3" name="Imagen 2" descr="Gráfico, Gráfico de barras, Histograma&#10;&#10;El contenido generado por IA puede ser incorrecto.">
            <a:extLst>
              <a:ext uri="{FF2B5EF4-FFF2-40B4-BE49-F238E27FC236}">
                <a16:creationId xmlns:a16="http://schemas.microsoft.com/office/drawing/2014/main" id="{72F4A462-050D-8A32-95E6-401EE871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3"/>
            <a:ext cx="12192000" cy="6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E2B0-AF9D-0ECB-2772-DADD3831F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F876C11E-E8CD-A7A3-C0BB-3EE8DA5B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D7D3AC-95AF-155C-9DA1-B25C7229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BABB21-C355-2D33-454C-9BF068E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7</a:t>
            </a:fld>
            <a:endParaRPr lang="es-ES" sz="1000" dirty="0"/>
          </a:p>
        </p:txBody>
      </p:sp>
      <p:pic>
        <p:nvPicPr>
          <p:cNvPr id="2" name="Imagen 1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8530CC1E-7003-D15F-A597-A980AE75C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"/>
            <a:ext cx="12192000" cy="63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3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5294-5ABE-56D9-5544-4D40035D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4D9B04E8-FDAC-C37A-FA42-8F7D55A6D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692AF4-2BA3-1C8F-F8CD-FFA59E3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6BF795-35D2-CB44-2A46-6776E5A2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8</a:t>
            </a:fld>
            <a:endParaRPr lang="es-ES" sz="1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69E3F7F-03B8-653C-874B-52375C20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39"/>
            <a:ext cx="12192000" cy="634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3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13F9B-D1A8-D580-C6D0-13B279DFF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que contiene sostener, dibujo, mano, firmar&#10;&#10;El contenido generado por IA puede ser incorrecto.">
            <a:extLst>
              <a:ext uri="{FF2B5EF4-FFF2-40B4-BE49-F238E27FC236}">
                <a16:creationId xmlns:a16="http://schemas.microsoft.com/office/drawing/2014/main" id="{C71EB7E2-3E42-AEFE-1D18-0A85EFB60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81" y="6352504"/>
            <a:ext cx="1134208" cy="348274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CA129-D2A1-6BBA-C73D-D11DA4DD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2076" y="6356350"/>
            <a:ext cx="3458308" cy="365125"/>
          </a:xfrm>
        </p:spPr>
        <p:txBody>
          <a:bodyPr/>
          <a:lstStyle/>
          <a:p>
            <a:r>
              <a:rPr lang="es-ES" sz="1000" dirty="0"/>
              <a:t>Sprint 10 - Análisis estaciones de esquí del Pirineo catalán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57783E-367B-EB02-0ED9-904BF382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891" y="6356350"/>
            <a:ext cx="257909" cy="365125"/>
          </a:xfrm>
        </p:spPr>
        <p:txBody>
          <a:bodyPr/>
          <a:lstStyle/>
          <a:p>
            <a:fld id="{0F1556C4-DFC3-4611-A7CC-780699185E26}" type="slidenum">
              <a:rPr lang="es-ES" sz="1000" dirty="0" smtClean="0"/>
              <a:t>9</a:t>
            </a:fld>
            <a:endParaRPr lang="es-ES" sz="1000" dirty="0"/>
          </a:p>
        </p:txBody>
      </p:sp>
      <p:pic>
        <p:nvPicPr>
          <p:cNvPr id="2" name="Imagen 1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74F2248-A1E7-BB93-73EA-7733DA98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15"/>
            <a:ext cx="1219200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2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114</cp:revision>
  <dcterms:created xsi:type="dcterms:W3CDTF">2025-09-17T07:42:39Z</dcterms:created>
  <dcterms:modified xsi:type="dcterms:W3CDTF">2025-09-17T08:19:32Z</dcterms:modified>
</cp:coreProperties>
</file>