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7" r:id="rId20"/>
    <p:sldId id="278" r:id="rId21"/>
    <p:sldId id="280" r:id="rId22"/>
    <p:sldId id="279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80F37-5CEC-4A59-9C57-9262FF1CEF35}" v="53" dt="2022-04-23T17:46:42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Caramella" userId="286e2ff89c220aa4" providerId="LiveId" clId="{D1180F37-5CEC-4A59-9C57-9262FF1CEF35}"/>
    <pc:docChg chg="undo custSel addSld modSld">
      <pc:chgData name="Derek Caramella" userId="286e2ff89c220aa4" providerId="LiveId" clId="{D1180F37-5CEC-4A59-9C57-9262FF1CEF35}" dt="2022-04-23T18:04:50.059" v="1863" actId="20577"/>
      <pc:docMkLst>
        <pc:docMk/>
      </pc:docMkLst>
      <pc:sldChg chg="modSp mod">
        <pc:chgData name="Derek Caramella" userId="286e2ff89c220aa4" providerId="LiveId" clId="{D1180F37-5CEC-4A59-9C57-9262FF1CEF35}" dt="2022-04-23T17:38:19.524" v="1720" actId="20577"/>
        <pc:sldMkLst>
          <pc:docMk/>
          <pc:sldMk cId="75977040" sldId="258"/>
        </pc:sldMkLst>
        <pc:spChg chg="mod">
          <ac:chgData name="Derek Caramella" userId="286e2ff89c220aa4" providerId="LiveId" clId="{D1180F37-5CEC-4A59-9C57-9262FF1CEF35}" dt="2022-04-23T17:38:19.524" v="1720" actId="20577"/>
          <ac:spMkLst>
            <pc:docMk/>
            <pc:sldMk cId="75977040" sldId="258"/>
            <ac:spMk id="3" creationId="{B1AA8A88-4336-4DC5-A739-AFC7D9F9E183}"/>
          </ac:spMkLst>
        </pc:spChg>
      </pc:sldChg>
      <pc:sldChg chg="modSp mod">
        <pc:chgData name="Derek Caramella" userId="286e2ff89c220aa4" providerId="LiveId" clId="{D1180F37-5CEC-4A59-9C57-9262FF1CEF35}" dt="2022-04-23T17:38:38.502" v="1722" actId="207"/>
        <pc:sldMkLst>
          <pc:docMk/>
          <pc:sldMk cId="1172659398" sldId="261"/>
        </pc:sldMkLst>
        <pc:spChg chg="mod">
          <ac:chgData name="Derek Caramella" userId="286e2ff89c220aa4" providerId="LiveId" clId="{D1180F37-5CEC-4A59-9C57-9262FF1CEF35}" dt="2022-04-23T17:38:36.021" v="1721" actId="207"/>
          <ac:spMkLst>
            <pc:docMk/>
            <pc:sldMk cId="1172659398" sldId="261"/>
            <ac:spMk id="5" creationId="{269D707A-D76C-481A-BB5A-F8FDB380049E}"/>
          </ac:spMkLst>
        </pc:spChg>
        <pc:spChg chg="mod">
          <ac:chgData name="Derek Caramella" userId="286e2ff89c220aa4" providerId="LiveId" clId="{D1180F37-5CEC-4A59-9C57-9262FF1CEF35}" dt="2022-04-23T17:38:38.502" v="1722" actId="207"/>
          <ac:spMkLst>
            <pc:docMk/>
            <pc:sldMk cId="1172659398" sldId="261"/>
            <ac:spMk id="8" creationId="{68AACE85-E448-49CB-AAD9-95EFAB5EB63D}"/>
          </ac:spMkLst>
        </pc:spChg>
      </pc:sldChg>
      <pc:sldChg chg="modSp mod">
        <pc:chgData name="Derek Caramella" userId="286e2ff89c220aa4" providerId="LiveId" clId="{D1180F37-5CEC-4A59-9C57-9262FF1CEF35}" dt="2022-04-23T17:38:49.180" v="1724" actId="207"/>
        <pc:sldMkLst>
          <pc:docMk/>
          <pc:sldMk cId="3855346652" sldId="262"/>
        </pc:sldMkLst>
        <pc:spChg chg="mod">
          <ac:chgData name="Derek Caramella" userId="286e2ff89c220aa4" providerId="LiveId" clId="{D1180F37-5CEC-4A59-9C57-9262FF1CEF35}" dt="2022-04-23T17:38:44.690" v="1723" actId="207"/>
          <ac:spMkLst>
            <pc:docMk/>
            <pc:sldMk cId="3855346652" sldId="262"/>
            <ac:spMk id="2" creationId="{1D54A216-16DB-4F2F-8328-DD2B5A385039}"/>
          </ac:spMkLst>
        </pc:spChg>
        <pc:spChg chg="mod">
          <ac:chgData name="Derek Caramella" userId="286e2ff89c220aa4" providerId="LiveId" clId="{D1180F37-5CEC-4A59-9C57-9262FF1CEF35}" dt="2022-04-23T17:38:49.180" v="1724" actId="207"/>
          <ac:spMkLst>
            <pc:docMk/>
            <pc:sldMk cId="3855346652" sldId="262"/>
            <ac:spMk id="5" creationId="{A2028B74-17CB-49A9-9BF6-B3EAAB17D7AE}"/>
          </ac:spMkLst>
        </pc:spChg>
      </pc:sldChg>
      <pc:sldChg chg="modSp mod">
        <pc:chgData name="Derek Caramella" userId="286e2ff89c220aa4" providerId="LiveId" clId="{D1180F37-5CEC-4A59-9C57-9262FF1CEF35}" dt="2022-04-23T17:39:15.780" v="1729" actId="20577"/>
        <pc:sldMkLst>
          <pc:docMk/>
          <pc:sldMk cId="652848502" sldId="264"/>
        </pc:sldMkLst>
        <pc:spChg chg="mod">
          <ac:chgData name="Derek Caramella" userId="286e2ff89c220aa4" providerId="LiveId" clId="{D1180F37-5CEC-4A59-9C57-9262FF1CEF35}" dt="2022-04-23T17:39:15.780" v="1729" actId="20577"/>
          <ac:spMkLst>
            <pc:docMk/>
            <pc:sldMk cId="652848502" sldId="264"/>
            <ac:spMk id="4" creationId="{E3FC1D64-1A14-40EF-ACE0-BCE7799AD389}"/>
          </ac:spMkLst>
        </pc:spChg>
      </pc:sldChg>
      <pc:sldChg chg="addSp modSp mod">
        <pc:chgData name="Derek Caramella" userId="286e2ff89c220aa4" providerId="LiveId" clId="{D1180F37-5CEC-4A59-9C57-9262FF1CEF35}" dt="2022-04-23T17:41:07.326" v="1765" actId="1036"/>
        <pc:sldMkLst>
          <pc:docMk/>
          <pc:sldMk cId="3223068103" sldId="265"/>
        </pc:sldMkLst>
        <pc:spChg chg="mod">
          <ac:chgData name="Derek Caramella" userId="286e2ff89c220aa4" providerId="LiveId" clId="{D1180F37-5CEC-4A59-9C57-9262FF1CEF35}" dt="2022-04-23T17:41:04.312" v="1748" actId="403"/>
          <ac:spMkLst>
            <pc:docMk/>
            <pc:sldMk cId="3223068103" sldId="265"/>
            <ac:spMk id="4" creationId="{DA277CBA-895F-43F3-9CE7-F031E3760772}"/>
          </ac:spMkLst>
        </pc:spChg>
        <pc:picChg chg="add mod">
          <ac:chgData name="Derek Caramella" userId="286e2ff89c220aa4" providerId="LiveId" clId="{D1180F37-5CEC-4A59-9C57-9262FF1CEF35}" dt="2022-04-23T17:41:07.326" v="1765" actId="1036"/>
          <ac:picMkLst>
            <pc:docMk/>
            <pc:sldMk cId="3223068103" sldId="265"/>
            <ac:picMk id="5" creationId="{06D3CCEF-AC32-49B9-8CC3-7B2A48CD71D7}"/>
          </ac:picMkLst>
        </pc:picChg>
      </pc:sldChg>
      <pc:sldChg chg="modSp mod">
        <pc:chgData name="Derek Caramella" userId="286e2ff89c220aa4" providerId="LiveId" clId="{D1180F37-5CEC-4A59-9C57-9262FF1CEF35}" dt="2022-04-23T17:41:49.007" v="1774" actId="20577"/>
        <pc:sldMkLst>
          <pc:docMk/>
          <pc:sldMk cId="1658308982" sldId="266"/>
        </pc:sldMkLst>
        <pc:spChg chg="mod">
          <ac:chgData name="Derek Caramella" userId="286e2ff89c220aa4" providerId="LiveId" clId="{D1180F37-5CEC-4A59-9C57-9262FF1CEF35}" dt="2022-04-23T17:41:33.298" v="1773" actId="14100"/>
          <ac:spMkLst>
            <pc:docMk/>
            <pc:sldMk cId="1658308982" sldId="266"/>
            <ac:spMk id="2" creationId="{AAF1E80B-BF28-4853-ABCA-C7F7E4E90B24}"/>
          </ac:spMkLst>
        </pc:spChg>
        <pc:spChg chg="mod">
          <ac:chgData name="Derek Caramella" userId="286e2ff89c220aa4" providerId="LiveId" clId="{D1180F37-5CEC-4A59-9C57-9262FF1CEF35}" dt="2022-04-23T17:41:49.007" v="1774" actId="20577"/>
          <ac:spMkLst>
            <pc:docMk/>
            <pc:sldMk cId="1658308982" sldId="266"/>
            <ac:spMk id="3" creationId="{F39C67F8-B815-4D75-AB73-B2E6151AE6C9}"/>
          </ac:spMkLst>
        </pc:spChg>
      </pc:sldChg>
      <pc:sldChg chg="modSp mod">
        <pc:chgData name="Derek Caramella" userId="286e2ff89c220aa4" providerId="LiveId" clId="{D1180F37-5CEC-4A59-9C57-9262FF1CEF35}" dt="2022-04-23T17:42:41.304" v="1787" actId="20577"/>
        <pc:sldMkLst>
          <pc:docMk/>
          <pc:sldMk cId="1136422970" sldId="268"/>
        </pc:sldMkLst>
        <pc:spChg chg="mod">
          <ac:chgData name="Derek Caramella" userId="286e2ff89c220aa4" providerId="LiveId" clId="{D1180F37-5CEC-4A59-9C57-9262FF1CEF35}" dt="2022-04-23T17:42:41.304" v="1787" actId="20577"/>
          <ac:spMkLst>
            <pc:docMk/>
            <pc:sldMk cId="1136422970" sldId="268"/>
            <ac:spMk id="4" creationId="{85F0463C-114C-45BC-BB9C-45286362B8BC}"/>
          </ac:spMkLst>
        </pc:spChg>
      </pc:sldChg>
      <pc:sldChg chg="modSp mod">
        <pc:chgData name="Derek Caramella" userId="286e2ff89c220aa4" providerId="LiveId" clId="{D1180F37-5CEC-4A59-9C57-9262FF1CEF35}" dt="2022-04-23T17:40:13.382" v="1736" actId="20577"/>
        <pc:sldMkLst>
          <pc:docMk/>
          <pc:sldMk cId="3763137289" sldId="269"/>
        </pc:sldMkLst>
        <pc:spChg chg="mod">
          <ac:chgData name="Derek Caramella" userId="286e2ff89c220aa4" providerId="LiveId" clId="{D1180F37-5CEC-4A59-9C57-9262FF1CEF35}" dt="2022-04-23T17:40:13.382" v="1736" actId="20577"/>
          <ac:spMkLst>
            <pc:docMk/>
            <pc:sldMk cId="3763137289" sldId="269"/>
            <ac:spMk id="4" creationId="{9A01575E-0C04-4419-AE36-A7867886AFA6}"/>
          </ac:spMkLst>
        </pc:spChg>
      </pc:sldChg>
      <pc:sldChg chg="addSp delSp modSp mod">
        <pc:chgData name="Derek Caramella" userId="286e2ff89c220aa4" providerId="LiveId" clId="{D1180F37-5CEC-4A59-9C57-9262FF1CEF35}" dt="2022-04-23T17:43:10.511" v="1790" actId="27636"/>
        <pc:sldMkLst>
          <pc:docMk/>
          <pc:sldMk cId="3427893107" sldId="273"/>
        </pc:sldMkLst>
        <pc:spChg chg="mo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2" creationId="{1D551166-7477-4DE7-9324-A8E15F2A07C2}"/>
          </ac:spMkLst>
        </pc:spChg>
        <pc:spChg chg="mod">
          <ac:chgData name="Derek Caramella" userId="286e2ff89c220aa4" providerId="LiveId" clId="{D1180F37-5CEC-4A59-9C57-9262FF1CEF35}" dt="2022-04-23T17:43:10.511" v="1790" actId="27636"/>
          <ac:spMkLst>
            <pc:docMk/>
            <pc:sldMk cId="3427893107" sldId="273"/>
            <ac:spMk id="3" creationId="{1295A8B9-82F8-4C2B-B395-D71DA933E1ED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1" creationId="{8DCA398B-8CB4-4C0C-89C6-A8AB6F78D7DD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3" creationId="{9E8345C6-0280-4226-BD83-7333BA6C3AA3}"/>
          </ac:spMkLst>
        </pc:spChg>
        <pc:spChg chg="del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75" creationId="{99823778-D290-4538-B146-1F73C3755C9D}"/>
          </ac:spMkLst>
        </pc:spChg>
        <pc:spChg chg="ad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135" creationId="{879398A9-0D0D-4901-BDDF-B3D93CECA7B9}"/>
          </ac:spMkLst>
        </pc:spChg>
        <pc:spChg chg="add">
          <ac:chgData name="Derek Caramella" userId="286e2ff89c220aa4" providerId="LiveId" clId="{D1180F37-5CEC-4A59-9C57-9262FF1CEF35}" dt="2022-04-23T17:03:23.509" v="2" actId="26606"/>
          <ac:spMkLst>
            <pc:docMk/>
            <pc:sldMk cId="3427893107" sldId="273"/>
            <ac:spMk id="137" creationId="{011FEC3B-E514-4E21-B2CB-7903A73569E2}"/>
          </ac:spMkLst>
        </pc:spChg>
        <pc:picChg chg="add mod">
          <ac:chgData name="Derek Caramella" userId="286e2ff89c220aa4" providerId="LiveId" clId="{D1180F37-5CEC-4A59-9C57-9262FF1CEF35}" dt="2022-04-23T17:03:23.509" v="2" actId="26606"/>
          <ac:picMkLst>
            <pc:docMk/>
            <pc:sldMk cId="3427893107" sldId="273"/>
            <ac:picMk id="1026" creationId="{F73CD6D8-628D-400E-BCD9-B058B8EA5105}"/>
          </ac:picMkLst>
        </pc:picChg>
        <pc:picChg chg="del">
          <ac:chgData name="Derek Caramella" userId="286e2ff89c220aa4" providerId="LiveId" clId="{D1180F37-5CEC-4A59-9C57-9262FF1CEF35}" dt="2022-04-23T17:03:18.634" v="0" actId="478"/>
          <ac:picMkLst>
            <pc:docMk/>
            <pc:sldMk cId="3427893107" sldId="273"/>
            <ac:picMk id="11266" creationId="{41EFEA67-AFB5-4B51-A676-606C09AF61CB}"/>
          </ac:picMkLst>
        </pc:picChg>
      </pc:sldChg>
      <pc:sldChg chg="addSp delSp modSp mod setBg">
        <pc:chgData name="Derek Caramella" userId="286e2ff89c220aa4" providerId="LiveId" clId="{D1180F37-5CEC-4A59-9C57-9262FF1CEF35}" dt="2022-04-23T17:46:42.226" v="1847" actId="12269"/>
        <pc:sldMkLst>
          <pc:docMk/>
          <pc:sldMk cId="3249307636" sldId="274"/>
        </pc:sldMkLst>
        <pc:spChg chg="mod">
          <ac:chgData name="Derek Caramella" userId="286e2ff89c220aa4" providerId="LiveId" clId="{D1180F37-5CEC-4A59-9C57-9262FF1CEF35}" dt="2022-04-23T17:18:59.732" v="1359" actId="26606"/>
          <ac:spMkLst>
            <pc:docMk/>
            <pc:sldMk cId="3249307636" sldId="274"/>
            <ac:spMk id="2" creationId="{EEC469A8-2723-42D9-BFEC-497727E0E771}"/>
          </ac:spMkLst>
        </pc:spChg>
        <pc:spChg chg="del mod">
          <ac:chgData name="Derek Caramella" userId="286e2ff89c220aa4" providerId="LiveId" clId="{D1180F37-5CEC-4A59-9C57-9262FF1CEF35}" dt="2022-04-23T17:18:59.732" v="1359" actId="26606"/>
          <ac:spMkLst>
            <pc:docMk/>
            <pc:sldMk cId="3249307636" sldId="274"/>
            <ac:spMk id="3" creationId="{3F83814C-A648-45E1-BC51-C82DE5757463}"/>
          </ac:spMkLst>
        </pc:spChg>
        <pc:graphicFrameChg chg="del">
          <ac:chgData name="Derek Caramella" userId="286e2ff89c220aa4" providerId="LiveId" clId="{D1180F37-5CEC-4A59-9C57-9262FF1CEF35}" dt="2022-04-23T17:18:04.525" v="1279" actId="478"/>
          <ac:graphicFrameMkLst>
            <pc:docMk/>
            <pc:sldMk cId="3249307636" sldId="274"/>
            <ac:graphicFrameMk id="4" creationId="{05A6037F-BC4E-451D-9EFF-7E6175E94D57}"/>
          </ac:graphicFrameMkLst>
        </pc:graphicFrameChg>
        <pc:graphicFrameChg chg="add mod">
          <ac:chgData name="Derek Caramella" userId="286e2ff89c220aa4" providerId="LiveId" clId="{D1180F37-5CEC-4A59-9C57-9262FF1CEF35}" dt="2022-04-23T17:46:42.226" v="1847" actId="12269"/>
          <ac:graphicFrameMkLst>
            <pc:docMk/>
            <pc:sldMk cId="3249307636" sldId="274"/>
            <ac:graphicFrameMk id="5" creationId="{BC215F2D-DB62-89A5-93ED-E31C9D8E9733}"/>
          </ac:graphicFrameMkLst>
        </pc:graphicFrameChg>
      </pc:sldChg>
      <pc:sldChg chg="modSp mod">
        <pc:chgData name="Derek Caramella" userId="286e2ff89c220aa4" providerId="LiveId" clId="{D1180F37-5CEC-4A59-9C57-9262FF1CEF35}" dt="2022-04-23T17:47:16.241" v="1860" actId="20577"/>
        <pc:sldMkLst>
          <pc:docMk/>
          <pc:sldMk cId="1733953629" sldId="275"/>
        </pc:sldMkLst>
        <pc:spChg chg="mod">
          <ac:chgData name="Derek Caramella" userId="286e2ff89c220aa4" providerId="LiveId" clId="{D1180F37-5CEC-4A59-9C57-9262FF1CEF35}" dt="2022-04-23T17:47:16.241" v="1860" actId="20577"/>
          <ac:spMkLst>
            <pc:docMk/>
            <pc:sldMk cId="1733953629" sldId="275"/>
            <ac:spMk id="3" creationId="{65EE7F99-0FE8-4E2F-838C-6AF9E180C6A3}"/>
          </ac:spMkLst>
        </pc:spChg>
      </pc:sldChg>
      <pc:sldChg chg="addSp delSp modSp new mod setBg">
        <pc:chgData name="Derek Caramella" userId="286e2ff89c220aa4" providerId="LiveId" clId="{D1180F37-5CEC-4A59-9C57-9262FF1CEF35}" dt="2022-04-23T17:43:58.453" v="1820" actId="113"/>
        <pc:sldMkLst>
          <pc:docMk/>
          <pc:sldMk cId="1246057524" sldId="277"/>
        </pc:sldMkLst>
        <pc:spChg chg="mo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" creationId="{D59E4F31-B284-4DE1-9223-12F59601FA09}"/>
          </ac:spMkLst>
        </pc:spChg>
        <pc:spChg chg="mod ord">
          <ac:chgData name="Derek Caramella" userId="286e2ff89c220aa4" providerId="LiveId" clId="{D1180F37-5CEC-4A59-9C57-9262FF1CEF35}" dt="2022-04-23T17:43:58.453" v="1820" actId="113"/>
          <ac:spMkLst>
            <pc:docMk/>
            <pc:sldMk cId="1246057524" sldId="277"/>
            <ac:spMk id="3" creationId="{B29FE6B8-A63E-4B2F-A181-DB3BB989F64E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1" creationId="{F7EAFAA4-859B-42B4-AC85-F32CFE6950E6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3" creationId="{B3855DB9-46C3-47FA-992C-FC2BE58A7375}"/>
          </ac:spMkLst>
        </pc:spChg>
        <pc:spChg chg="add del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75" creationId="{A2B401D5-BF67-49A4-8617-0C6BD886C753}"/>
          </ac:spMkLst>
        </pc:spChg>
        <pc:spChg chg="add del">
          <ac:chgData name="Derek Caramella" userId="286e2ff89c220aa4" providerId="LiveId" clId="{D1180F37-5CEC-4A59-9C57-9262FF1CEF35}" dt="2022-04-23T17:10:12.048" v="395" actId="26606"/>
          <ac:spMkLst>
            <pc:docMk/>
            <pc:sldMk cId="1246057524" sldId="277"/>
            <ac:spMk id="135" creationId="{879398A9-0D0D-4901-BDDF-B3D93CECA7B9}"/>
          </ac:spMkLst>
        </pc:spChg>
        <pc:spChg chg="add del">
          <ac:chgData name="Derek Caramella" userId="286e2ff89c220aa4" providerId="LiveId" clId="{D1180F37-5CEC-4A59-9C57-9262FF1CEF35}" dt="2022-04-23T17:10:12.048" v="395" actId="26606"/>
          <ac:spMkLst>
            <pc:docMk/>
            <pc:sldMk cId="1246057524" sldId="277"/>
            <ac:spMk id="137" creationId="{011FEC3B-E514-4E21-B2CB-7903A73569E2}"/>
          </ac:spMkLst>
        </pc:spChg>
        <pc:spChg chg="ad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052" creationId="{56533F40-045E-4E3D-9243-864CD4E58669}"/>
          </ac:spMkLst>
        </pc:spChg>
        <pc:spChg chg="add">
          <ac:chgData name="Derek Caramella" userId="286e2ff89c220aa4" providerId="LiveId" clId="{D1180F37-5CEC-4A59-9C57-9262FF1CEF35}" dt="2022-04-23T17:10:15.234" v="398" actId="26606"/>
          <ac:spMkLst>
            <pc:docMk/>
            <pc:sldMk cId="1246057524" sldId="277"/>
            <ac:spMk id="2053" creationId="{30402EC6-D845-41B3-BEBE-CB34D9BFEA60}"/>
          </ac:spMkLst>
        </pc:spChg>
        <pc:picChg chg="add mod ord">
          <ac:chgData name="Derek Caramella" userId="286e2ff89c220aa4" providerId="LiveId" clId="{D1180F37-5CEC-4A59-9C57-9262FF1CEF35}" dt="2022-04-23T17:10:30.288" v="409" actId="732"/>
          <ac:picMkLst>
            <pc:docMk/>
            <pc:sldMk cId="1246057524" sldId="277"/>
            <ac:picMk id="2050" creationId="{40B1AFBB-F12B-4276-92A8-4976A8330D25}"/>
          </ac:picMkLst>
        </pc:picChg>
      </pc:sldChg>
      <pc:sldChg chg="addSp modSp new mod setBg">
        <pc:chgData name="Derek Caramella" userId="286e2ff89c220aa4" providerId="LiveId" clId="{D1180F37-5CEC-4A59-9C57-9262FF1CEF35}" dt="2022-04-23T17:44:08.114" v="1822" actId="403"/>
        <pc:sldMkLst>
          <pc:docMk/>
          <pc:sldMk cId="3146838081" sldId="278"/>
        </pc:sldMkLst>
        <pc:spChg chg="mo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2" creationId="{8D9D2311-1C1D-4F57-B03E-9B8CB0AABEDA}"/>
          </ac:spMkLst>
        </pc:spChg>
        <pc:spChg chg="mod">
          <ac:chgData name="Derek Caramella" userId="286e2ff89c220aa4" providerId="LiveId" clId="{D1180F37-5CEC-4A59-9C57-9262FF1CEF35}" dt="2022-04-23T17:44:08.114" v="1822" actId="403"/>
          <ac:spMkLst>
            <pc:docMk/>
            <pc:sldMk cId="3146838081" sldId="278"/>
            <ac:spMk id="3" creationId="{D5AA03DC-0C6A-4D97-84E4-0C0A5AF5F292}"/>
          </ac:spMkLst>
        </pc:spChg>
        <pc:spChg chg="ad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71" creationId="{1660E788-AFA9-4A1B-9991-6AA74632A15B}"/>
          </ac:spMkLst>
        </pc:spChg>
        <pc:spChg chg="add">
          <ac:chgData name="Derek Caramella" userId="286e2ff89c220aa4" providerId="LiveId" clId="{D1180F37-5CEC-4A59-9C57-9262FF1CEF35}" dt="2022-04-23T17:12:20.580" v="650" actId="26606"/>
          <ac:spMkLst>
            <pc:docMk/>
            <pc:sldMk cId="3146838081" sldId="278"/>
            <ac:spMk id="73" creationId="{867D4867-5BA7-4462-B2F6-A23F4A622AA7}"/>
          </ac:spMkLst>
        </pc:spChg>
        <pc:picChg chg="add mod ord">
          <ac:chgData name="Derek Caramella" userId="286e2ff89c220aa4" providerId="LiveId" clId="{D1180F37-5CEC-4A59-9C57-9262FF1CEF35}" dt="2022-04-23T17:12:33.009" v="651" actId="732"/>
          <ac:picMkLst>
            <pc:docMk/>
            <pc:sldMk cId="3146838081" sldId="278"/>
            <ac:picMk id="3074" creationId="{5CF8C872-E7C0-4E04-B066-ABEF4C2FDFE5}"/>
          </ac:picMkLst>
        </pc:picChg>
      </pc:sldChg>
      <pc:sldChg chg="addSp delSp modSp new mod setBg">
        <pc:chgData name="Derek Caramella" userId="286e2ff89c220aa4" providerId="LiveId" clId="{D1180F37-5CEC-4A59-9C57-9262FF1CEF35}" dt="2022-04-23T18:04:50.059" v="1863" actId="20577"/>
        <pc:sldMkLst>
          <pc:docMk/>
          <pc:sldMk cId="2158556896" sldId="279"/>
        </pc:sldMkLst>
        <pc:spChg chg="mod">
          <ac:chgData name="Derek Caramella" userId="286e2ff89c220aa4" providerId="LiveId" clId="{D1180F37-5CEC-4A59-9C57-9262FF1CEF35}" dt="2022-04-23T17:17:55.281" v="1278" actId="1076"/>
          <ac:spMkLst>
            <pc:docMk/>
            <pc:sldMk cId="2158556896" sldId="279"/>
            <ac:spMk id="2" creationId="{61EF934A-74DE-4E04-BC8C-630057181523}"/>
          </ac:spMkLst>
        </pc:spChg>
        <pc:spChg chg="mod ord">
          <ac:chgData name="Derek Caramella" userId="286e2ff89c220aa4" providerId="LiveId" clId="{D1180F37-5CEC-4A59-9C57-9262FF1CEF35}" dt="2022-04-23T18:04:50.059" v="1863" actId="20577"/>
          <ac:spMkLst>
            <pc:docMk/>
            <pc:sldMk cId="2158556896" sldId="279"/>
            <ac:spMk id="3" creationId="{2DE907EE-BE91-48FF-AB86-3313D36B7AA3}"/>
          </ac:spMkLst>
        </pc:spChg>
        <pc:spChg chg="add del">
          <ac:chgData name="Derek Caramella" userId="286e2ff89c220aa4" providerId="LiveId" clId="{D1180F37-5CEC-4A59-9C57-9262FF1CEF35}" dt="2022-04-23T17:14:12.908" v="821" actId="26606"/>
          <ac:spMkLst>
            <pc:docMk/>
            <pc:sldMk cId="2158556896" sldId="279"/>
            <ac:spMk id="71" creationId="{A99FE660-E3DF-47E7-962D-66C6F6CE0D81}"/>
          </ac:spMkLst>
        </pc:spChg>
        <pc:spChg chg="add del">
          <ac:chgData name="Derek Caramella" userId="286e2ff89c220aa4" providerId="LiveId" clId="{D1180F37-5CEC-4A59-9C57-9262FF1CEF35}" dt="2022-04-23T17:14:12.908" v="821" actId="26606"/>
          <ac:spMkLst>
            <pc:docMk/>
            <pc:sldMk cId="2158556896" sldId="279"/>
            <ac:spMk id="73" creationId="{38C29FEE-8E8F-43D5-AD23-EB4060B4D943}"/>
          </ac:spMkLst>
        </pc:spChg>
        <pc:spChg chg="add del">
          <ac:chgData name="Derek Caramella" userId="286e2ff89c220aa4" providerId="LiveId" clId="{D1180F37-5CEC-4A59-9C57-9262FF1CEF35}" dt="2022-04-23T17:14:38.850" v="884" actId="26606"/>
          <ac:spMkLst>
            <pc:docMk/>
            <pc:sldMk cId="2158556896" sldId="279"/>
            <ac:spMk id="77" creationId="{6515FC82-3453-4CBE-8895-4CCFF339529E}"/>
          </ac:spMkLst>
        </pc:spChg>
        <pc:spChg chg="add del">
          <ac:chgData name="Derek Caramella" userId="286e2ff89c220aa4" providerId="LiveId" clId="{D1180F37-5CEC-4A59-9C57-9262FF1CEF35}" dt="2022-04-23T17:14:38.850" v="884" actId="26606"/>
          <ac:spMkLst>
            <pc:docMk/>
            <pc:sldMk cId="2158556896" sldId="279"/>
            <ac:spMk id="79" creationId="{C5FD847B-65C0-4027-8DFC-70CB424514F8}"/>
          </ac:spMkLst>
        </pc:spChg>
        <pc:spChg chg="add del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139" creationId="{6515FC82-3453-4CBE-8895-4CCFF339529E}"/>
          </ac:spMkLst>
        </pc:spChg>
        <pc:spChg chg="add del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141" creationId="{C5FD847B-65C0-4027-8DFC-70CB424514F8}"/>
          </ac:spMkLst>
        </pc:spChg>
        <pc:spChg chg="add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4104" creationId="{1660E788-AFA9-4A1B-9991-6AA74632A15B}"/>
          </ac:spMkLst>
        </pc:spChg>
        <pc:spChg chg="add">
          <ac:chgData name="Derek Caramella" userId="286e2ff89c220aa4" providerId="LiveId" clId="{D1180F37-5CEC-4A59-9C57-9262FF1CEF35}" dt="2022-04-23T17:14:38.856" v="885" actId="26606"/>
          <ac:spMkLst>
            <pc:docMk/>
            <pc:sldMk cId="2158556896" sldId="279"/>
            <ac:spMk id="4105" creationId="{867D4867-5BA7-4462-B2F6-A23F4A622AA7}"/>
          </ac:spMkLst>
        </pc:spChg>
        <pc:picChg chg="add del mod">
          <ac:chgData name="Derek Caramella" userId="286e2ff89c220aa4" providerId="LiveId" clId="{D1180F37-5CEC-4A59-9C57-9262FF1CEF35}" dt="2022-04-23T17:13:59.038" v="817" actId="478"/>
          <ac:picMkLst>
            <pc:docMk/>
            <pc:sldMk cId="2158556896" sldId="279"/>
            <ac:picMk id="4098" creationId="{AD13AB07-E3C0-459A-A658-778249D6EDD6}"/>
          </ac:picMkLst>
        </pc:picChg>
        <pc:picChg chg="add del">
          <ac:chgData name="Derek Caramella" userId="286e2ff89c220aa4" providerId="LiveId" clId="{D1180F37-5CEC-4A59-9C57-9262FF1CEF35}" dt="2022-04-23T17:14:10.868" v="819" actId="478"/>
          <ac:picMkLst>
            <pc:docMk/>
            <pc:sldMk cId="2158556896" sldId="279"/>
            <ac:picMk id="4100" creationId="{FA549F15-0D2F-48F7-A147-B1FB719C32A0}"/>
          </ac:picMkLst>
        </pc:picChg>
        <pc:picChg chg="add mod">
          <ac:chgData name="Derek Caramella" userId="286e2ff89c220aa4" providerId="LiveId" clId="{D1180F37-5CEC-4A59-9C57-9262FF1CEF35}" dt="2022-04-23T17:14:38.856" v="885" actId="26606"/>
          <ac:picMkLst>
            <pc:docMk/>
            <pc:sldMk cId="2158556896" sldId="279"/>
            <ac:picMk id="4102" creationId="{C3350FC3-DD91-4379-AD45-72C9033BD9DE}"/>
          </ac:picMkLst>
        </pc:picChg>
      </pc:sldChg>
      <pc:sldChg chg="addSp delSp modSp new mod setBg">
        <pc:chgData name="Derek Caramella" userId="286e2ff89c220aa4" providerId="LiveId" clId="{D1180F37-5CEC-4A59-9C57-9262FF1CEF35}" dt="2022-04-23T17:45:29.291" v="1841" actId="20577"/>
        <pc:sldMkLst>
          <pc:docMk/>
          <pc:sldMk cId="2105123548" sldId="280"/>
        </pc:sldMkLst>
        <pc:spChg chg="mod">
          <ac:chgData name="Derek Caramella" userId="286e2ff89c220aa4" providerId="LiveId" clId="{D1180F37-5CEC-4A59-9C57-9262FF1CEF35}" dt="2022-04-23T17:36:27.686" v="1711" actId="1076"/>
          <ac:spMkLst>
            <pc:docMk/>
            <pc:sldMk cId="2105123548" sldId="280"/>
            <ac:spMk id="2" creationId="{B329BDE0-B29E-414C-8C4D-8EB4CC768B14}"/>
          </ac:spMkLst>
        </pc:spChg>
        <pc:spChg chg="del">
          <ac:chgData name="Derek Caramella" userId="286e2ff89c220aa4" providerId="LiveId" clId="{D1180F37-5CEC-4A59-9C57-9262FF1CEF35}" dt="2022-04-23T17:19:31.565" v="1369" actId="3680"/>
          <ac:spMkLst>
            <pc:docMk/>
            <pc:sldMk cId="2105123548" sldId="280"/>
            <ac:spMk id="3" creationId="{8A3587A7-1FC6-4F46-A7C1-A9CB3BB4D4AC}"/>
          </ac:spMkLst>
        </pc:spChg>
        <pc:spChg chg="add del">
          <ac:chgData name="Derek Caramella" userId="286e2ff89c220aa4" providerId="LiveId" clId="{D1180F37-5CEC-4A59-9C57-9262FF1CEF35}" dt="2022-04-23T17:27:02.301" v="1682" actId="26606"/>
          <ac:spMkLst>
            <pc:docMk/>
            <pc:sldMk cId="2105123548" sldId="280"/>
            <ac:spMk id="9" creationId="{5FA21C72-692C-49FD-9EB4-DDDDDEBD4BD6}"/>
          </ac:spMkLst>
        </pc:spChg>
        <pc:spChg chg="add del">
          <ac:chgData name="Derek Caramella" userId="286e2ff89c220aa4" providerId="LiveId" clId="{D1180F37-5CEC-4A59-9C57-9262FF1CEF35}" dt="2022-04-23T17:27:02.301" v="1682" actId="26606"/>
          <ac:spMkLst>
            <pc:docMk/>
            <pc:sldMk cId="2105123548" sldId="280"/>
            <ac:spMk id="11" creationId="{FBAF941A-6830-47A3-B63C-7C7B66AEA73B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2" creationId="{A99FE660-E3DF-47E7-962D-66C6F6CE0D81}"/>
          </ac:spMkLst>
        </pc:spChg>
        <pc:spChg chg="add del">
          <ac:chgData name="Derek Caramella" userId="286e2ff89c220aa4" providerId="LiveId" clId="{D1180F37-5CEC-4A59-9C57-9262FF1CEF35}" dt="2022-04-23T17:27:04.056" v="1684" actId="26606"/>
          <ac:spMkLst>
            <pc:docMk/>
            <pc:sldMk cId="2105123548" sldId="280"/>
            <ac:spMk id="13" creationId="{93F0ADB5-A0B4-4B01-A8C4-FDC34CE22BD4}"/>
          </ac:spMkLst>
        </pc:spChg>
        <pc:spChg chg="add del">
          <ac:chgData name="Derek Caramella" userId="286e2ff89c220aa4" providerId="LiveId" clId="{D1180F37-5CEC-4A59-9C57-9262FF1CEF35}" dt="2022-04-23T17:27:04.056" v="1684" actId="26606"/>
          <ac:spMkLst>
            <pc:docMk/>
            <pc:sldMk cId="2105123548" sldId="280"/>
            <ac:spMk id="14" creationId="{AA6D0FDE-0241-4C21-A720-A69475358235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6" creationId="{38C29FEE-8E8F-43D5-AD23-EB4060B4D943}"/>
          </ac:spMkLst>
        </pc:spChg>
        <pc:spChg chg="add del">
          <ac:chgData name="Derek Caramella" userId="286e2ff89c220aa4" providerId="LiveId" clId="{D1180F37-5CEC-4A59-9C57-9262FF1CEF35}" dt="2022-04-23T17:27:05.792" v="1686" actId="26606"/>
          <ac:spMkLst>
            <pc:docMk/>
            <pc:sldMk cId="2105123548" sldId="280"/>
            <ac:spMk id="17" creationId="{5301616C-7F57-E87D-A2FF-0C4B463D4E3B}"/>
          </ac:spMkLst>
        </pc:spChg>
        <pc:graphicFrameChg chg="add del mod ord modGraphic">
          <ac:chgData name="Derek Caramella" userId="286e2ff89c220aa4" providerId="LiveId" clId="{D1180F37-5CEC-4A59-9C57-9262FF1CEF35}" dt="2022-04-23T17:27:05.793" v="1687" actId="26606"/>
          <ac:graphicFrameMkLst>
            <pc:docMk/>
            <pc:sldMk cId="2105123548" sldId="280"/>
            <ac:graphicFrameMk id="4" creationId="{685C136B-458D-4893-8F57-34DEF28C0C42}"/>
          </ac:graphicFrameMkLst>
        </pc:graphicFrameChg>
        <pc:graphicFrameChg chg="add del">
          <ac:chgData name="Derek Caramella" userId="286e2ff89c220aa4" providerId="LiveId" clId="{D1180F37-5CEC-4A59-9C57-9262FF1CEF35}" dt="2022-04-23T17:27:05.792" v="1686" actId="26606"/>
          <ac:graphicFrameMkLst>
            <pc:docMk/>
            <pc:sldMk cId="2105123548" sldId="280"/>
            <ac:graphicFrameMk id="7" creationId="{685C136B-458D-4893-8F57-34DEF28C0C42}"/>
          </ac:graphicFrameMkLst>
        </pc:graphicFrameChg>
        <pc:graphicFrameChg chg="add mod modGraphic">
          <ac:chgData name="Derek Caramella" userId="286e2ff89c220aa4" providerId="LiveId" clId="{D1180F37-5CEC-4A59-9C57-9262FF1CEF35}" dt="2022-04-23T17:45:29.291" v="1841" actId="20577"/>
          <ac:graphicFrameMkLst>
            <pc:docMk/>
            <pc:sldMk cId="2105123548" sldId="280"/>
            <ac:graphicFrameMk id="19" creationId="{685C136B-458D-4893-8F57-34DEF28C0C42}"/>
          </ac:graphicFrameMkLst>
        </pc:graphicFrameChg>
        <pc:picChg chg="add mod">
          <ac:chgData name="Derek Caramella" userId="286e2ff89c220aa4" providerId="LiveId" clId="{D1180F37-5CEC-4A59-9C57-9262FF1CEF35}" dt="2022-04-23T17:37:31.003" v="1713" actId="1076"/>
          <ac:picMkLst>
            <pc:docMk/>
            <pc:sldMk cId="2105123548" sldId="280"/>
            <ac:picMk id="6" creationId="{2642664B-EF83-4524-9C84-32612DA3CFCB}"/>
          </ac:picMkLst>
        </pc:picChg>
        <pc:picChg chg="add mod">
          <ac:chgData name="Derek Caramella" userId="286e2ff89c220aa4" providerId="LiveId" clId="{D1180F37-5CEC-4A59-9C57-9262FF1CEF35}" dt="2022-04-23T17:37:41.466" v="1716" actId="1076"/>
          <ac:picMkLst>
            <pc:docMk/>
            <pc:sldMk cId="2105123548" sldId="280"/>
            <ac:picMk id="18" creationId="{B0E34D27-99EB-46C2-A320-FDFD550750D5}"/>
          </ac:picMkLst>
        </pc:picChg>
        <pc:picChg chg="add del">
          <ac:chgData name="Derek Caramella" userId="286e2ff89c220aa4" providerId="LiveId" clId="{D1180F37-5CEC-4A59-9C57-9262FF1CEF35}" dt="2022-04-23T17:36:20.361" v="1709"/>
          <ac:picMkLst>
            <pc:docMk/>
            <pc:sldMk cId="2105123548" sldId="280"/>
            <ac:picMk id="5122" creationId="{373BB9D4-D9C6-4707-B018-60A799594B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EACA5-D4BA-4085-9653-E9F156DA899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8DB56-6BAD-4B32-B9DA-0079055B45B2}">
      <dgm:prSet/>
      <dgm:spPr/>
      <dgm:t>
        <a:bodyPr/>
        <a:lstStyle/>
        <a:p>
          <a:r>
            <a:rPr lang="en-US"/>
            <a:t>Is there a change in marginal graduate rate gain from incremental government funding?</a:t>
          </a:r>
        </a:p>
      </dgm:t>
    </dgm:pt>
    <dgm:pt modelId="{24159546-A259-40C4-8A8F-EF285D18261F}" type="parTrans" cxnId="{87F93DB2-05F0-40A9-BE26-D63AE146CCCA}">
      <dgm:prSet/>
      <dgm:spPr/>
      <dgm:t>
        <a:bodyPr/>
        <a:lstStyle/>
        <a:p>
          <a:endParaRPr lang="en-US"/>
        </a:p>
      </dgm:t>
    </dgm:pt>
    <dgm:pt modelId="{6E2F304D-EB7A-484E-9E07-1516E70675C7}" type="sibTrans" cxnId="{87F93DB2-05F0-40A9-BE26-D63AE146CCCA}">
      <dgm:prSet/>
      <dgm:spPr/>
      <dgm:t>
        <a:bodyPr/>
        <a:lstStyle/>
        <a:p>
          <a:endParaRPr lang="en-US"/>
        </a:p>
      </dgm:t>
    </dgm:pt>
    <dgm:pt modelId="{A97849E0-E532-4CD2-BFB2-CACF1D2EA1D3}">
      <dgm:prSet/>
      <dgm:spPr/>
      <dgm:t>
        <a:bodyPr/>
        <a:lstStyle/>
        <a:p>
          <a:r>
            <a:rPr lang="en-US"/>
            <a:t>Does the quality of teachers &amp; principals impact graduation rate?</a:t>
          </a:r>
        </a:p>
      </dgm:t>
    </dgm:pt>
    <dgm:pt modelId="{0777485B-0B11-40D1-811B-895CC156DFEB}" type="parTrans" cxnId="{3E0F3574-BFBE-49EB-AA91-9616205FF207}">
      <dgm:prSet/>
      <dgm:spPr/>
      <dgm:t>
        <a:bodyPr/>
        <a:lstStyle/>
        <a:p>
          <a:endParaRPr lang="en-US"/>
        </a:p>
      </dgm:t>
    </dgm:pt>
    <dgm:pt modelId="{3193B2E0-96E8-466B-B2FA-2ACA8CF3556C}" type="sibTrans" cxnId="{3E0F3574-BFBE-49EB-AA91-9616205FF207}">
      <dgm:prSet/>
      <dgm:spPr/>
      <dgm:t>
        <a:bodyPr/>
        <a:lstStyle/>
        <a:p>
          <a:endParaRPr lang="en-US"/>
        </a:p>
      </dgm:t>
    </dgm:pt>
    <dgm:pt modelId="{2B13AD7A-DC2A-4002-8952-C6CB273899EB}">
      <dgm:prSet/>
      <dgm:spPr/>
      <dgm:t>
        <a:bodyPr/>
        <a:lstStyle/>
        <a:p>
          <a:r>
            <a:rPr lang="en-US"/>
            <a:t>How can educational resources be better allocated?</a:t>
          </a:r>
        </a:p>
      </dgm:t>
    </dgm:pt>
    <dgm:pt modelId="{89B68839-AF50-4583-85F1-6D439D5A6F9E}" type="parTrans" cxnId="{FDB388A8-025C-43C4-9624-95F02439D771}">
      <dgm:prSet/>
      <dgm:spPr/>
      <dgm:t>
        <a:bodyPr/>
        <a:lstStyle/>
        <a:p>
          <a:endParaRPr lang="en-US"/>
        </a:p>
      </dgm:t>
    </dgm:pt>
    <dgm:pt modelId="{14637C5F-E608-402A-8925-374CFD5F65B9}" type="sibTrans" cxnId="{FDB388A8-025C-43C4-9624-95F02439D771}">
      <dgm:prSet/>
      <dgm:spPr/>
      <dgm:t>
        <a:bodyPr/>
        <a:lstStyle/>
        <a:p>
          <a:endParaRPr lang="en-US"/>
        </a:p>
      </dgm:t>
    </dgm:pt>
    <dgm:pt modelId="{D69909BE-4BBF-45A8-BACB-1E6AEF139342}" type="pres">
      <dgm:prSet presAssocID="{417EACA5-D4BA-4085-9653-E9F156DA899C}" presName="diagram" presStyleCnt="0">
        <dgm:presLayoutVars>
          <dgm:dir/>
          <dgm:resizeHandles val="exact"/>
        </dgm:presLayoutVars>
      </dgm:prSet>
      <dgm:spPr/>
    </dgm:pt>
    <dgm:pt modelId="{D230C415-E0CA-4850-A837-C9F83A361D73}" type="pres">
      <dgm:prSet presAssocID="{6588DB56-6BAD-4B32-B9DA-0079055B45B2}" presName="node" presStyleLbl="node1" presStyleIdx="0" presStyleCnt="3">
        <dgm:presLayoutVars>
          <dgm:bulletEnabled val="1"/>
        </dgm:presLayoutVars>
      </dgm:prSet>
      <dgm:spPr/>
    </dgm:pt>
    <dgm:pt modelId="{B34DB385-99AD-415A-AAF3-EA20B1891D39}" type="pres">
      <dgm:prSet presAssocID="{6E2F304D-EB7A-484E-9E07-1516E70675C7}" presName="sibTrans" presStyleCnt="0"/>
      <dgm:spPr/>
    </dgm:pt>
    <dgm:pt modelId="{7321A619-D68D-4FF8-8072-6C8E39837C02}" type="pres">
      <dgm:prSet presAssocID="{A97849E0-E532-4CD2-BFB2-CACF1D2EA1D3}" presName="node" presStyleLbl="node1" presStyleIdx="1" presStyleCnt="3">
        <dgm:presLayoutVars>
          <dgm:bulletEnabled val="1"/>
        </dgm:presLayoutVars>
      </dgm:prSet>
      <dgm:spPr/>
    </dgm:pt>
    <dgm:pt modelId="{8456DD47-2625-4BDB-8181-4C3BCB8DED0D}" type="pres">
      <dgm:prSet presAssocID="{3193B2E0-96E8-466B-B2FA-2ACA8CF3556C}" presName="sibTrans" presStyleCnt="0"/>
      <dgm:spPr/>
    </dgm:pt>
    <dgm:pt modelId="{B2A77190-6A3E-4CFA-90D0-444205D6E586}" type="pres">
      <dgm:prSet presAssocID="{2B13AD7A-DC2A-4002-8952-C6CB273899EB}" presName="node" presStyleLbl="node1" presStyleIdx="2" presStyleCnt="3">
        <dgm:presLayoutVars>
          <dgm:bulletEnabled val="1"/>
        </dgm:presLayoutVars>
      </dgm:prSet>
      <dgm:spPr/>
    </dgm:pt>
  </dgm:ptLst>
  <dgm:cxnLst>
    <dgm:cxn modelId="{3E0F3574-BFBE-49EB-AA91-9616205FF207}" srcId="{417EACA5-D4BA-4085-9653-E9F156DA899C}" destId="{A97849E0-E532-4CD2-BFB2-CACF1D2EA1D3}" srcOrd="1" destOrd="0" parTransId="{0777485B-0B11-40D1-811B-895CC156DFEB}" sibTransId="{3193B2E0-96E8-466B-B2FA-2ACA8CF3556C}"/>
    <dgm:cxn modelId="{FDB388A8-025C-43C4-9624-95F02439D771}" srcId="{417EACA5-D4BA-4085-9653-E9F156DA899C}" destId="{2B13AD7A-DC2A-4002-8952-C6CB273899EB}" srcOrd="2" destOrd="0" parTransId="{89B68839-AF50-4583-85F1-6D439D5A6F9E}" sibTransId="{14637C5F-E608-402A-8925-374CFD5F65B9}"/>
    <dgm:cxn modelId="{87F93DB2-05F0-40A9-BE26-D63AE146CCCA}" srcId="{417EACA5-D4BA-4085-9653-E9F156DA899C}" destId="{6588DB56-6BAD-4B32-B9DA-0079055B45B2}" srcOrd="0" destOrd="0" parTransId="{24159546-A259-40C4-8A8F-EF285D18261F}" sibTransId="{6E2F304D-EB7A-484E-9E07-1516E70675C7}"/>
    <dgm:cxn modelId="{5A82C2C3-B860-45FF-8F4C-39493AC888AE}" type="presOf" srcId="{2B13AD7A-DC2A-4002-8952-C6CB273899EB}" destId="{B2A77190-6A3E-4CFA-90D0-444205D6E586}" srcOrd="0" destOrd="0" presId="urn:microsoft.com/office/officeart/2005/8/layout/default"/>
    <dgm:cxn modelId="{7B29A7DF-A8EF-4B90-B220-7A85D740B66C}" type="presOf" srcId="{417EACA5-D4BA-4085-9653-E9F156DA899C}" destId="{D69909BE-4BBF-45A8-BACB-1E6AEF139342}" srcOrd="0" destOrd="0" presId="urn:microsoft.com/office/officeart/2005/8/layout/default"/>
    <dgm:cxn modelId="{F047CBE3-0FF9-442A-A7AA-2F412E61F006}" type="presOf" srcId="{6588DB56-6BAD-4B32-B9DA-0079055B45B2}" destId="{D230C415-E0CA-4850-A837-C9F83A361D73}" srcOrd="0" destOrd="0" presId="urn:microsoft.com/office/officeart/2005/8/layout/default"/>
    <dgm:cxn modelId="{3E7A28F7-074C-470B-91CC-44399E155D5C}" type="presOf" srcId="{A97849E0-E532-4CD2-BFB2-CACF1D2EA1D3}" destId="{7321A619-D68D-4FF8-8072-6C8E39837C02}" srcOrd="0" destOrd="0" presId="urn:microsoft.com/office/officeart/2005/8/layout/default"/>
    <dgm:cxn modelId="{6C6918D9-2952-4B75-8885-2BB520F93C8F}" type="presParOf" srcId="{D69909BE-4BBF-45A8-BACB-1E6AEF139342}" destId="{D230C415-E0CA-4850-A837-C9F83A361D73}" srcOrd="0" destOrd="0" presId="urn:microsoft.com/office/officeart/2005/8/layout/default"/>
    <dgm:cxn modelId="{575F9615-9674-43DA-BC28-300083A369CB}" type="presParOf" srcId="{D69909BE-4BBF-45A8-BACB-1E6AEF139342}" destId="{B34DB385-99AD-415A-AAF3-EA20B1891D39}" srcOrd="1" destOrd="0" presId="urn:microsoft.com/office/officeart/2005/8/layout/default"/>
    <dgm:cxn modelId="{B2D3F6C1-F9B3-4587-9049-9EF115B8D46C}" type="presParOf" srcId="{D69909BE-4BBF-45A8-BACB-1E6AEF139342}" destId="{7321A619-D68D-4FF8-8072-6C8E39837C02}" srcOrd="2" destOrd="0" presId="urn:microsoft.com/office/officeart/2005/8/layout/default"/>
    <dgm:cxn modelId="{21766C01-2E26-4608-8735-4EAE1B1452C2}" type="presParOf" srcId="{D69909BE-4BBF-45A8-BACB-1E6AEF139342}" destId="{8456DD47-2625-4BDB-8181-4C3BCB8DED0D}" srcOrd="3" destOrd="0" presId="urn:microsoft.com/office/officeart/2005/8/layout/default"/>
    <dgm:cxn modelId="{CA4AC155-D3A1-4281-A011-AA249EB040C5}" type="presParOf" srcId="{D69909BE-4BBF-45A8-BACB-1E6AEF139342}" destId="{B2A77190-6A3E-4CFA-90D0-444205D6E58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B1608-B439-40C6-A138-AE984F3242FE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21A08C-8536-4D76-80E4-AF2100BCE3F2}">
      <dgm:prSet/>
      <dgm:spPr/>
      <dgm:t>
        <a:bodyPr/>
        <a:lstStyle/>
        <a:p>
          <a:r>
            <a:rPr lang="en-US" dirty="0"/>
            <a:t>Is there a change in marginal graduate rate gain from incremental government funding?</a:t>
          </a:r>
        </a:p>
      </dgm:t>
    </dgm:pt>
    <dgm:pt modelId="{7B0CBC7A-BB15-4FD0-917C-8447D746E5B4}" type="parTrans" cxnId="{1F82B672-3652-4193-A336-61F98BB7613A}">
      <dgm:prSet/>
      <dgm:spPr/>
      <dgm:t>
        <a:bodyPr/>
        <a:lstStyle/>
        <a:p>
          <a:endParaRPr lang="en-US"/>
        </a:p>
      </dgm:t>
    </dgm:pt>
    <dgm:pt modelId="{8B9BA524-2CFB-497C-B06C-09CD950E36E2}" type="sibTrans" cxnId="{1F82B672-3652-4193-A336-61F98BB7613A}">
      <dgm:prSet/>
      <dgm:spPr/>
      <dgm:t>
        <a:bodyPr/>
        <a:lstStyle/>
        <a:p>
          <a:endParaRPr lang="en-US"/>
        </a:p>
      </dgm:t>
    </dgm:pt>
    <dgm:pt modelId="{C4A3EA38-C202-47D9-964B-BA5A679FEC21}">
      <dgm:prSet/>
      <dgm:spPr/>
      <dgm:t>
        <a:bodyPr/>
        <a:lstStyle/>
        <a:p>
          <a:pPr algn="ctr">
            <a:buNone/>
          </a:pPr>
          <a:r>
            <a:rPr lang="en-US" dirty="0"/>
            <a:t>No</a:t>
          </a:r>
        </a:p>
      </dgm:t>
    </dgm:pt>
    <dgm:pt modelId="{F71FB8B8-5B41-418D-810B-46AED2E0BBF4}" type="parTrans" cxnId="{1DA206CD-7B80-444E-A653-7139733FF66C}">
      <dgm:prSet/>
      <dgm:spPr/>
      <dgm:t>
        <a:bodyPr/>
        <a:lstStyle/>
        <a:p>
          <a:endParaRPr lang="en-US"/>
        </a:p>
      </dgm:t>
    </dgm:pt>
    <dgm:pt modelId="{82FB35AF-1442-4B7F-B897-E6EB37173251}" type="sibTrans" cxnId="{1DA206CD-7B80-444E-A653-7139733FF66C}">
      <dgm:prSet/>
      <dgm:spPr/>
      <dgm:t>
        <a:bodyPr/>
        <a:lstStyle/>
        <a:p>
          <a:endParaRPr lang="en-US"/>
        </a:p>
      </dgm:t>
    </dgm:pt>
    <dgm:pt modelId="{9888831C-1C5E-4876-BA0A-85275532D8A7}">
      <dgm:prSet/>
      <dgm:spPr/>
      <dgm:t>
        <a:bodyPr/>
        <a:lstStyle/>
        <a:p>
          <a:r>
            <a:rPr lang="en-US"/>
            <a:t>Does the quality of teachers &amp; principals impact graduation rate?</a:t>
          </a:r>
        </a:p>
      </dgm:t>
    </dgm:pt>
    <dgm:pt modelId="{72B16978-0CE5-4CB8-B519-499FB0E2E4FF}" type="parTrans" cxnId="{B44ADA9D-4AA4-427C-B538-4CB6973D598F}">
      <dgm:prSet/>
      <dgm:spPr/>
      <dgm:t>
        <a:bodyPr/>
        <a:lstStyle/>
        <a:p>
          <a:endParaRPr lang="en-US"/>
        </a:p>
      </dgm:t>
    </dgm:pt>
    <dgm:pt modelId="{CA773575-DDAE-4397-9B68-82CA28D9770A}" type="sibTrans" cxnId="{B44ADA9D-4AA4-427C-B538-4CB6973D598F}">
      <dgm:prSet/>
      <dgm:spPr/>
      <dgm:t>
        <a:bodyPr/>
        <a:lstStyle/>
        <a:p>
          <a:endParaRPr lang="en-US"/>
        </a:p>
      </dgm:t>
    </dgm:pt>
    <dgm:pt modelId="{1C55255A-CBB6-4E64-872B-C6DCABB954B5}">
      <dgm:prSet/>
      <dgm:spPr/>
      <dgm:t>
        <a:bodyPr/>
        <a:lstStyle/>
        <a:p>
          <a:pPr algn="ctr">
            <a:buNone/>
          </a:pPr>
          <a:r>
            <a:rPr lang="en-US" dirty="0"/>
            <a:t>Yes</a:t>
          </a:r>
        </a:p>
      </dgm:t>
    </dgm:pt>
    <dgm:pt modelId="{482C0CF0-F250-4261-929A-17BF015DF73C}" type="parTrans" cxnId="{E03463B4-C9DB-4EF8-8C8E-D03A4F357909}">
      <dgm:prSet/>
      <dgm:spPr/>
      <dgm:t>
        <a:bodyPr/>
        <a:lstStyle/>
        <a:p>
          <a:endParaRPr lang="en-US"/>
        </a:p>
      </dgm:t>
    </dgm:pt>
    <dgm:pt modelId="{EF04388D-3F26-4BA7-9AFE-A7FE2A9113B2}" type="sibTrans" cxnId="{E03463B4-C9DB-4EF8-8C8E-D03A4F357909}">
      <dgm:prSet/>
      <dgm:spPr/>
      <dgm:t>
        <a:bodyPr/>
        <a:lstStyle/>
        <a:p>
          <a:endParaRPr lang="en-US"/>
        </a:p>
      </dgm:t>
    </dgm:pt>
    <dgm:pt modelId="{5CEBE69B-9050-484D-A8D9-8CD890B6674D}">
      <dgm:prSet/>
      <dgm:spPr/>
      <dgm:t>
        <a:bodyPr/>
        <a:lstStyle/>
        <a:p>
          <a:r>
            <a:rPr lang="en-US"/>
            <a:t>How can educational resources be better allocated?</a:t>
          </a:r>
        </a:p>
      </dgm:t>
    </dgm:pt>
    <dgm:pt modelId="{E8DD0C2F-D87F-4FA0-8B21-27C47554A492}" type="parTrans" cxnId="{185E02D9-0587-4E6B-82D0-719D0C671AAE}">
      <dgm:prSet/>
      <dgm:spPr/>
      <dgm:t>
        <a:bodyPr/>
        <a:lstStyle/>
        <a:p>
          <a:endParaRPr lang="en-US"/>
        </a:p>
      </dgm:t>
    </dgm:pt>
    <dgm:pt modelId="{E837491B-9CE5-4626-9818-9576B82EEBFF}" type="sibTrans" cxnId="{185E02D9-0587-4E6B-82D0-719D0C671AAE}">
      <dgm:prSet/>
      <dgm:spPr/>
      <dgm:t>
        <a:bodyPr/>
        <a:lstStyle/>
        <a:p>
          <a:endParaRPr lang="en-US"/>
        </a:p>
      </dgm:t>
    </dgm:pt>
    <dgm:pt modelId="{B2FEC093-CACB-43AC-9875-CF7F090DD15E}">
      <dgm:prSet/>
      <dgm:spPr/>
      <dgm:t>
        <a:bodyPr/>
        <a:lstStyle/>
        <a:p>
          <a:pPr algn="ctr">
            <a:buNone/>
          </a:pPr>
          <a:r>
            <a:rPr lang="en-US" dirty="0"/>
            <a:t>Quality teachers with adequate funding</a:t>
          </a:r>
        </a:p>
      </dgm:t>
    </dgm:pt>
    <dgm:pt modelId="{67B1CF75-7180-4E50-B7F6-36DE61D79988}" type="parTrans" cxnId="{9D1252D0-729D-437E-A010-3F4DAD1B9A6F}">
      <dgm:prSet/>
      <dgm:spPr/>
      <dgm:t>
        <a:bodyPr/>
        <a:lstStyle/>
        <a:p>
          <a:endParaRPr lang="en-US"/>
        </a:p>
      </dgm:t>
    </dgm:pt>
    <dgm:pt modelId="{A6F94F1B-60CC-4B42-B6CE-D805980FA716}" type="sibTrans" cxnId="{9D1252D0-729D-437E-A010-3F4DAD1B9A6F}">
      <dgm:prSet/>
      <dgm:spPr/>
      <dgm:t>
        <a:bodyPr/>
        <a:lstStyle/>
        <a:p>
          <a:endParaRPr lang="en-US"/>
        </a:p>
      </dgm:t>
    </dgm:pt>
    <dgm:pt modelId="{132D23E9-9F77-47E1-B27E-4A18E2C76852}" type="pres">
      <dgm:prSet presAssocID="{4FDB1608-B439-40C6-A138-AE984F3242FE}" presName="Name0" presStyleCnt="0">
        <dgm:presLayoutVars>
          <dgm:dir/>
          <dgm:animLvl val="lvl"/>
          <dgm:resizeHandles val="exact"/>
        </dgm:presLayoutVars>
      </dgm:prSet>
      <dgm:spPr/>
    </dgm:pt>
    <dgm:pt modelId="{F6AF5813-954A-4A08-A3E5-4D96380E05DC}" type="pres">
      <dgm:prSet presAssocID="{DB21A08C-8536-4D76-80E4-AF2100BCE3F2}" presName="composite" presStyleCnt="0"/>
      <dgm:spPr/>
    </dgm:pt>
    <dgm:pt modelId="{7DFC754A-49E7-4170-96A5-73C907F76271}" type="pres">
      <dgm:prSet presAssocID="{DB21A08C-8536-4D76-80E4-AF2100BCE3F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C4E1B7-C17B-4131-A37D-7E7FD63A631C}" type="pres">
      <dgm:prSet presAssocID="{DB21A08C-8536-4D76-80E4-AF2100BCE3F2}" presName="desTx" presStyleLbl="alignAccFollowNode1" presStyleIdx="0" presStyleCnt="3">
        <dgm:presLayoutVars>
          <dgm:bulletEnabled val="1"/>
        </dgm:presLayoutVars>
      </dgm:prSet>
      <dgm:spPr/>
    </dgm:pt>
    <dgm:pt modelId="{ACA505ED-A135-440C-8EEA-9BF75D2D142A}" type="pres">
      <dgm:prSet presAssocID="{8B9BA524-2CFB-497C-B06C-09CD950E36E2}" presName="space" presStyleCnt="0"/>
      <dgm:spPr/>
    </dgm:pt>
    <dgm:pt modelId="{723EA929-CE3F-4CD0-A5EC-D1BB71677BA9}" type="pres">
      <dgm:prSet presAssocID="{9888831C-1C5E-4876-BA0A-85275532D8A7}" presName="composite" presStyleCnt="0"/>
      <dgm:spPr/>
    </dgm:pt>
    <dgm:pt modelId="{008BFD3D-0B8D-4650-BBD7-C823D78EBE16}" type="pres">
      <dgm:prSet presAssocID="{9888831C-1C5E-4876-BA0A-85275532D8A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3BD324-17CC-44AF-AF79-96DB2F42ABD1}" type="pres">
      <dgm:prSet presAssocID="{9888831C-1C5E-4876-BA0A-85275532D8A7}" presName="desTx" presStyleLbl="alignAccFollowNode1" presStyleIdx="1" presStyleCnt="3">
        <dgm:presLayoutVars>
          <dgm:bulletEnabled val="1"/>
        </dgm:presLayoutVars>
      </dgm:prSet>
      <dgm:spPr/>
    </dgm:pt>
    <dgm:pt modelId="{17D0136F-8846-4683-BAFD-434ABE852D36}" type="pres">
      <dgm:prSet presAssocID="{CA773575-DDAE-4397-9B68-82CA28D9770A}" presName="space" presStyleCnt="0"/>
      <dgm:spPr/>
    </dgm:pt>
    <dgm:pt modelId="{12A70118-2B69-45DD-AA25-701D2922C354}" type="pres">
      <dgm:prSet presAssocID="{5CEBE69B-9050-484D-A8D9-8CD890B6674D}" presName="composite" presStyleCnt="0"/>
      <dgm:spPr/>
    </dgm:pt>
    <dgm:pt modelId="{F8ABE294-7661-4B8A-AA25-1A106327596A}" type="pres">
      <dgm:prSet presAssocID="{5CEBE69B-9050-484D-A8D9-8CD890B6674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45599CA-5781-4E78-BC5A-69AEE7CA100A}" type="pres">
      <dgm:prSet presAssocID="{5CEBE69B-9050-484D-A8D9-8CD890B6674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2A3520-B0EF-4CCB-8569-EBAAE5B61B1F}" type="presOf" srcId="{4FDB1608-B439-40C6-A138-AE984F3242FE}" destId="{132D23E9-9F77-47E1-B27E-4A18E2C76852}" srcOrd="0" destOrd="0" presId="urn:microsoft.com/office/officeart/2005/8/layout/hList1"/>
    <dgm:cxn modelId="{48C4A632-26E1-4E10-B2F9-AD0CB6A0F9B8}" type="presOf" srcId="{C4A3EA38-C202-47D9-964B-BA5A679FEC21}" destId="{09C4E1B7-C17B-4131-A37D-7E7FD63A631C}" srcOrd="0" destOrd="0" presId="urn:microsoft.com/office/officeart/2005/8/layout/hList1"/>
    <dgm:cxn modelId="{C784DF51-D5DE-4055-BBA1-029D00F3D2CE}" type="presOf" srcId="{1C55255A-CBB6-4E64-872B-C6DCABB954B5}" destId="{D53BD324-17CC-44AF-AF79-96DB2F42ABD1}" srcOrd="0" destOrd="0" presId="urn:microsoft.com/office/officeart/2005/8/layout/hList1"/>
    <dgm:cxn modelId="{1F82B672-3652-4193-A336-61F98BB7613A}" srcId="{4FDB1608-B439-40C6-A138-AE984F3242FE}" destId="{DB21A08C-8536-4D76-80E4-AF2100BCE3F2}" srcOrd="0" destOrd="0" parTransId="{7B0CBC7A-BB15-4FD0-917C-8447D746E5B4}" sibTransId="{8B9BA524-2CFB-497C-B06C-09CD950E36E2}"/>
    <dgm:cxn modelId="{28989A7B-50D2-4EA3-847E-0DC237A70153}" type="presOf" srcId="{9888831C-1C5E-4876-BA0A-85275532D8A7}" destId="{008BFD3D-0B8D-4650-BBD7-C823D78EBE16}" srcOrd="0" destOrd="0" presId="urn:microsoft.com/office/officeart/2005/8/layout/hList1"/>
    <dgm:cxn modelId="{6262478D-ED41-4E87-9E34-3C7CFB3CDDCE}" type="presOf" srcId="{5CEBE69B-9050-484D-A8D9-8CD890B6674D}" destId="{F8ABE294-7661-4B8A-AA25-1A106327596A}" srcOrd="0" destOrd="0" presId="urn:microsoft.com/office/officeart/2005/8/layout/hList1"/>
    <dgm:cxn modelId="{B44ADA9D-4AA4-427C-B538-4CB6973D598F}" srcId="{4FDB1608-B439-40C6-A138-AE984F3242FE}" destId="{9888831C-1C5E-4876-BA0A-85275532D8A7}" srcOrd="1" destOrd="0" parTransId="{72B16978-0CE5-4CB8-B519-499FB0E2E4FF}" sibTransId="{CA773575-DDAE-4397-9B68-82CA28D9770A}"/>
    <dgm:cxn modelId="{2D3EC9A5-F3B4-4087-9F9D-6530A36CC9AB}" type="presOf" srcId="{B2FEC093-CACB-43AC-9875-CF7F090DD15E}" destId="{845599CA-5781-4E78-BC5A-69AEE7CA100A}" srcOrd="0" destOrd="0" presId="urn:microsoft.com/office/officeart/2005/8/layout/hList1"/>
    <dgm:cxn modelId="{E03463B4-C9DB-4EF8-8C8E-D03A4F357909}" srcId="{9888831C-1C5E-4876-BA0A-85275532D8A7}" destId="{1C55255A-CBB6-4E64-872B-C6DCABB954B5}" srcOrd="0" destOrd="0" parTransId="{482C0CF0-F250-4261-929A-17BF015DF73C}" sibTransId="{EF04388D-3F26-4BA7-9AFE-A7FE2A9113B2}"/>
    <dgm:cxn modelId="{1DA206CD-7B80-444E-A653-7139733FF66C}" srcId="{DB21A08C-8536-4D76-80E4-AF2100BCE3F2}" destId="{C4A3EA38-C202-47D9-964B-BA5A679FEC21}" srcOrd="0" destOrd="0" parTransId="{F71FB8B8-5B41-418D-810B-46AED2E0BBF4}" sibTransId="{82FB35AF-1442-4B7F-B897-E6EB37173251}"/>
    <dgm:cxn modelId="{9D1252D0-729D-437E-A010-3F4DAD1B9A6F}" srcId="{5CEBE69B-9050-484D-A8D9-8CD890B6674D}" destId="{B2FEC093-CACB-43AC-9875-CF7F090DD15E}" srcOrd="0" destOrd="0" parTransId="{67B1CF75-7180-4E50-B7F6-36DE61D79988}" sibTransId="{A6F94F1B-60CC-4B42-B6CE-D805980FA716}"/>
    <dgm:cxn modelId="{185E02D9-0587-4E6B-82D0-719D0C671AAE}" srcId="{4FDB1608-B439-40C6-A138-AE984F3242FE}" destId="{5CEBE69B-9050-484D-A8D9-8CD890B6674D}" srcOrd="2" destOrd="0" parTransId="{E8DD0C2F-D87F-4FA0-8B21-27C47554A492}" sibTransId="{E837491B-9CE5-4626-9818-9576B82EEBFF}"/>
    <dgm:cxn modelId="{E5167FF5-8779-404B-97FC-B3B120FE8267}" type="presOf" srcId="{DB21A08C-8536-4D76-80E4-AF2100BCE3F2}" destId="{7DFC754A-49E7-4170-96A5-73C907F76271}" srcOrd="0" destOrd="0" presId="urn:microsoft.com/office/officeart/2005/8/layout/hList1"/>
    <dgm:cxn modelId="{B5A7B818-8926-4A35-8F85-3411C7D798DF}" type="presParOf" srcId="{132D23E9-9F77-47E1-B27E-4A18E2C76852}" destId="{F6AF5813-954A-4A08-A3E5-4D96380E05DC}" srcOrd="0" destOrd="0" presId="urn:microsoft.com/office/officeart/2005/8/layout/hList1"/>
    <dgm:cxn modelId="{A6FAA096-3809-4152-A9B9-CD833298875A}" type="presParOf" srcId="{F6AF5813-954A-4A08-A3E5-4D96380E05DC}" destId="{7DFC754A-49E7-4170-96A5-73C907F76271}" srcOrd="0" destOrd="0" presId="urn:microsoft.com/office/officeart/2005/8/layout/hList1"/>
    <dgm:cxn modelId="{ED362D0F-9238-4F49-BFF2-AD86F2E1D74C}" type="presParOf" srcId="{F6AF5813-954A-4A08-A3E5-4D96380E05DC}" destId="{09C4E1B7-C17B-4131-A37D-7E7FD63A631C}" srcOrd="1" destOrd="0" presId="urn:microsoft.com/office/officeart/2005/8/layout/hList1"/>
    <dgm:cxn modelId="{EE618A5B-747B-430B-BFD3-AB94F5724635}" type="presParOf" srcId="{132D23E9-9F77-47E1-B27E-4A18E2C76852}" destId="{ACA505ED-A135-440C-8EEA-9BF75D2D142A}" srcOrd="1" destOrd="0" presId="urn:microsoft.com/office/officeart/2005/8/layout/hList1"/>
    <dgm:cxn modelId="{3024291D-4C73-463B-9A83-9ABDB129D751}" type="presParOf" srcId="{132D23E9-9F77-47E1-B27E-4A18E2C76852}" destId="{723EA929-CE3F-4CD0-A5EC-D1BB71677BA9}" srcOrd="2" destOrd="0" presId="urn:microsoft.com/office/officeart/2005/8/layout/hList1"/>
    <dgm:cxn modelId="{6A0A430E-EF3A-4BD2-8693-1044FD051707}" type="presParOf" srcId="{723EA929-CE3F-4CD0-A5EC-D1BB71677BA9}" destId="{008BFD3D-0B8D-4650-BBD7-C823D78EBE16}" srcOrd="0" destOrd="0" presId="urn:microsoft.com/office/officeart/2005/8/layout/hList1"/>
    <dgm:cxn modelId="{775C14D2-E3BD-4A02-B70E-0563C9D21D9C}" type="presParOf" srcId="{723EA929-CE3F-4CD0-A5EC-D1BB71677BA9}" destId="{D53BD324-17CC-44AF-AF79-96DB2F42ABD1}" srcOrd="1" destOrd="0" presId="urn:microsoft.com/office/officeart/2005/8/layout/hList1"/>
    <dgm:cxn modelId="{FBA949F8-CBDD-4B3B-8749-25F98809F48D}" type="presParOf" srcId="{132D23E9-9F77-47E1-B27E-4A18E2C76852}" destId="{17D0136F-8846-4683-BAFD-434ABE852D36}" srcOrd="3" destOrd="0" presId="urn:microsoft.com/office/officeart/2005/8/layout/hList1"/>
    <dgm:cxn modelId="{C94EEFF8-D9FA-4671-9350-4BCBFF1907D1}" type="presParOf" srcId="{132D23E9-9F77-47E1-B27E-4A18E2C76852}" destId="{12A70118-2B69-45DD-AA25-701D2922C354}" srcOrd="4" destOrd="0" presId="urn:microsoft.com/office/officeart/2005/8/layout/hList1"/>
    <dgm:cxn modelId="{921E6EE0-197C-4413-A1EF-D5F12A07505B}" type="presParOf" srcId="{12A70118-2B69-45DD-AA25-701D2922C354}" destId="{F8ABE294-7661-4B8A-AA25-1A106327596A}" srcOrd="0" destOrd="0" presId="urn:microsoft.com/office/officeart/2005/8/layout/hList1"/>
    <dgm:cxn modelId="{22179509-B6F6-415C-8F4F-B73D227DB02A}" type="presParOf" srcId="{12A70118-2B69-45DD-AA25-701D2922C354}" destId="{845599CA-5781-4E78-BC5A-69AEE7CA10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0C415-E0CA-4850-A837-C9F83A361D73}">
      <dsp:nvSpPr>
        <dsp:cNvPr id="0" name=""/>
        <dsp:cNvSpPr/>
      </dsp:nvSpPr>
      <dsp:spPr>
        <a:xfrm>
          <a:off x="346210" y="134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there a change in marginal graduate rate gain from incremental government funding?</a:t>
          </a:r>
        </a:p>
      </dsp:txBody>
      <dsp:txXfrm>
        <a:off x="346210" y="134"/>
        <a:ext cx="2509950" cy="1505970"/>
      </dsp:txXfrm>
    </dsp:sp>
    <dsp:sp modelId="{7321A619-D68D-4FF8-8072-6C8E39837C02}">
      <dsp:nvSpPr>
        <dsp:cNvPr id="0" name=""/>
        <dsp:cNvSpPr/>
      </dsp:nvSpPr>
      <dsp:spPr>
        <a:xfrm>
          <a:off x="3107156" y="134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quality of teachers &amp; principals impact graduation rate?</a:t>
          </a:r>
        </a:p>
      </dsp:txBody>
      <dsp:txXfrm>
        <a:off x="3107156" y="134"/>
        <a:ext cx="2509950" cy="1505970"/>
      </dsp:txXfrm>
    </dsp:sp>
    <dsp:sp modelId="{B2A77190-6A3E-4CFA-90D0-444205D6E586}">
      <dsp:nvSpPr>
        <dsp:cNvPr id="0" name=""/>
        <dsp:cNvSpPr/>
      </dsp:nvSpPr>
      <dsp:spPr>
        <a:xfrm>
          <a:off x="1726683" y="1757100"/>
          <a:ext cx="2509950" cy="1505970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can educational resources be better allocated?</a:t>
          </a:r>
        </a:p>
      </dsp:txBody>
      <dsp:txXfrm>
        <a:off x="1726683" y="1757100"/>
        <a:ext cx="2509950" cy="150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C754A-49E7-4170-96A5-73C907F76271}">
      <dsp:nvSpPr>
        <dsp:cNvPr id="0" name=""/>
        <dsp:cNvSpPr/>
      </dsp:nvSpPr>
      <dsp:spPr>
        <a:xfrm>
          <a:off x="3735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there a change in marginal graduate rate gain from incremental government funding?</a:t>
          </a:r>
        </a:p>
      </dsp:txBody>
      <dsp:txXfrm>
        <a:off x="3735" y="767787"/>
        <a:ext cx="3642195" cy="1456878"/>
      </dsp:txXfrm>
    </dsp:sp>
    <dsp:sp modelId="{09C4E1B7-C17B-4131-A37D-7E7FD63A631C}">
      <dsp:nvSpPr>
        <dsp:cNvPr id="0" name=""/>
        <dsp:cNvSpPr/>
      </dsp:nvSpPr>
      <dsp:spPr>
        <a:xfrm>
          <a:off x="3735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No</a:t>
          </a:r>
        </a:p>
      </dsp:txBody>
      <dsp:txXfrm>
        <a:off x="3735" y="2224666"/>
        <a:ext cx="3642195" cy="922320"/>
      </dsp:txXfrm>
    </dsp:sp>
    <dsp:sp modelId="{008BFD3D-0B8D-4650-BBD7-C823D78EBE16}">
      <dsp:nvSpPr>
        <dsp:cNvPr id="0" name=""/>
        <dsp:cNvSpPr/>
      </dsp:nvSpPr>
      <dsp:spPr>
        <a:xfrm>
          <a:off x="4155839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 the quality of teachers &amp; principals impact graduation rate?</a:t>
          </a:r>
        </a:p>
      </dsp:txBody>
      <dsp:txXfrm>
        <a:off x="4155839" y="767787"/>
        <a:ext cx="3642195" cy="1456878"/>
      </dsp:txXfrm>
    </dsp:sp>
    <dsp:sp modelId="{D53BD324-17CC-44AF-AF79-96DB2F42ABD1}">
      <dsp:nvSpPr>
        <dsp:cNvPr id="0" name=""/>
        <dsp:cNvSpPr/>
      </dsp:nvSpPr>
      <dsp:spPr>
        <a:xfrm>
          <a:off x="4155839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Yes</a:t>
          </a:r>
        </a:p>
      </dsp:txBody>
      <dsp:txXfrm>
        <a:off x="4155839" y="2224666"/>
        <a:ext cx="3642195" cy="922320"/>
      </dsp:txXfrm>
    </dsp:sp>
    <dsp:sp modelId="{F8ABE294-7661-4B8A-AA25-1A106327596A}">
      <dsp:nvSpPr>
        <dsp:cNvPr id="0" name=""/>
        <dsp:cNvSpPr/>
      </dsp:nvSpPr>
      <dsp:spPr>
        <a:xfrm>
          <a:off x="8307942" y="767787"/>
          <a:ext cx="3642195" cy="145687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can educational resources be better allocated?</a:t>
          </a:r>
        </a:p>
      </dsp:txBody>
      <dsp:txXfrm>
        <a:off x="8307942" y="767787"/>
        <a:ext cx="3642195" cy="1456878"/>
      </dsp:txXfrm>
    </dsp:sp>
    <dsp:sp modelId="{845599CA-5781-4E78-BC5A-69AEE7CA100A}">
      <dsp:nvSpPr>
        <dsp:cNvPr id="0" name=""/>
        <dsp:cNvSpPr/>
      </dsp:nvSpPr>
      <dsp:spPr>
        <a:xfrm>
          <a:off x="8307942" y="2224666"/>
          <a:ext cx="3642195" cy="922320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Quality teachers with adequate funding</a:t>
          </a:r>
        </a:p>
      </dsp:txBody>
      <dsp:txXfrm>
        <a:off x="8307942" y="2224666"/>
        <a:ext cx="3642195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6EF49E-3204-43D6-B10D-0018D50F777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DBCC36-1401-4F04-A284-67A71858F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8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17/06/relationships/model3d" Target="../media/model3d2.glb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BA1-69EC-417B-9FF3-21E94434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York State Public Schools Graduation Rates: Predicting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D08F-C303-44AB-83BC-DE9F893E5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Bastianelli</a:t>
            </a:r>
            <a:r>
              <a:rPr lang="en-US" dirty="0"/>
              <a:t>, Brooke Brehm, Derek Caramella, Miguel Novo Villar, &amp; Kenzie Potter</a:t>
            </a:r>
          </a:p>
        </p:txBody>
      </p:sp>
    </p:spTree>
    <p:extLst>
      <p:ext uri="{BB962C8B-B14F-4D97-AF65-F5344CB8AC3E}">
        <p14:creationId xmlns:p14="http://schemas.microsoft.com/office/powerpoint/2010/main" val="191943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EF96-DA56-4AC9-9926-EF12B590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2" y="104555"/>
            <a:ext cx="3066937" cy="860137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Graduation Rate by Funding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1575E-0C04-4419-AE36-A7867886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269975"/>
            <a:ext cx="3614434" cy="47725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Most budgets $10,000-$30,000 per student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$0-$10,000 has a graduation rate between roughly 80 &amp; 100 percent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Most densely grouped at 60 to 100 percent graduation rate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$30,000-$40,000 per student does not seem to drastically improve graduation rates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Potential low graduation rate outliers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66CD659-C8FD-46EE-90DD-4F3E4E5A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7470" y="1293275"/>
            <a:ext cx="6018856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E16-27BD-44BD-8D9D-E3E8207B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PCA</a:t>
            </a:r>
            <a:r>
              <a:rPr lang="en-US" dirty="0"/>
              <a:t> of Graduation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77CBA-895F-43F3-9CE7-F031E376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Graduation rates condensed around 80%</a:t>
            </a:r>
          </a:p>
          <a:p>
            <a:r>
              <a:rPr lang="en-US" sz="2400" dirty="0"/>
              <a:t>Explained variance: 55.5%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B24971-47EE-4A6B-B9D4-7B8D5979C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r="5591" b="7961"/>
          <a:stretch/>
        </p:blipFill>
        <p:spPr bwMode="auto">
          <a:xfrm>
            <a:off x="6110698" y="1128683"/>
            <a:ext cx="5106493" cy="460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bacus with solid fill">
            <a:extLst>
              <a:ext uri="{FF2B5EF4-FFF2-40B4-BE49-F238E27FC236}">
                <a16:creationId xmlns:a16="http://schemas.microsoft.com/office/drawing/2014/main" id="{06D3CCEF-AC32-49B9-8CC3-7B2A48CD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745" y="4031893"/>
            <a:ext cx="2046660" cy="22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E80B-BF28-4853-ABCA-C7F7E4E9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8" y="639097"/>
            <a:ext cx="3765754" cy="1514315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Institutional Standing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67F8-B815-4D75-AB73-B2E6151A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Schools primarily in good standing</a:t>
            </a:r>
          </a:p>
          <a:p>
            <a:r>
              <a:rPr lang="en-US" sz="2400" dirty="0"/>
              <a:t>No closing schools</a:t>
            </a:r>
          </a:p>
          <a:p>
            <a:r>
              <a:rPr lang="en-US" sz="2400" dirty="0"/>
              <a:t>~11% currently receiving support &amp; improvement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A9B621-C766-4FB0-85F0-3EB56451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809436"/>
            <a:ext cx="6227064" cy="324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0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29BC-91F0-432A-900C-A6A10BBD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Students per Teacher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534DC3-FBBC-4746-9A18-C426A5CF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127039"/>
            <a:ext cx="6250769" cy="44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317A5-2995-4BBD-A8B1-B8181441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Mode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10 students per teacher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Minimum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3 students per teacher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Maximum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22 students per teacher</a:t>
            </a:r>
          </a:p>
        </p:txBody>
      </p:sp>
    </p:spTree>
    <p:extLst>
      <p:ext uri="{BB962C8B-B14F-4D97-AF65-F5344CB8AC3E}">
        <p14:creationId xmlns:p14="http://schemas.microsoft.com/office/powerpoint/2010/main" val="62440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A0C5F-DCB3-4707-A9B6-27A30EF5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Uncertified Teachers 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0463C-114C-45BC-BB9C-45286362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9790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Mode: No uncertified teachers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More likely to have 0%-20% of teachers in a school teaching outside of their certification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Few schools have 60% or more teachers outside of certification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8BB3FDB-1722-4C01-813C-BD47F7D1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987665"/>
            <a:ext cx="6250769" cy="472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2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BF7676-AB68-4DBF-A0E4-A32B1F84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820010"/>
            <a:ext cx="4309532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Pipeline</a:t>
            </a:r>
            <a:r>
              <a:rPr lang="en-US" sz="3800" dirty="0">
                <a:solidFill>
                  <a:schemeClr val="bg1"/>
                </a:solidFill>
              </a:rPr>
              <a:t>: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475EE2C-9A69-46D4-B533-3D6A09A2C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803629"/>
                  </p:ext>
                </p:extLst>
              </p:nvPr>
            </p:nvGraphicFramePr>
            <p:xfrm>
              <a:off x="5456903" y="999862"/>
              <a:ext cx="6528620" cy="3930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5440">
                      <a:extLst>
                        <a:ext uri="{9D8B030D-6E8A-4147-A177-3AD203B41FA5}">
                          <a16:colId xmlns:a16="http://schemas.microsoft.com/office/drawing/2014/main" val="1715011639"/>
                        </a:ext>
                      </a:extLst>
                    </a:gridCol>
                    <a:gridCol w="3583180">
                      <a:extLst>
                        <a:ext uri="{9D8B030D-6E8A-4147-A177-3AD203B41FA5}">
                          <a16:colId xmlns:a16="http://schemas.microsoft.com/office/drawing/2014/main" val="3906358318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Feature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Function</a:t>
                          </a: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443771233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Teachers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i="0" kern="1200">
                            <a:solidFill>
                              <a:schemeClr val="dk1"/>
                            </a:solidFill>
                            <a:latin typeface="Sylfaen (Body)"/>
                            <a:ea typeface="+mn-ea"/>
                            <a:cs typeface="+mn-cs"/>
                          </a:endParaRP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50683602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407326147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Teacher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Teachers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1677988069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Principals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2577810797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Cohort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Size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307510649"/>
                      </a:ext>
                    </a:extLst>
                  </a:tr>
                  <a:tr h="61831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Principal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Inexperienced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Number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of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Principals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1781260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475EE2C-9A69-46D4-B533-3D6A09A2C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803629"/>
                  </p:ext>
                </p:extLst>
              </p:nvPr>
            </p:nvGraphicFramePr>
            <p:xfrm>
              <a:off x="5456903" y="999862"/>
              <a:ext cx="6528620" cy="3930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5440">
                      <a:extLst>
                        <a:ext uri="{9D8B030D-6E8A-4147-A177-3AD203B41FA5}">
                          <a16:colId xmlns:a16="http://schemas.microsoft.com/office/drawing/2014/main" val="1715011639"/>
                        </a:ext>
                      </a:extLst>
                    </a:gridCol>
                    <a:gridCol w="3583180">
                      <a:extLst>
                        <a:ext uri="{9D8B030D-6E8A-4147-A177-3AD203B41FA5}">
                          <a16:colId xmlns:a16="http://schemas.microsoft.com/office/drawing/2014/main" val="3906358318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Feature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Function</a:t>
                          </a:r>
                        </a:p>
                      </a:txBody>
                      <a:tcPr marL="80647" marR="80647" marT="40324" marB="40324"/>
                    </a:tc>
                    <a:extLst>
                      <a:ext uri="{0D108BD9-81ED-4DB2-BD59-A6C34878D82A}">
                        <a16:rowId xmlns:a16="http://schemas.microsoft.com/office/drawing/2014/main" val="3443771233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Teachers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65263" r="-680" b="-5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83602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158586" r="-680" b="-4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3261470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Inexperienced Teachers per Teacher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261224" r="-680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988069"/>
                      </a:ext>
                    </a:extLst>
                  </a:tr>
                  <a:tr h="576845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Principals Per Pupil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372632" r="-680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810797"/>
                      </a:ext>
                    </a:extLst>
                  </a:tr>
                  <a:tr h="601171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Pupil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453535" r="-680" b="-107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510649"/>
                      </a:ext>
                    </a:extLst>
                  </a:tr>
                  <a:tr h="61831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Inexperienced Principals per Principal </a:t>
                          </a:r>
                        </a:p>
                      </a:txBody>
                      <a:tcPr marL="80647" marR="80647" marT="40324" marB="40324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647" marR="80647" marT="40324" marB="40324">
                        <a:blipFill>
                          <a:blip r:embed="rId2"/>
                          <a:stretch>
                            <a:fillRect l="-82483" t="-542574" r="-680" b="-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260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983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3EB5-DBE7-4AED-A357-F5FB631D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45" y="2326118"/>
            <a:ext cx="5486400" cy="70408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1B91-8776-4198-BC1E-35BB356C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645" y="3179503"/>
            <a:ext cx="54864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Overall Status</a:t>
            </a:r>
          </a:p>
          <a:p>
            <a:pPr lvl="1"/>
            <a:r>
              <a:rPr lang="en-US" dirty="0"/>
              <a:t>Good Standing</a:t>
            </a:r>
          </a:p>
          <a:p>
            <a:pPr lvl="1"/>
            <a:r>
              <a:rPr lang="en-US" dirty="0"/>
              <a:t>Potential Target District</a:t>
            </a:r>
          </a:p>
          <a:p>
            <a:pPr lvl="1"/>
            <a:r>
              <a:rPr lang="en-US" dirty="0"/>
              <a:t>Potential Target Support &amp; Improvement</a:t>
            </a:r>
          </a:p>
          <a:p>
            <a:pPr lvl="1"/>
            <a:r>
              <a:rPr lang="en-US" dirty="0"/>
              <a:t>Target Support &amp; Improvement</a:t>
            </a:r>
          </a:p>
          <a:p>
            <a:pPr lvl="1"/>
            <a:r>
              <a:rPr lang="en-US" dirty="0"/>
              <a:t>Potential Comprehensive Support &amp; Improvement (CSI)</a:t>
            </a:r>
          </a:p>
          <a:p>
            <a:pPr lvl="1"/>
            <a:r>
              <a:rPr lang="en-US" dirty="0"/>
              <a:t>Comprehensive Support &amp; Improvement</a:t>
            </a:r>
          </a:p>
          <a:p>
            <a:pPr lvl="1"/>
            <a:r>
              <a:rPr lang="en-US" dirty="0"/>
              <a:t>Closing School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619A3-5DD3-4D59-B07E-AB7CC760A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79503"/>
            <a:ext cx="54864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Cohort Size</a:t>
            </a:r>
          </a:p>
          <a:p>
            <a:r>
              <a:rPr lang="en-US" dirty="0"/>
              <a:t>Federal Expenditure per Student</a:t>
            </a:r>
          </a:p>
          <a:p>
            <a:r>
              <a:rPr lang="en-US" dirty="0"/>
              <a:t>State &amp; Local Expenditure per Student</a:t>
            </a:r>
          </a:p>
          <a:p>
            <a:r>
              <a:rPr lang="en-US" dirty="0"/>
              <a:t>Teachers per Pupil</a:t>
            </a:r>
          </a:p>
          <a:p>
            <a:r>
              <a:rPr lang="en-US" dirty="0"/>
              <a:t>Inexperienced Teachers per Pupil</a:t>
            </a:r>
          </a:p>
          <a:p>
            <a:r>
              <a:rPr lang="en-US" dirty="0"/>
              <a:t>Inexperienced Teachers per Teacher</a:t>
            </a:r>
          </a:p>
          <a:p>
            <a:r>
              <a:rPr lang="en-US" dirty="0"/>
              <a:t>Principals per Pupil</a:t>
            </a:r>
          </a:p>
          <a:p>
            <a:r>
              <a:rPr lang="en-US" dirty="0"/>
              <a:t>Inexperienced Principals per Pupil</a:t>
            </a:r>
          </a:p>
          <a:p>
            <a:r>
              <a:rPr lang="en-US" dirty="0"/>
              <a:t>Inexperienced Principals per Principal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0101B-529B-4F83-A8F7-AE66AD062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045" y="2313433"/>
            <a:ext cx="6141671" cy="70408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Max Scaler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8A1FF-D06D-465F-80F9-BBAFB41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Pipeline</a:t>
            </a:r>
            <a:r>
              <a:rPr lang="en-US" dirty="0"/>
              <a:t>: Feature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409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04368B-B229-49D4-98E3-B0F0CA7F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342"/>
            <a:ext cx="7751064" cy="886032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US" sz="2400" dirty="0"/>
              <a:t>Model Performance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5BEB5C-BF69-456B-9E10-3C6DFD669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2176"/>
              </p:ext>
            </p:extLst>
          </p:nvPr>
        </p:nvGraphicFramePr>
        <p:xfrm>
          <a:off x="138477" y="1205868"/>
          <a:ext cx="8012163" cy="247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423">
                  <a:extLst>
                    <a:ext uri="{9D8B030D-6E8A-4147-A177-3AD203B41FA5}">
                      <a16:colId xmlns:a16="http://schemas.microsoft.com/office/drawing/2014/main" val="2161699515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567363478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984000245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1329342804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3950557171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3362541350"/>
                    </a:ext>
                  </a:extLst>
                </a:gridCol>
                <a:gridCol w="983790">
                  <a:extLst>
                    <a:ext uri="{9D8B030D-6E8A-4147-A177-3AD203B41FA5}">
                      <a16:colId xmlns:a16="http://schemas.microsoft.com/office/drawing/2014/main" val="1612637254"/>
                    </a:ext>
                  </a:extLst>
                </a:gridCol>
              </a:tblGrid>
              <a:tr h="307613"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Metric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Elastic Net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 err="1"/>
                        <a:t>SVR</a:t>
                      </a:r>
                      <a:endParaRPr lang="en-US" sz="1500" i="0" dirty="0"/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Bayesian Ridge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AdaBoost Regressor</a:t>
                      </a:r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Random Forest </a:t>
                      </a:r>
                      <a:r>
                        <a:rPr lang="en-US" sz="1500" i="0" dirty="0" err="1"/>
                        <a:t>Regressior</a:t>
                      </a:r>
                      <a:endParaRPr lang="en-US" sz="1500" i="0" dirty="0"/>
                    </a:p>
                  </a:txBody>
                  <a:tcPr marL="73806" marR="73806" marT="36903" marB="369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i="0" dirty="0"/>
                        <a:t>Neural Network</a:t>
                      </a:r>
                    </a:p>
                  </a:txBody>
                  <a:tcPr marL="73806" marR="73806" marT="36903" marB="36903" anchor="ctr"/>
                </a:tc>
                <a:extLst>
                  <a:ext uri="{0D108BD9-81ED-4DB2-BD59-A6C34878D82A}">
                    <a16:rowId xmlns:a16="http://schemas.microsoft.com/office/drawing/2014/main" val="3146919810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 dirty="0"/>
                        <a:t>Maximum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48.865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66.081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45.522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65.827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58.585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60.66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033625880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Mean Absolute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7.422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6.571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7.383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7.582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7.393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407015745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Mean Squared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119.415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115.972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118.08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118.254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94.777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126.727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4175767938"/>
                  </a:ext>
                </a:extLst>
              </a:tr>
              <a:tr h="351610">
                <a:tc>
                  <a:txBody>
                    <a:bodyPr/>
                    <a:lstStyle/>
                    <a:p>
                      <a:r>
                        <a:rPr lang="en-US" sz="1500" i="0"/>
                        <a:t>Median Squared Error</a:t>
                      </a:r>
                    </a:p>
                  </a:txBody>
                  <a:tcPr marL="73806" marR="73806" marT="36903" marB="3690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5.147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3.863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5.072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5.971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4.12</a:t>
                      </a:r>
                    </a:p>
                  </a:txBody>
                  <a:tcPr marL="61505" marR="61505" marT="61505" marB="61505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4.619</a:t>
                      </a:r>
                    </a:p>
                  </a:txBody>
                  <a:tcPr marL="61505" marR="61505" marT="61505" marB="61505"/>
                </a:tc>
                <a:extLst>
                  <a:ext uri="{0D108BD9-81ED-4DB2-BD59-A6C34878D82A}">
                    <a16:rowId xmlns:a16="http://schemas.microsoft.com/office/drawing/2014/main" val="2805373623"/>
                  </a:ext>
                </a:extLst>
              </a:tr>
              <a:tr h="3076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Models Subject to Exhaustive Grid Search</a:t>
                      </a:r>
                    </a:p>
                  </a:txBody>
                  <a:tcPr marL="73806" marR="73806" marT="36903" marB="3690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58450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62DDF23C-D4DE-46BC-807C-FBF1D08A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24" y="3930021"/>
            <a:ext cx="6170400" cy="285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494D67-E7F4-4457-B809-E272F7627F47}"/>
              </a:ext>
            </a:extLst>
          </p:cNvPr>
          <p:cNvSpPr txBox="1"/>
          <p:nvPr/>
        </p:nvSpPr>
        <p:spPr>
          <a:xfrm>
            <a:off x="138477" y="3930021"/>
            <a:ext cx="529835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Left (negatively)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SVR</a:t>
            </a:r>
            <a:r>
              <a:rPr lang="en-US" sz="2400" dirty="0"/>
              <a:t> </a:t>
            </a:r>
            <a:r>
              <a:rPr lang="en-US" sz="2400" dirty="0" err="1"/>
              <a:t>mispredicts</a:t>
            </a:r>
            <a:r>
              <a:rPr lang="en-US" sz="2400" dirty="0"/>
              <a:t> underperforming schools (graduation rate &lt; 50%)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Ticked checkbox">
                <a:extLst>
                  <a:ext uri="{FF2B5EF4-FFF2-40B4-BE49-F238E27FC236}">
                    <a16:creationId xmlns:a16="http://schemas.microsoft.com/office/drawing/2014/main" id="{A8521DB9-B835-498C-AB47-A7E360E3F7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4679701"/>
                  </p:ext>
                </p:extLst>
              </p:nvPr>
            </p:nvGraphicFramePr>
            <p:xfrm>
              <a:off x="2343150" y="5415691"/>
              <a:ext cx="1453883" cy="135211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53883" cy="1352112"/>
                    </a:xfrm>
                    <a:prstGeom prst="rect">
                      <a:avLst/>
                    </a:prstGeom>
                  </am3d:spPr>
                  <am3d:camera>
                    <am3d:pos x="0" y="0" z="6525422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25885" d="1000000"/>
                    <am3d:preTrans dx="-6292458" dy="-15031105" dz="-3897974"/>
                    <am3d:scale>
                      <am3d:sx n="1000000" d="1000000"/>
                      <am3d:sy n="1000000" d="1000000"/>
                      <am3d:sz n="1000000" d="1000000"/>
                    </am3d:scale>
                    <am3d:rot ax="710295" ay="2340339" az="45092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933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Ticked checkbox">
                <a:extLst>
                  <a:ext uri="{FF2B5EF4-FFF2-40B4-BE49-F238E27FC236}">
                    <a16:creationId xmlns:a16="http://schemas.microsoft.com/office/drawing/2014/main" id="{A8521DB9-B835-498C-AB47-A7E360E3F7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150" y="5415691"/>
                <a:ext cx="1453883" cy="1352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Printed document">
                <a:extLst>
                  <a:ext uri="{FF2B5EF4-FFF2-40B4-BE49-F238E27FC236}">
                    <a16:creationId xmlns:a16="http://schemas.microsoft.com/office/drawing/2014/main" id="{56BBB082-94B4-400E-9D16-4D06505B75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0938163"/>
                  </p:ext>
                </p:extLst>
              </p:nvPr>
            </p:nvGraphicFramePr>
            <p:xfrm>
              <a:off x="9693944" y="1279999"/>
              <a:ext cx="1442556" cy="214900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442556" cy="2149001"/>
                    </a:xfrm>
                    <a:prstGeom prst="rect">
                      <a:avLst/>
                    </a:prstGeom>
                  </am3d:spPr>
                  <am3d:camera>
                    <am3d:pos x="0" y="0" z="564750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05309" d="1000000"/>
                    <am3d:preTrans dx="-1048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45320" ay="-1448611" az="-39496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5814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Printed document">
                <a:extLst>
                  <a:ext uri="{FF2B5EF4-FFF2-40B4-BE49-F238E27FC236}">
                    <a16:creationId xmlns:a16="http://schemas.microsoft.com/office/drawing/2014/main" id="{56BBB082-94B4-400E-9D16-4D06505B75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93944" y="1279999"/>
                <a:ext cx="1442556" cy="2149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02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66-7477-4DE7-9324-A8E15F2A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Mesh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8B9-82F8-4C2B-B395-D71DA933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5963317" cy="39246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Sample Size: 20,000</a:t>
            </a:r>
          </a:p>
          <a:p>
            <a:r>
              <a:rPr lang="en-US" sz="2400" dirty="0"/>
              <a:t>Samples span feature space domain</a:t>
            </a:r>
          </a:p>
          <a:p>
            <a:r>
              <a:rPr lang="en-US" sz="2400" dirty="0"/>
              <a:t>Axes:</a:t>
            </a:r>
          </a:p>
          <a:p>
            <a:pPr lvl="1"/>
            <a:r>
              <a:rPr lang="en-US" sz="2000" i="1" dirty="0"/>
              <a:t>X</a:t>
            </a:r>
            <a:r>
              <a:rPr lang="en-US" sz="2000" dirty="0"/>
              <a:t>: Expenditure per Pupil</a:t>
            </a:r>
          </a:p>
          <a:p>
            <a:pPr lvl="1"/>
            <a:r>
              <a:rPr lang="en-US" sz="2000" i="1" dirty="0"/>
              <a:t>Y: Inexperienced Teachers</a:t>
            </a:r>
            <a:endParaRPr lang="en-US" sz="2000" dirty="0"/>
          </a:p>
          <a:p>
            <a:pPr lvl="1"/>
            <a:r>
              <a:rPr lang="en-US" sz="2000" i="1" dirty="0"/>
              <a:t>Z</a:t>
            </a:r>
            <a:r>
              <a:rPr lang="en-US" sz="2000" dirty="0"/>
              <a:t>: Graduation Rate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lvl="1"/>
            <a:r>
              <a:rPr lang="en-US" sz="2000" dirty="0"/>
              <a:t>Distinct stacked hyperplanes</a:t>
            </a:r>
          </a:p>
          <a:p>
            <a:pPr lvl="1"/>
            <a:r>
              <a:rPr lang="en-US" sz="2000" dirty="0"/>
              <a:t>No clear relationship exists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CD6D8-628D-400E-BCD9-B058B8EA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777084"/>
            <a:ext cx="3328416" cy="33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9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4F31-B284-4DE1-9223-12F59601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PCA Mesh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E6B8-A63E-4B2F-A181-DB3BB989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Triangular, stacked structure</a:t>
            </a:r>
          </a:p>
          <a:p>
            <a:r>
              <a:rPr lang="en-US" sz="2400" dirty="0"/>
              <a:t>Explained Variance: 93.5%</a:t>
            </a:r>
          </a:p>
          <a:p>
            <a:r>
              <a:rPr lang="en-US" sz="2400" dirty="0"/>
              <a:t>Outer Pillars</a:t>
            </a:r>
          </a:p>
          <a:p>
            <a:pPr lvl="1"/>
            <a:r>
              <a:rPr lang="en-US" sz="2000" dirty="0"/>
              <a:t>Unobserved Features</a:t>
            </a:r>
          </a:p>
          <a:p>
            <a:pPr lvl="2"/>
            <a:r>
              <a:rPr lang="en-US" sz="2000" dirty="0"/>
              <a:t>District employment rates</a:t>
            </a:r>
          </a:p>
          <a:p>
            <a:pPr lvl="2"/>
            <a:r>
              <a:rPr lang="en-US" sz="2000" dirty="0"/>
              <a:t>District GDP</a:t>
            </a:r>
          </a:p>
          <a:p>
            <a:pPr lvl="2"/>
            <a:r>
              <a:rPr lang="en-US" sz="2000" dirty="0"/>
              <a:t>District crime rate</a:t>
            </a:r>
          </a:p>
          <a:p>
            <a:r>
              <a:rPr lang="en-US" sz="2400" dirty="0"/>
              <a:t>Optimal points exist</a:t>
            </a:r>
          </a:p>
        </p:txBody>
      </p:sp>
      <p:sp>
        <p:nvSpPr>
          <p:cNvPr id="2052" name="Rectangle 1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Rectangle 1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B1AFBB-F12B-4276-92A8-4976A833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" b="-2"/>
          <a:stretch/>
        </p:blipFill>
        <p:spPr bwMode="auto">
          <a:xfrm>
            <a:off x="6734107" y="1293275"/>
            <a:ext cx="4268190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60B-9C37-4605-9329-A4117B5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A571-3967-4216-94D0-A2626E1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sz="2400" dirty="0"/>
              <a:t>Introduce Vision &amp; Goals</a:t>
            </a:r>
          </a:p>
          <a:p>
            <a:r>
              <a:rPr lang="en-US" sz="2400" dirty="0"/>
              <a:t>Exhibit Data Model</a:t>
            </a:r>
          </a:p>
          <a:p>
            <a:r>
              <a:rPr lang="en-US" sz="2400" dirty="0"/>
              <a:t>Display Data Visualizations</a:t>
            </a:r>
          </a:p>
          <a:p>
            <a:r>
              <a:rPr lang="en-US" sz="2400" dirty="0"/>
              <a:t>Discuss Data Preprocessing</a:t>
            </a:r>
          </a:p>
          <a:p>
            <a:r>
              <a:rPr lang="en-US" sz="2400" dirty="0"/>
              <a:t>Describe Model Performance</a:t>
            </a:r>
          </a:p>
          <a:p>
            <a:r>
              <a:rPr lang="en-US" sz="2400" dirty="0"/>
              <a:t>Propose Future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90F21AD9-B456-208E-8A88-C5F2E23D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8C872-E7C0-4E04-B066-ABEF4C2FD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 r="1" b="3535"/>
          <a:stretch/>
        </p:blipFill>
        <p:spPr bwMode="auto">
          <a:xfrm>
            <a:off x="4650909" y="10"/>
            <a:ext cx="7541090" cy="696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2311-1C1D-4F57-B03E-9B8CB0A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Cross Section Mesh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03DC-0C6A-4D97-84E4-0C0A5AF5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Mesh Grid Subsection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95.25 to 100 Percent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 clear relationship exists between Expenditure per Pupil &amp; Inexperienced Teacher</a:t>
            </a:r>
          </a:p>
        </p:txBody>
      </p:sp>
    </p:spTree>
    <p:extLst>
      <p:ext uri="{BB962C8B-B14F-4D97-AF65-F5344CB8AC3E}">
        <p14:creationId xmlns:p14="http://schemas.microsoft.com/office/powerpoint/2010/main" val="314683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BDE0-B29E-414C-8C4D-8EB4CC76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29" y="278892"/>
            <a:ext cx="5379339" cy="692658"/>
          </a:xfrm>
        </p:spPr>
        <p:txBody>
          <a:bodyPr>
            <a:normAutofit fontScale="90000"/>
          </a:bodyPr>
          <a:lstStyle/>
          <a:p>
            <a:r>
              <a:rPr lang="en-US"/>
              <a:t>Optimal Combinations</a:t>
            </a:r>
            <a:endParaRPr lang="en-US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85C136B-458D-4893-8F57-34DEF28C0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346805"/>
              </p:ext>
            </p:extLst>
          </p:nvPr>
        </p:nvGraphicFramePr>
        <p:xfrm>
          <a:off x="500062" y="1559434"/>
          <a:ext cx="11191875" cy="501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627">
                  <a:extLst>
                    <a:ext uri="{9D8B030D-6E8A-4147-A177-3AD203B41FA5}">
                      <a16:colId xmlns:a16="http://schemas.microsoft.com/office/drawing/2014/main" val="2431933248"/>
                    </a:ext>
                  </a:extLst>
                </a:gridCol>
                <a:gridCol w="1623061">
                  <a:extLst>
                    <a:ext uri="{9D8B030D-6E8A-4147-A177-3AD203B41FA5}">
                      <a16:colId xmlns:a16="http://schemas.microsoft.com/office/drawing/2014/main" val="766080589"/>
                    </a:ext>
                  </a:extLst>
                </a:gridCol>
                <a:gridCol w="2307559">
                  <a:extLst>
                    <a:ext uri="{9D8B030D-6E8A-4147-A177-3AD203B41FA5}">
                      <a16:colId xmlns:a16="http://schemas.microsoft.com/office/drawing/2014/main" val="1900237728"/>
                    </a:ext>
                  </a:extLst>
                </a:gridCol>
                <a:gridCol w="1592149">
                  <a:extLst>
                    <a:ext uri="{9D8B030D-6E8A-4147-A177-3AD203B41FA5}">
                      <a16:colId xmlns:a16="http://schemas.microsoft.com/office/drawing/2014/main" val="4086156295"/>
                    </a:ext>
                  </a:extLst>
                </a:gridCol>
                <a:gridCol w="1053292">
                  <a:extLst>
                    <a:ext uri="{9D8B030D-6E8A-4147-A177-3AD203B41FA5}">
                      <a16:colId xmlns:a16="http://schemas.microsoft.com/office/drawing/2014/main" val="236323972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3207792005"/>
                    </a:ext>
                  </a:extLst>
                </a:gridCol>
              </a:tblGrid>
              <a:tr h="11013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Funding per Student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Teachers per Pupil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Teacher per Inexperienced Teacher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 of Principals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Status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Predicted Graduation Rate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674165675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$13,580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96.5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2810950794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$15,600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97.2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735311143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$16,810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821270283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$17,280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3269798812"/>
                  </a:ext>
                </a:extLst>
              </a:tr>
              <a:tr h="7836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$17,340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Good Standing</a:t>
                      </a:r>
                    </a:p>
                  </a:txBody>
                  <a:tcPr marL="65443" marR="65443" marT="32721" marB="32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97.0</a:t>
                      </a:r>
                    </a:p>
                  </a:txBody>
                  <a:tcPr marL="65443" marR="65443" marT="32721" marB="32721" anchor="ctr"/>
                </a:tc>
                <a:extLst>
                  <a:ext uri="{0D108BD9-81ED-4DB2-BD59-A6C34878D82A}">
                    <a16:rowId xmlns:a16="http://schemas.microsoft.com/office/drawing/2014/main" val="541969703"/>
                  </a:ext>
                </a:extLst>
              </a:tr>
            </a:tbl>
          </a:graphicData>
        </a:graphic>
      </p:graphicFrame>
      <p:pic>
        <p:nvPicPr>
          <p:cNvPr id="6" name="Graphic 5" descr="Network with solid fill">
            <a:extLst>
              <a:ext uri="{FF2B5EF4-FFF2-40B4-BE49-F238E27FC236}">
                <a16:creationId xmlns:a16="http://schemas.microsoft.com/office/drawing/2014/main" id="{2642664B-EF83-4524-9C84-32612DA3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275" y="168021"/>
            <a:ext cx="914400" cy="914400"/>
          </a:xfrm>
          <a:prstGeom prst="rect">
            <a:avLst/>
          </a:prstGeom>
        </p:spPr>
      </p:pic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B0E34D27-99EB-46C2-A320-FDFD5507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0322" y="164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7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934A-74DE-4E04-BC8C-63005718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43" y="200025"/>
            <a:ext cx="3814232" cy="1504632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Total Expenditure per Pupil by Graduation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07EE-BE91-48FF-AB86-3313D36B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952625"/>
            <a:ext cx="4429125" cy="4705350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Decile Predicted Graduation Rate</a:t>
            </a: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</a:t>
            </a: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Line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Mean Total Expenditure per Pupil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Shading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 </a:t>
            </a:r>
            <a:r>
              <a:rPr lang="en-US" sz="1800" dirty="0" err="1">
                <a:solidFill>
                  <a:schemeClr val="bg1"/>
                </a:solidFill>
              </a:rPr>
              <a:t>IQR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Total Expenditure per Pupil </a:t>
            </a:r>
            <a:r>
              <a:rPr lang="en-US" sz="1800" b="1" dirty="0">
                <a:solidFill>
                  <a:schemeClr val="bg1"/>
                </a:solidFill>
              </a:rPr>
              <a:t>does not </a:t>
            </a:r>
            <a:r>
              <a:rPr lang="en-US" sz="1800" dirty="0">
                <a:solidFill>
                  <a:schemeClr val="bg1"/>
                </a:solidFill>
              </a:rPr>
              <a:t>exhibit diminish returns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3350FC3-DD91-4379-AD45-72C9033B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95201"/>
            <a:ext cx="6250769" cy="39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5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69A8-2723-42D9-BFEC-497727E0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15F2D-DB62-89A5-93ED-E31C9D8E9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59497"/>
              </p:ext>
            </p:extLst>
          </p:nvPr>
        </p:nvGraphicFramePr>
        <p:xfrm>
          <a:off x="123826" y="2590801"/>
          <a:ext cx="11953874" cy="391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30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6784-8EB8-4E6B-AA02-D6F6C8D8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An eye to the Future</a:t>
            </a:r>
          </a:p>
        </p:txBody>
      </p:sp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B8E8107E-AABD-4583-F1EF-AAFD8E3EE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r="53502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7F99-0FE8-4E2F-838C-6AF9E180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sz="2400" dirty="0"/>
              <a:t>Use results to inform schools on the impacts of funding, teacher experience, &amp; certification on overall graduation rates</a:t>
            </a:r>
          </a:p>
          <a:p>
            <a:r>
              <a:rPr lang="en-US" sz="2400" dirty="0"/>
              <a:t>Continue with new additional data</a:t>
            </a:r>
          </a:p>
          <a:p>
            <a:r>
              <a:rPr lang="en-US" sz="2400" dirty="0"/>
              <a:t>Expand analysis to other states</a:t>
            </a:r>
          </a:p>
          <a:p>
            <a:r>
              <a:rPr lang="en-US" sz="2400" dirty="0"/>
              <a:t>Compare &amp; contrast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173395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AB86F-88AF-43B1-9DDA-609D8A78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561C-10B6-43BF-85E7-BDCCB24B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“2020: NY State - Report Card: NYSED Data Site,” data.nysed.gov. [Online]. Available: https://data.nysed.gov/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D. Boyd, H. Lankford, S. Loeb, J. Rockoff, and J. Wyckoff, “The narrowing gap in New York City teacher qualifications and its implications for student achievement in high-poverty schools,” Journal of Policy Analysis and Management, vol. 27, no. 4, pp. 793–818, 2008.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NYSED Knowledge, Skill, Opportunity. New York State Education Department [Online]. Available: http://www.nysed.gov/.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err="1"/>
              <a:t>NYS</a:t>
            </a:r>
            <a:r>
              <a:rPr lang="en-US" sz="1500"/>
              <a:t> Schools Logo. New York State Education Department [Online]. Available: http://www.nysed.gov/. 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“Teaching and Educational Leadership Standards,” New York State Education Department. [Online]. Available: http://www.nysed.gov/.</a:t>
            </a:r>
          </a:p>
        </p:txBody>
      </p:sp>
    </p:spTree>
    <p:extLst>
      <p:ext uri="{BB962C8B-B14F-4D97-AF65-F5344CB8AC3E}">
        <p14:creationId xmlns:p14="http://schemas.microsoft.com/office/powerpoint/2010/main" val="21392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C92-0A08-4EF7-AE46-B7D4D359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8A88-4336-4DC5-A739-AFC7D9F9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Qualified teachers directly impact educational outcomes [2] </a:t>
            </a:r>
          </a:p>
          <a:p>
            <a:r>
              <a:rPr lang="en-US" sz="2400" dirty="0"/>
              <a:t>Teacher experience, income, &amp; standardized tests shaped the educational landscape &amp; affected learning conditions</a:t>
            </a:r>
          </a:p>
          <a:p>
            <a:r>
              <a:rPr lang="en-US" sz="2400" dirty="0"/>
              <a:t>Identifying patterns can help policy makers update requirements and allocate resources more efficiently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0F024362-9C7A-4C36-5E7E-2865807CB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8C92-A9F8-4164-B715-E59E5B39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bacus with solid fill">
            <a:extLst>
              <a:ext uri="{FF2B5EF4-FFF2-40B4-BE49-F238E27FC236}">
                <a16:creationId xmlns:a16="http://schemas.microsoft.com/office/drawing/2014/main" id="{66F5E7A6-0E73-46DF-829A-68981B35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62D10-6A28-9799-9515-F9C527DE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76077"/>
              </p:ext>
            </p:extLst>
          </p:nvPr>
        </p:nvGraphicFramePr>
        <p:xfrm>
          <a:off x="803243" y="2638044"/>
          <a:ext cx="5963317" cy="326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87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FDCC7-8464-40F2-8AFC-02C7C458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87275-6C6C-48ED-BC5C-B9B8B5C6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0"/>
            <a:ext cx="75414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2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D707A-D76C-481A-BB5A-F8FDB3800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82C37-E268-47C4-9150-4D35BD05D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Graduation Rate</a:t>
            </a:r>
          </a:p>
          <a:p>
            <a:r>
              <a:rPr lang="en-US" dirty="0"/>
              <a:t>Inexperienced Teachers and Principal 	</a:t>
            </a:r>
          </a:p>
          <a:p>
            <a:r>
              <a:rPr lang="en-US" dirty="0"/>
              <a:t>Expenditures per Pupil	</a:t>
            </a:r>
          </a:p>
          <a:p>
            <a:r>
              <a:rPr lang="en-US" dirty="0"/>
              <a:t>Accountability Status	</a:t>
            </a:r>
          </a:p>
          <a:p>
            <a:r>
              <a:rPr lang="en-US" dirty="0"/>
              <a:t>Institution Grouping	</a:t>
            </a:r>
          </a:p>
          <a:p>
            <a:r>
              <a:rPr lang="en-US" dirty="0"/>
              <a:t>Teachers Teaching Out of Certification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7486A1-4513-4680-BFA8-9982A9827C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Lkp_Cohort</a:t>
            </a:r>
            <a:r>
              <a:rPr lang="en-US" dirty="0"/>
              <a:t>	</a:t>
            </a:r>
          </a:p>
          <a:p>
            <a:r>
              <a:rPr lang="en-US" dirty="0" err="1"/>
              <a:t>Lkp_Entity</a:t>
            </a:r>
            <a:endParaRPr lang="en-US" dirty="0"/>
          </a:p>
          <a:p>
            <a:r>
              <a:rPr lang="en-US" dirty="0" err="1"/>
              <a:t>Lkp_Instituion</a:t>
            </a:r>
            <a:endParaRPr lang="en-US" dirty="0"/>
          </a:p>
          <a:p>
            <a:r>
              <a:rPr lang="en-US" dirty="0" err="1"/>
              <a:t>Lkp_Group</a:t>
            </a:r>
            <a:endParaRPr lang="en-US" dirty="0"/>
          </a:p>
          <a:p>
            <a:r>
              <a:rPr lang="en-US" dirty="0" err="1"/>
              <a:t>Lkp_Subgroup</a:t>
            </a:r>
            <a:endParaRPr lang="en-US" dirty="0"/>
          </a:p>
          <a:p>
            <a:r>
              <a:rPr lang="en-US" dirty="0" err="1"/>
              <a:t>Lkp_OverallStatus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ACE85-E448-49CB-AAD9-95EFAB5EB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Dimension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C86259-0275-42C1-8A32-3C99DDFE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1726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54A216-16DB-4F2F-8328-DD2B5A38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6223" y="828752"/>
            <a:ext cx="4253484" cy="7040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DD0E-E137-45D9-9A92-5E3D95BA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6223" y="1532840"/>
            <a:ext cx="4253484" cy="2596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teachers &amp; cohort size</a:t>
            </a:r>
          </a:p>
          <a:p>
            <a:r>
              <a:rPr lang="en-US" dirty="0"/>
              <a:t>Number of inexperienced teachers &amp; cohort size</a:t>
            </a:r>
          </a:p>
          <a:p>
            <a:r>
              <a:rPr lang="en-US" dirty="0"/>
              <a:t>Number of inexperienced teachers &amp; number of teachers</a:t>
            </a:r>
          </a:p>
          <a:p>
            <a:r>
              <a:rPr lang="en-US" dirty="0"/>
              <a:t>Number of inexperienced teachers &amp; Number of uncertified teachers</a:t>
            </a:r>
          </a:p>
          <a:p>
            <a:r>
              <a:rPr lang="en-US" dirty="0"/>
              <a:t>Number of inexperienced principals &amp; number of principals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E0B3-F267-47E1-814F-D6BBF2E47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6223" y="4957327"/>
            <a:ext cx="4253484" cy="1272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 capita federal expenditure &amp; cohort size</a:t>
            </a:r>
          </a:p>
          <a:p>
            <a:r>
              <a:rPr lang="en-US" dirty="0"/>
              <a:t>Per capita federal expenditure &amp;  Number of teachers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28B74-17CB-49A9-9BF6-B3EAAB17D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6223" y="4260855"/>
            <a:ext cx="4270248" cy="7040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Correlations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F8500A-AA7B-43C6-B823-802BADDD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9" y="119068"/>
            <a:ext cx="5073445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144A0-1341-4041-8728-DFB30F51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" y="956581"/>
            <a:ext cx="7090575" cy="57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4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372427-3455-482C-870D-93F759D0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Graduation Rate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C5AF78-3AC5-4C85-A61C-F2328471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Heavily left (negatively) skewed</a:t>
            </a:r>
          </a:p>
          <a:p>
            <a:r>
              <a:rPr lang="en-US" dirty="0">
                <a:solidFill>
                  <a:schemeClr val="bg1"/>
                </a:solidFill>
              </a:rPr>
              <a:t>Mean &lt; Median &lt; Mode</a:t>
            </a:r>
          </a:p>
          <a:p>
            <a:r>
              <a:rPr lang="en-US" dirty="0">
                <a:solidFill>
                  <a:schemeClr val="bg1"/>
                </a:solidFill>
              </a:rPr>
              <a:t>Mode at roughly 95-100% graduation rate</a:t>
            </a:r>
          </a:p>
        </p:txBody>
      </p:sp>
      <p:pic>
        <p:nvPicPr>
          <p:cNvPr id="3074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FE3A94F-4AE2-412B-B1AB-6D116057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23305"/>
            <a:ext cx="6250769" cy="425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615DC-F646-4642-A843-DDB54112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Per Student Funding from Municipalities</a:t>
            </a:r>
          </a:p>
        </p:txBody>
      </p:sp>
      <p:pic>
        <p:nvPicPr>
          <p:cNvPr id="4098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CB2DAC-D052-4DAB-9D67-59D9666F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373891"/>
            <a:ext cx="6250769" cy="39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C1D64-1A14-40EF-ACE0-BCE7799A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&amp; Local municipalities dominate funding for schools</a:t>
            </a:r>
          </a:p>
          <a:p>
            <a:r>
              <a:rPr lang="en-US" dirty="0">
                <a:solidFill>
                  <a:schemeClr val="bg1"/>
                </a:solidFill>
              </a:rPr>
              <a:t>Average State &amp; Local funding between $10,000 to $20,000 per student</a:t>
            </a:r>
          </a:p>
          <a:p>
            <a:r>
              <a:rPr lang="en-US" dirty="0">
                <a:solidFill>
                  <a:schemeClr val="bg1"/>
                </a:solidFill>
              </a:rPr>
              <a:t>Federal funding is less than $10,000 per capita</a:t>
            </a:r>
          </a:p>
        </p:txBody>
      </p:sp>
    </p:spTree>
    <p:extLst>
      <p:ext uri="{BB962C8B-B14F-4D97-AF65-F5344CB8AC3E}">
        <p14:creationId xmlns:p14="http://schemas.microsoft.com/office/powerpoint/2010/main" val="6528485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Sylfaen">
      <a:majorFont>
        <a:latin typeface="Sylfaen"/>
        <a:ea typeface=""/>
        <a:cs typeface=""/>
      </a:majorFont>
      <a:minorFont>
        <a:latin typeface="Sylfaen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1044</Words>
  <Application>Microsoft Office PowerPoint</Application>
  <PresentationFormat>Widescreen</PresentationFormat>
  <Paragraphs>238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Sylfaen</vt:lpstr>
      <vt:lpstr>Sylfaen (Body)</vt:lpstr>
      <vt:lpstr>Parcel</vt:lpstr>
      <vt:lpstr>New York State Public Schools Graduation Rates: Predicting Success</vt:lpstr>
      <vt:lpstr>Agenda</vt:lpstr>
      <vt:lpstr>Introduction</vt:lpstr>
      <vt:lpstr>Goals</vt:lpstr>
      <vt:lpstr>Data Model</vt:lpstr>
      <vt:lpstr>Data Model</vt:lpstr>
      <vt:lpstr>Correlation Matrix</vt:lpstr>
      <vt:lpstr>Graduation Rate Distribution</vt:lpstr>
      <vt:lpstr>Per Student Funding from Municipalities</vt:lpstr>
      <vt:lpstr>Graduation Rate by Funding</vt:lpstr>
      <vt:lpstr>PCA of Graduation Rate</vt:lpstr>
      <vt:lpstr>Institutional Standing Imbalance</vt:lpstr>
      <vt:lpstr>Students per Teacher</vt:lpstr>
      <vt:lpstr>Uncertified Teachers Composition</vt:lpstr>
      <vt:lpstr>Model Pipeline: Feature Engineering</vt:lpstr>
      <vt:lpstr>Model Pipeline: Feature Preprocessing</vt:lpstr>
      <vt:lpstr>Model Performance</vt:lpstr>
      <vt:lpstr>Mesh Grid</vt:lpstr>
      <vt:lpstr>PCA Mesh Grid</vt:lpstr>
      <vt:lpstr>Cross Section Mesh Grid</vt:lpstr>
      <vt:lpstr>Optimal Combinations</vt:lpstr>
      <vt:lpstr>Total Expenditure per Pupil by Graduation Rate</vt:lpstr>
      <vt:lpstr>Results</vt:lpstr>
      <vt:lpstr>An eye to the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State Public Schools Graduation Rates: Predicting Success</dc:title>
  <dc:creator>Derek Caramella</dc:creator>
  <cp:lastModifiedBy>Derek Caramella</cp:lastModifiedBy>
  <cp:revision>1</cp:revision>
  <dcterms:created xsi:type="dcterms:W3CDTF">2022-04-21T20:50:05Z</dcterms:created>
  <dcterms:modified xsi:type="dcterms:W3CDTF">2022-04-23T18:05:00Z</dcterms:modified>
</cp:coreProperties>
</file>