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3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6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1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B06C-474F-F748-BBF2-904879782FCA}" type="datetimeFigureOut">
              <a:rPr lang="fr-FR" smtClean="0"/>
              <a:t>8/14/14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3A1D-E723-1445-8EA1-4AB38A0B5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8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30081" y="3196493"/>
            <a:ext cx="1037811" cy="477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028344" y="3198692"/>
            <a:ext cx="1582933" cy="475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app</a:t>
            </a:r>
            <a:endParaRPr lang="en-GB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028344" y="1626220"/>
            <a:ext cx="1582933" cy="477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Twitter </a:t>
            </a:r>
            <a:r>
              <a:rPr lang="en-GB" dirty="0" err="1" smtClean="0"/>
              <a:t>OAuth</a:t>
            </a:r>
            <a:endParaRPr lang="en-GB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861585" y="3198694"/>
            <a:ext cx="1175613" cy="475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</a:t>
            </a:r>
            <a:endParaRPr lang="en-GB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106087" y="1626220"/>
            <a:ext cx="1285799" cy="477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API</a:t>
            </a:r>
            <a:endParaRPr lang="en-GB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028344" y="4518329"/>
            <a:ext cx="1582933" cy="475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267892" y="3449102"/>
            <a:ext cx="1760452" cy="1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5" idx="0"/>
            <a:endCxn id="6" idx="2"/>
          </p:cNvCxnSpPr>
          <p:nvPr/>
        </p:nvCxnSpPr>
        <p:spPr>
          <a:xfrm flipV="1">
            <a:off x="4819811" y="2104130"/>
            <a:ext cx="0" cy="1094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7" idx="1"/>
          </p:cNvCxnSpPr>
          <p:nvPr/>
        </p:nvCxnSpPr>
        <p:spPr>
          <a:xfrm>
            <a:off x="5611277" y="3436548"/>
            <a:ext cx="125030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2"/>
            <a:endCxn id="9" idx="0"/>
          </p:cNvCxnSpPr>
          <p:nvPr/>
        </p:nvCxnSpPr>
        <p:spPr>
          <a:xfrm>
            <a:off x="4819811" y="3674403"/>
            <a:ext cx="0" cy="8439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1748987" y="2104130"/>
            <a:ext cx="0" cy="1092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436913" y="210413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3668412" y="307977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4819811" y="282716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5611277" y="306721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3" name="ZoneTexte 32"/>
          <p:cNvSpPr txBox="1"/>
          <p:nvPr/>
        </p:nvSpPr>
        <p:spPr>
          <a:xfrm>
            <a:off x="6501653" y="308087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4819811" y="414899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1272061" y="282716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10.</a:t>
            </a:r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4459879" y="3674403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2267892" y="348973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2" name="ZoneTexte 41"/>
          <p:cNvSpPr txBox="1"/>
          <p:nvPr/>
        </p:nvSpPr>
        <p:spPr>
          <a:xfrm>
            <a:off x="1714007" y="210413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80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Macintosh PowerPoint</Application>
  <PresentationFormat>Présentation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Nowicki</dc:creator>
  <cp:lastModifiedBy>Matthieu Nowicki</cp:lastModifiedBy>
  <cp:revision>1</cp:revision>
  <dcterms:created xsi:type="dcterms:W3CDTF">2014-08-15T04:54:42Z</dcterms:created>
  <dcterms:modified xsi:type="dcterms:W3CDTF">2014-08-15T05:03:53Z</dcterms:modified>
</cp:coreProperties>
</file>