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016" y="16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759-ADB8-5347-86D0-25A6267C2B71}" type="datetimeFigureOut">
              <a:rPr lang="fr-FR" smtClean="0"/>
              <a:t>8/14/14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0B6-C6F7-DB40-9C25-840A90521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7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759-ADB8-5347-86D0-25A6267C2B71}" type="datetimeFigureOut">
              <a:rPr lang="fr-FR" smtClean="0"/>
              <a:t>8/14/14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0B6-C6F7-DB40-9C25-840A90521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9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759-ADB8-5347-86D0-25A6267C2B71}" type="datetimeFigureOut">
              <a:rPr lang="fr-FR" smtClean="0"/>
              <a:t>8/14/14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0B6-C6F7-DB40-9C25-840A90521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27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759-ADB8-5347-86D0-25A6267C2B71}" type="datetimeFigureOut">
              <a:rPr lang="fr-FR" smtClean="0"/>
              <a:t>8/14/14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0B6-C6F7-DB40-9C25-840A90521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50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759-ADB8-5347-86D0-25A6267C2B71}" type="datetimeFigureOut">
              <a:rPr lang="fr-FR" smtClean="0"/>
              <a:t>8/14/14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0B6-C6F7-DB40-9C25-840A90521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4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759-ADB8-5347-86D0-25A6267C2B71}" type="datetimeFigureOut">
              <a:rPr lang="fr-FR" smtClean="0"/>
              <a:t>8/14/14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0B6-C6F7-DB40-9C25-840A90521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34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759-ADB8-5347-86D0-25A6267C2B71}" type="datetimeFigureOut">
              <a:rPr lang="fr-FR" smtClean="0"/>
              <a:t>8/14/14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0B6-C6F7-DB40-9C25-840A90521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38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759-ADB8-5347-86D0-25A6267C2B71}" type="datetimeFigureOut">
              <a:rPr lang="fr-FR" smtClean="0"/>
              <a:t>8/14/14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0B6-C6F7-DB40-9C25-840A90521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07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759-ADB8-5347-86D0-25A6267C2B71}" type="datetimeFigureOut">
              <a:rPr lang="fr-FR" smtClean="0"/>
              <a:t>8/14/14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0B6-C6F7-DB40-9C25-840A90521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8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759-ADB8-5347-86D0-25A6267C2B71}" type="datetimeFigureOut">
              <a:rPr lang="fr-FR" smtClean="0"/>
              <a:t>8/14/14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0B6-C6F7-DB40-9C25-840A90521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17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759-ADB8-5347-86D0-25A6267C2B71}" type="datetimeFigureOut">
              <a:rPr lang="fr-FR" smtClean="0"/>
              <a:t>8/14/14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0B6-C6F7-DB40-9C25-840A90521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91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1759-ADB8-5347-86D0-25A6267C2B71}" type="datetimeFigureOut">
              <a:rPr lang="fr-FR" smtClean="0"/>
              <a:t>8/14/14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70B6-C6F7-DB40-9C25-840A90521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46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56771" y="1168400"/>
            <a:ext cx="1828800" cy="5715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Documentation overload of information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56771" y="2012950"/>
            <a:ext cx="1828800" cy="3429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 smtClean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Focus </a:t>
            </a:r>
            <a:r>
              <a:rPr lang="en-US" sz="1200" dirty="0">
                <a:effectLst/>
                <a:ea typeface="ＭＳ 明朝"/>
                <a:cs typeface="Times New Roman"/>
              </a:rPr>
              <a:t>on email</a:t>
            </a:r>
          </a:p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 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656771" y="2641600"/>
            <a:ext cx="1828800" cy="3429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 smtClean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Privacy </a:t>
            </a:r>
            <a:r>
              <a:rPr lang="en-US" sz="1200" dirty="0">
                <a:effectLst/>
                <a:ea typeface="ＭＳ 明朝"/>
                <a:cs typeface="Times New Roman"/>
              </a:rPr>
              <a:t>problem</a:t>
            </a:r>
          </a:p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 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656771" y="3613150"/>
            <a:ext cx="1828800" cy="5715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Interest on Social medias</a:t>
            </a:r>
          </a:p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 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656771" y="4756150"/>
            <a:ext cx="1828800" cy="3429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 smtClean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Focus </a:t>
            </a:r>
            <a:r>
              <a:rPr lang="en-US" sz="1200" dirty="0">
                <a:effectLst/>
                <a:ea typeface="ＭＳ 明朝"/>
                <a:cs typeface="Times New Roman"/>
              </a:rPr>
              <a:t>on Twitter</a:t>
            </a:r>
          </a:p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 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4876800" y="1168400"/>
            <a:ext cx="1828800" cy="3429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Learn Python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4876800" y="1797050"/>
            <a:ext cx="1828800" cy="3429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Learn Git (Github)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755900" y="2781300"/>
            <a:ext cx="1828800" cy="3429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Gmail App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4876800" y="2425700"/>
            <a:ext cx="1828800" cy="3429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Learn API gmail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4876800" y="3397250"/>
            <a:ext cx="1828800" cy="3429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 smtClean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Test </a:t>
            </a:r>
            <a:r>
              <a:rPr lang="en-US" sz="1200" dirty="0">
                <a:effectLst/>
                <a:ea typeface="ＭＳ 明朝"/>
                <a:cs typeface="Times New Roman"/>
              </a:rPr>
              <a:t>different API</a:t>
            </a:r>
          </a:p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 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2755900" y="3683000"/>
            <a:ext cx="1828800" cy="3429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Reddit App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2755900" y="4197350"/>
            <a:ext cx="1828800" cy="3429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Tumblr App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4876800" y="3968750"/>
            <a:ext cx="1828800" cy="3429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 smtClean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endParaRPr lang="en-US" sz="1200" dirty="0"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Using </a:t>
            </a:r>
            <a:r>
              <a:rPr lang="en-US" sz="1200" dirty="0">
                <a:effectLst/>
                <a:ea typeface="ＭＳ 明朝"/>
                <a:cs typeface="Times New Roman"/>
              </a:rPr>
              <a:t>slides design</a:t>
            </a:r>
          </a:p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 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2755900" y="4997450"/>
            <a:ext cx="1828800" cy="3429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Twitter App Alpha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2768600" y="6140450"/>
            <a:ext cx="1828800" cy="3429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Twitter App Beta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4876800" y="5226050"/>
            <a:ext cx="1828800" cy="3429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endParaRPr lang="en-US" sz="1200" dirty="0" smtClean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Learn </a:t>
            </a:r>
            <a:r>
              <a:rPr lang="en-US" sz="1200" dirty="0" err="1">
                <a:effectLst/>
                <a:ea typeface="ＭＳ 明朝"/>
                <a:cs typeface="Times New Roman"/>
              </a:rPr>
              <a:t>Django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 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4876800" y="5797550"/>
            <a:ext cx="1828800" cy="3429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 smtClean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endParaRPr lang="en-US" sz="1200" dirty="0"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DB </a:t>
            </a:r>
            <a:r>
              <a:rPr lang="en-US" sz="1200" dirty="0">
                <a:effectLst/>
                <a:ea typeface="ＭＳ 明朝"/>
                <a:cs typeface="Times New Roman"/>
              </a:rPr>
              <a:t>connection</a:t>
            </a:r>
          </a:p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 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406400" y="774700"/>
            <a:ext cx="0" cy="610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2628900" y="1016000"/>
            <a:ext cx="0" cy="5588000"/>
          </a:xfrm>
          <a:prstGeom prst="line">
            <a:avLst/>
          </a:prstGeom>
          <a:ln w="3175" cmpd="sng">
            <a:solidFill>
              <a:srgbClr val="4F81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4724400" y="1016000"/>
            <a:ext cx="0" cy="5588000"/>
          </a:xfrm>
          <a:prstGeom prst="line">
            <a:avLst/>
          </a:prstGeom>
          <a:ln w="3175" cmpd="sng">
            <a:solidFill>
              <a:srgbClr val="4F81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2485571" y="341868"/>
            <a:ext cx="234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Diagram of the project</a:t>
            </a:r>
            <a:endParaRPr lang="en-GB" b="1" u="sng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406400" y="7679350"/>
            <a:ext cx="180000" cy="180000"/>
          </a:xfrm>
          <a:prstGeom prst="roundRect">
            <a:avLst>
              <a:gd name="adj" fmla="val 214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2" name="Connecteur droit 71"/>
          <p:cNvCxnSpPr/>
          <p:nvPr/>
        </p:nvCxnSpPr>
        <p:spPr>
          <a:xfrm>
            <a:off x="2324100" y="7188200"/>
            <a:ext cx="2730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à coins arrondis 73"/>
          <p:cNvSpPr/>
          <p:nvPr/>
        </p:nvSpPr>
        <p:spPr>
          <a:xfrm>
            <a:off x="406400" y="7959850"/>
            <a:ext cx="180000" cy="180000"/>
          </a:xfrm>
          <a:prstGeom prst="roundRect">
            <a:avLst>
              <a:gd name="adj" fmla="val 21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406400" y="8241450"/>
            <a:ext cx="180000" cy="180000"/>
          </a:xfrm>
          <a:prstGeom prst="roundRect">
            <a:avLst>
              <a:gd name="adj" fmla="val 2142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406400" y="8521100"/>
            <a:ext cx="180000" cy="180000"/>
          </a:xfrm>
          <a:prstGeom prst="roundRect">
            <a:avLst>
              <a:gd name="adj" fmla="val 214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656771" y="7599136"/>
            <a:ext cx="139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Flask framework</a:t>
            </a:r>
            <a:endParaRPr lang="en-GB" sz="1400" dirty="0"/>
          </a:p>
        </p:txBody>
      </p:sp>
      <p:sp>
        <p:nvSpPr>
          <p:cNvPr id="78" name="ZoneTexte 77"/>
          <p:cNvSpPr txBox="1"/>
          <p:nvPr/>
        </p:nvSpPr>
        <p:spPr>
          <a:xfrm>
            <a:off x="655342" y="7867324"/>
            <a:ext cx="154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Django</a:t>
            </a:r>
            <a:r>
              <a:rPr lang="en-GB" sz="1400" dirty="0" smtClean="0"/>
              <a:t> framework</a:t>
            </a:r>
            <a:endParaRPr lang="en-GB" sz="1400" dirty="0"/>
          </a:p>
        </p:txBody>
      </p:sp>
      <p:sp>
        <p:nvSpPr>
          <p:cNvPr id="79" name="ZoneTexte 78"/>
          <p:cNvSpPr txBox="1"/>
          <p:nvPr/>
        </p:nvSpPr>
        <p:spPr>
          <a:xfrm>
            <a:off x="653142" y="8444778"/>
            <a:ext cx="1600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Technical evolution</a:t>
            </a:r>
            <a:endParaRPr lang="en-GB" sz="1400" dirty="0"/>
          </a:p>
        </p:txBody>
      </p:sp>
      <p:sp>
        <p:nvSpPr>
          <p:cNvPr id="80" name="ZoneTexte 79"/>
          <p:cNvSpPr txBox="1"/>
          <p:nvPr/>
        </p:nvSpPr>
        <p:spPr>
          <a:xfrm>
            <a:off x="665842" y="8162401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Research steps</a:t>
            </a:r>
            <a:endParaRPr lang="en-GB" sz="1400" dirty="0"/>
          </a:p>
        </p:txBody>
      </p:sp>
      <p:sp>
        <p:nvSpPr>
          <p:cNvPr id="81" name="ZoneTexte 80"/>
          <p:cNvSpPr txBox="1"/>
          <p:nvPr/>
        </p:nvSpPr>
        <p:spPr>
          <a:xfrm>
            <a:off x="15930" y="71120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Feb.</a:t>
            </a:r>
            <a:endParaRPr lang="en-GB" sz="1200" dirty="0"/>
          </a:p>
        </p:txBody>
      </p:sp>
      <p:sp>
        <p:nvSpPr>
          <p:cNvPr id="82" name="ZoneTexte 81"/>
          <p:cNvSpPr txBox="1"/>
          <p:nvPr/>
        </p:nvSpPr>
        <p:spPr>
          <a:xfrm>
            <a:off x="5306" y="648335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Aug.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426035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64</Words>
  <Application>Microsoft Macintosh PowerPoint</Application>
  <PresentationFormat>Présentation à l'écran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Nowicki</dc:creator>
  <cp:lastModifiedBy>Matthieu Nowicki</cp:lastModifiedBy>
  <cp:revision>7</cp:revision>
  <dcterms:created xsi:type="dcterms:W3CDTF">2014-08-15T06:05:33Z</dcterms:created>
  <dcterms:modified xsi:type="dcterms:W3CDTF">2014-08-15T06:34:09Z</dcterms:modified>
</cp:coreProperties>
</file>