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80" autoAdjust="0"/>
  </p:normalViewPr>
  <p:slideViewPr>
    <p:cSldViewPr snapToGrid="0" snapToObjects="1">
      <p:cViewPr>
        <p:scale>
          <a:sx n="100" d="100"/>
          <a:sy n="100" d="100"/>
        </p:scale>
        <p:origin x="-2048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E57-8D76-BA4E-BD57-3D6E3578E7BF}" type="datetimeFigureOut">
              <a:rPr lang="fr-FR" smtClean="0"/>
              <a:t>8/12/14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A5-5DFB-D047-9ADC-12DA40782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1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E57-8D76-BA4E-BD57-3D6E3578E7BF}" type="datetimeFigureOut">
              <a:rPr lang="fr-FR" smtClean="0"/>
              <a:t>8/12/14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A5-5DFB-D047-9ADC-12DA40782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03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E57-8D76-BA4E-BD57-3D6E3578E7BF}" type="datetimeFigureOut">
              <a:rPr lang="fr-FR" smtClean="0"/>
              <a:t>8/12/14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A5-5DFB-D047-9ADC-12DA40782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74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E57-8D76-BA4E-BD57-3D6E3578E7BF}" type="datetimeFigureOut">
              <a:rPr lang="fr-FR" smtClean="0"/>
              <a:t>8/12/14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A5-5DFB-D047-9ADC-12DA40782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44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E57-8D76-BA4E-BD57-3D6E3578E7BF}" type="datetimeFigureOut">
              <a:rPr lang="fr-FR" smtClean="0"/>
              <a:t>8/12/14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A5-5DFB-D047-9ADC-12DA40782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89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E57-8D76-BA4E-BD57-3D6E3578E7BF}" type="datetimeFigureOut">
              <a:rPr lang="fr-FR" smtClean="0"/>
              <a:t>8/12/14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A5-5DFB-D047-9ADC-12DA40782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15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E57-8D76-BA4E-BD57-3D6E3578E7BF}" type="datetimeFigureOut">
              <a:rPr lang="fr-FR" smtClean="0"/>
              <a:t>8/12/14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A5-5DFB-D047-9ADC-12DA40782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8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E57-8D76-BA4E-BD57-3D6E3578E7BF}" type="datetimeFigureOut">
              <a:rPr lang="fr-FR" smtClean="0"/>
              <a:t>8/12/14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A5-5DFB-D047-9ADC-12DA40782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71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E57-8D76-BA4E-BD57-3D6E3578E7BF}" type="datetimeFigureOut">
              <a:rPr lang="fr-FR" smtClean="0"/>
              <a:t>8/12/14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A5-5DFB-D047-9ADC-12DA40782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8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E57-8D76-BA4E-BD57-3D6E3578E7BF}" type="datetimeFigureOut">
              <a:rPr lang="fr-FR" smtClean="0"/>
              <a:t>8/12/14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A5-5DFB-D047-9ADC-12DA40782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62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DE57-8D76-BA4E-BD57-3D6E3578E7BF}" type="datetimeFigureOut">
              <a:rPr lang="fr-FR" smtClean="0"/>
              <a:t>8/12/14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C3A5-5DFB-D047-9ADC-12DA40782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7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EDE57-8D76-BA4E-BD57-3D6E3578E7BF}" type="datetimeFigureOut">
              <a:rPr lang="fr-FR" smtClean="0"/>
              <a:t>8/12/14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C3A5-5DFB-D047-9ADC-12DA407825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0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2704657" y="279400"/>
            <a:ext cx="1395187" cy="5715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Select 10 friends randomly</a:t>
            </a:r>
          </a:p>
        </p:txBody>
      </p:sp>
      <p:sp>
        <p:nvSpPr>
          <p:cNvPr id="45" name="Rectangle à coins arrondis 44"/>
          <p:cNvSpPr/>
          <p:nvPr/>
        </p:nvSpPr>
        <p:spPr>
          <a:xfrm>
            <a:off x="2708726" y="1284512"/>
            <a:ext cx="1395187" cy="5715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Take last 25 tweets of each friend with the API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2704657" y="2302318"/>
            <a:ext cx="1395187" cy="5715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Take randomly 5 tweets per friend among the 25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2708726" y="3318318"/>
            <a:ext cx="1395187" cy="5715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Like / Dislike Classification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49" name="Flèche vers la droite 48"/>
          <p:cNvSpPr/>
          <p:nvPr/>
        </p:nvSpPr>
        <p:spPr>
          <a:xfrm rot="5400000" flipV="1">
            <a:off x="3207686" y="3029245"/>
            <a:ext cx="319304" cy="110071"/>
          </a:xfrm>
          <a:prstGeom prst="rightArrow">
            <a:avLst>
              <a:gd name="adj1" fmla="val 0"/>
              <a:gd name="adj2" fmla="val 518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èche à angle droit 52"/>
          <p:cNvSpPr/>
          <p:nvPr/>
        </p:nvSpPr>
        <p:spPr>
          <a:xfrm rot="10800000">
            <a:off x="1494364" y="3581400"/>
            <a:ext cx="1104902" cy="708604"/>
          </a:xfrm>
          <a:prstGeom prst="bentUpArrow">
            <a:avLst>
              <a:gd name="adj1" fmla="val 0"/>
              <a:gd name="adj2" fmla="val 5246"/>
              <a:gd name="adj3" fmla="val 98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èche vers la droite 53"/>
          <p:cNvSpPr/>
          <p:nvPr/>
        </p:nvSpPr>
        <p:spPr>
          <a:xfrm rot="5400000" flipV="1">
            <a:off x="3207686" y="1016599"/>
            <a:ext cx="319304" cy="110071"/>
          </a:xfrm>
          <a:prstGeom prst="rightArrow">
            <a:avLst>
              <a:gd name="adj1" fmla="val 0"/>
              <a:gd name="adj2" fmla="val 518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èche vers la droite 54"/>
          <p:cNvSpPr/>
          <p:nvPr/>
        </p:nvSpPr>
        <p:spPr>
          <a:xfrm rot="5400000" flipV="1">
            <a:off x="3207687" y="2034412"/>
            <a:ext cx="319304" cy="110071"/>
          </a:xfrm>
          <a:prstGeom prst="rightArrow">
            <a:avLst>
              <a:gd name="adj1" fmla="val 0"/>
              <a:gd name="adj2" fmla="val 518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à coins arrondis 55"/>
          <p:cNvSpPr/>
          <p:nvPr/>
        </p:nvSpPr>
        <p:spPr>
          <a:xfrm>
            <a:off x="796770" y="4419599"/>
            <a:ext cx="1395187" cy="5715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More time spent on friend more tweets selected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4601322" y="4419599"/>
            <a:ext cx="1395187" cy="5715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More tweets of a friend liked more tweets selected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58" name="Flèche à angle droit 57"/>
          <p:cNvSpPr/>
          <p:nvPr/>
        </p:nvSpPr>
        <p:spPr>
          <a:xfrm rot="10800000" flipH="1">
            <a:off x="4191902" y="3581400"/>
            <a:ext cx="1158424" cy="708604"/>
          </a:xfrm>
          <a:prstGeom prst="bentUpArrow">
            <a:avLst>
              <a:gd name="adj1" fmla="val 0"/>
              <a:gd name="adj2" fmla="val 5246"/>
              <a:gd name="adj3" fmla="val 98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à coins arrondis 58"/>
          <p:cNvSpPr/>
          <p:nvPr/>
        </p:nvSpPr>
        <p:spPr>
          <a:xfrm>
            <a:off x="4601322" y="5441948"/>
            <a:ext cx="1395187" cy="5715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Like / Dislike Classification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796770" y="5441948"/>
            <a:ext cx="1395187" cy="5715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dirty="0" smtClean="0">
                <a:effectLst/>
                <a:ea typeface="ＭＳ 明朝"/>
                <a:cs typeface="Times New Roman"/>
              </a:rPr>
              <a:t>Like / Dislike Classification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556377" y="6967892"/>
            <a:ext cx="180000" cy="1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556377" y="7295892"/>
            <a:ext cx="180000" cy="18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556377" y="7638792"/>
            <a:ext cx="180000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556377" y="7986092"/>
            <a:ext cx="180000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68" name="Flèche vers la droite 67"/>
          <p:cNvSpPr/>
          <p:nvPr/>
        </p:nvSpPr>
        <p:spPr>
          <a:xfrm rot="5400000" flipV="1">
            <a:off x="1349248" y="5156493"/>
            <a:ext cx="319304" cy="110071"/>
          </a:xfrm>
          <a:prstGeom prst="rightArrow">
            <a:avLst>
              <a:gd name="adj1" fmla="val 0"/>
              <a:gd name="adj2" fmla="val 518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lèche vers la droite 68"/>
          <p:cNvSpPr/>
          <p:nvPr/>
        </p:nvSpPr>
        <p:spPr>
          <a:xfrm rot="5400000" flipV="1">
            <a:off x="5135640" y="5149241"/>
            <a:ext cx="319304" cy="110071"/>
          </a:xfrm>
          <a:prstGeom prst="rightArrow">
            <a:avLst>
              <a:gd name="adj1" fmla="val 0"/>
              <a:gd name="adj2" fmla="val 518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Connecteur droit 70"/>
          <p:cNvCxnSpPr/>
          <p:nvPr/>
        </p:nvCxnSpPr>
        <p:spPr>
          <a:xfrm flipH="1">
            <a:off x="2451100" y="6536092"/>
            <a:ext cx="1993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776230" y="6884307"/>
            <a:ext cx="1360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Data acquisition</a:t>
            </a:r>
            <a:endParaRPr lang="en-GB" sz="1400" dirty="0"/>
          </a:p>
        </p:txBody>
      </p:sp>
      <p:sp>
        <p:nvSpPr>
          <p:cNvPr id="74" name="ZoneTexte 73"/>
          <p:cNvSpPr txBox="1"/>
          <p:nvPr/>
        </p:nvSpPr>
        <p:spPr>
          <a:xfrm>
            <a:off x="787177" y="7209646"/>
            <a:ext cx="2655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T</a:t>
            </a:r>
            <a:r>
              <a:rPr lang="en-GB" sz="1400" dirty="0" err="1" smtClean="0"/>
              <a:t>est</a:t>
            </a:r>
            <a:r>
              <a:rPr lang="en-GB" sz="1400" dirty="0" smtClean="0"/>
              <a:t> A (same for both experience)</a:t>
            </a:r>
            <a:endParaRPr lang="en-GB" sz="1400" dirty="0"/>
          </a:p>
        </p:txBody>
      </p:sp>
      <p:sp>
        <p:nvSpPr>
          <p:cNvPr id="75" name="ZoneTexte 74"/>
          <p:cNvSpPr txBox="1"/>
          <p:nvPr/>
        </p:nvSpPr>
        <p:spPr>
          <a:xfrm>
            <a:off x="796770" y="7569393"/>
            <a:ext cx="5698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T</a:t>
            </a:r>
            <a:r>
              <a:rPr lang="en-GB" sz="1400" dirty="0" err="1" smtClean="0"/>
              <a:t>est</a:t>
            </a:r>
            <a:r>
              <a:rPr lang="en-GB" sz="1400" dirty="0" smtClean="0"/>
              <a:t>-time-B: rank friends due to the time spent on the 5 tweets of the test A </a:t>
            </a:r>
            <a:endParaRPr lang="en-GB" sz="1400" dirty="0"/>
          </a:p>
        </p:txBody>
      </p:sp>
      <p:sp>
        <p:nvSpPr>
          <p:cNvPr id="78" name="ZoneTexte 77"/>
          <p:cNvSpPr txBox="1"/>
          <p:nvPr/>
        </p:nvSpPr>
        <p:spPr>
          <a:xfrm>
            <a:off x="777434" y="7915463"/>
            <a:ext cx="5795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T</a:t>
            </a:r>
            <a:r>
              <a:rPr lang="en-GB" sz="1400" dirty="0" err="1" smtClean="0"/>
              <a:t>est</a:t>
            </a:r>
            <a:r>
              <a:rPr lang="en-GB" sz="1400" dirty="0" smtClean="0"/>
              <a:t>-like-B: rank friends due to the number of tweets likes (between 0 and 5)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4358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104</Words>
  <Application>Microsoft Macintosh PowerPoint</Application>
  <PresentationFormat>Présentation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Nowicki</dc:creator>
  <cp:lastModifiedBy>Matthieu Nowicki</cp:lastModifiedBy>
  <cp:revision>6</cp:revision>
  <dcterms:created xsi:type="dcterms:W3CDTF">2014-08-12T07:59:43Z</dcterms:created>
  <dcterms:modified xsi:type="dcterms:W3CDTF">2014-08-12T08:51:03Z</dcterms:modified>
</cp:coreProperties>
</file>