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94" autoAdjust="0"/>
  </p:normalViewPr>
  <p:slideViewPr>
    <p:cSldViewPr snapToGrid="0" snapToObjects="1">
      <p:cViewPr varScale="1">
        <p:scale>
          <a:sx n="165" d="100"/>
          <a:sy n="165" d="100"/>
        </p:scale>
        <p:origin x="216" y="3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l">
              <a:defRPr sz="4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31539"/>
            <a:ext cx="6400800" cy="1102519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65259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Matt Nowlin</cp:lastModifiedBy>
  <cp:revision>13</cp:revision>
  <dcterms:created xsi:type="dcterms:W3CDTF">2017-06-05T14:10:58Z</dcterms:created>
  <dcterms:modified xsi:type="dcterms:W3CDTF">2023-01-18T21:38:59Z</dcterms:modified>
</cp:coreProperties>
</file>