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guide orient="horz" pos="193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af519867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0af519867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0af519867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af5198678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af5198678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0af5198678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p:nvPr/>
        </p:nvSpPr>
        <p:spPr>
          <a:xfrm>
            <a:off x="0" y="0"/>
            <a:ext cx="9144000" cy="1347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2" name="Google Shape;12;p2"/>
          <p:cNvGrpSpPr/>
          <p:nvPr/>
        </p:nvGrpSpPr>
        <p:grpSpPr>
          <a:xfrm>
            <a:off x="4572000" y="387039"/>
            <a:ext cx="4569687" cy="4756561"/>
            <a:chOff x="4572000" y="387039"/>
            <a:chExt cx="4569687" cy="4756561"/>
          </a:xfrm>
        </p:grpSpPr>
        <p:sp>
          <p:nvSpPr>
            <p:cNvPr id="13" name="Google Shape;13;p2"/>
            <p:cNvSpPr/>
            <p:nvPr/>
          </p:nvSpPr>
          <p:spPr>
            <a:xfrm>
              <a:off x="4572000" y="1408870"/>
              <a:ext cx="4569687" cy="3734730"/>
            </a:xfrm>
            <a:custGeom>
              <a:avLst/>
              <a:gdLst/>
              <a:ahLst/>
              <a:cxnLst/>
              <a:rect l="l" t="t" r="r" b="b"/>
              <a:pathLst>
                <a:path w="4569687" h="3734730" extrusionOk="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4" name="Google Shape;14;p2"/>
            <p:cNvGrpSpPr/>
            <p:nvPr/>
          </p:nvGrpSpPr>
          <p:grpSpPr>
            <a:xfrm>
              <a:off x="6992361" y="387039"/>
              <a:ext cx="704924" cy="1355072"/>
              <a:chOff x="5304862" y="-789923"/>
              <a:chExt cx="645890" cy="1241591"/>
            </a:xfrm>
          </p:grpSpPr>
          <p:grpSp>
            <p:nvGrpSpPr>
              <p:cNvPr id="15" name="Google Shape;15;p2"/>
              <p:cNvGrpSpPr/>
              <p:nvPr/>
            </p:nvGrpSpPr>
            <p:grpSpPr>
              <a:xfrm>
                <a:off x="5377232" y="-789923"/>
                <a:ext cx="495969" cy="1052585"/>
                <a:chOff x="5868144" y="-857099"/>
                <a:chExt cx="495969" cy="1052585"/>
              </a:xfrm>
            </p:grpSpPr>
            <p:sp>
              <p:nvSpPr>
                <p:cNvPr id="16" name="Google Shape;16;p2"/>
                <p:cNvSpPr/>
                <p:nvPr/>
              </p:nvSpPr>
              <p:spPr>
                <a:xfrm>
                  <a:off x="5868144" y="-853769"/>
                  <a:ext cx="495969" cy="1049255"/>
                </a:xfrm>
                <a:custGeom>
                  <a:avLst/>
                  <a:gdLst/>
                  <a:ahLst/>
                  <a:cxnLst/>
                  <a:rect l="l" t="t" r="r" b="b"/>
                  <a:pathLst>
                    <a:path w="495969" h="1049255" extrusionOk="0">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2"/>
                <p:cNvSpPr/>
                <p:nvPr/>
              </p:nvSpPr>
              <p:spPr>
                <a:xfrm>
                  <a:off x="5939427" y="102551"/>
                  <a:ext cx="364003" cy="92935"/>
                </a:xfrm>
                <a:custGeom>
                  <a:avLst/>
                  <a:gdLst/>
                  <a:ahLst/>
                  <a:cxnLst/>
                  <a:rect l="l" t="t" r="r" b="b"/>
                  <a:pathLst>
                    <a:path w="364003" h="92935" extrusionOk="0">
                      <a:moveTo>
                        <a:pt x="0" y="0"/>
                      </a:moveTo>
                      <a:lnTo>
                        <a:pt x="364003" y="0"/>
                      </a:lnTo>
                      <a:lnTo>
                        <a:pt x="336518" y="92935"/>
                      </a:lnTo>
                      <a:lnTo>
                        <a:pt x="25174" y="92935"/>
                      </a:lnTo>
                      <a:close/>
                    </a:path>
                  </a:pathLst>
                </a:cu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5893989" y="-857099"/>
                  <a:ext cx="444279" cy="350537"/>
                </a:xfrm>
                <a:custGeom>
                  <a:avLst/>
                  <a:gdLst/>
                  <a:ahLst/>
                  <a:cxnLst/>
                  <a:rect l="l" t="t" r="r" b="b"/>
                  <a:pathLst>
                    <a:path w="444279" h="350537" extrusionOk="0">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9" name="Google Shape;19;p2"/>
              <p:cNvSpPr/>
              <p:nvPr/>
            </p:nvSpPr>
            <p:spPr>
              <a:xfrm>
                <a:off x="5535216" y="-351600"/>
                <a:ext cx="180000" cy="180000"/>
              </a:xfrm>
              <a:prstGeom prst="ellipse">
                <a:avLst/>
              </a:prstGeom>
              <a:solidFill>
                <a:schemeClr val="lt1"/>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p:nvPr/>
            </p:nvSpPr>
            <p:spPr>
              <a:xfrm flipH="1">
                <a:off x="5614416" y="6445"/>
                <a:ext cx="21600" cy="432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2"/>
              <p:cNvSpPr/>
              <p:nvPr/>
            </p:nvSpPr>
            <p:spPr>
              <a:xfrm>
                <a:off x="5304862"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 name="Google Shape;22;p2"/>
              <p:cNvSpPr/>
              <p:nvPr/>
            </p:nvSpPr>
            <p:spPr>
              <a:xfrm flipH="1">
                <a:off x="5807099"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sp>
        <p:nvSpPr>
          <p:cNvPr id="23" name="Google Shape;23;p2"/>
          <p:cNvSpPr txBox="1">
            <a:spLocks noGrp="1"/>
          </p:cNvSpPr>
          <p:nvPr>
            <p:ph type="body" idx="1"/>
          </p:nvPr>
        </p:nvSpPr>
        <p:spPr>
          <a:xfrm>
            <a:off x="323528" y="2787774"/>
            <a:ext cx="3816300" cy="1080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80000"/>
              </a:lnSpc>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body" idx="2"/>
          </p:nvPr>
        </p:nvSpPr>
        <p:spPr>
          <a:xfrm>
            <a:off x="323380" y="3867894"/>
            <a:ext cx="3816300" cy="5040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Google Shape;25;p2"/>
          <p:cNvSpPr/>
          <p:nvPr/>
        </p:nvSpPr>
        <p:spPr>
          <a:xfrm>
            <a:off x="0" y="4731990"/>
            <a:ext cx="9144000" cy="411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bg>
      <p:bgPr>
        <a:solidFill>
          <a:schemeClr val="accent1"/>
        </a:solidFill>
        <a:effectLst/>
      </p:bgPr>
    </p:bg>
    <p:spTree>
      <p:nvGrpSpPr>
        <p:cNvPr id="1" name="Shape 183"/>
        <p:cNvGrpSpPr/>
        <p:nvPr/>
      </p:nvGrpSpPr>
      <p:grpSpPr>
        <a:xfrm>
          <a:off x="0" y="0"/>
          <a:ext cx="0" cy="0"/>
          <a:chOff x="0" y="0"/>
          <a:chExt cx="0" cy="0"/>
        </a:xfrm>
      </p:grpSpPr>
      <p:sp>
        <p:nvSpPr>
          <p:cNvPr id="184" name="Google Shape;184;p12"/>
          <p:cNvSpPr>
            <a:spLocks noGrp="1"/>
          </p:cNvSpPr>
          <p:nvPr>
            <p:ph type="pic" idx="2"/>
          </p:nvPr>
        </p:nvSpPr>
        <p:spPr>
          <a:xfrm>
            <a:off x="5148065" y="1431235"/>
            <a:ext cx="2568300" cy="2280300"/>
          </a:xfrm>
          <a:prstGeom prst="rect">
            <a:avLst/>
          </a:prstGeom>
          <a:solidFill>
            <a:srgbClr val="F2F2F2"/>
          </a:solidFill>
          <a:ln>
            <a:noFill/>
          </a:ln>
        </p:spPr>
      </p:sp>
      <p:sp>
        <p:nvSpPr>
          <p:cNvPr id="185" name="Google Shape;185;p12"/>
          <p:cNvSpPr>
            <a:spLocks noGrp="1"/>
          </p:cNvSpPr>
          <p:nvPr>
            <p:ph type="pic" idx="3"/>
          </p:nvPr>
        </p:nvSpPr>
        <p:spPr>
          <a:xfrm>
            <a:off x="7704000" y="3703500"/>
            <a:ext cx="1440000" cy="1440000"/>
          </a:xfrm>
          <a:prstGeom prst="rect">
            <a:avLst/>
          </a:prstGeom>
          <a:solidFill>
            <a:srgbClr val="F2F2F2"/>
          </a:solidFill>
          <a:ln>
            <a:noFill/>
          </a:ln>
        </p:spPr>
      </p:sp>
      <p:sp>
        <p:nvSpPr>
          <p:cNvPr id="186" name="Google Shape;186;p12"/>
          <p:cNvSpPr>
            <a:spLocks noGrp="1"/>
          </p:cNvSpPr>
          <p:nvPr>
            <p:ph type="pic" idx="4"/>
          </p:nvPr>
        </p:nvSpPr>
        <p:spPr>
          <a:xfrm>
            <a:off x="3708064" y="0"/>
            <a:ext cx="1440000" cy="144000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bg>
      <p:bgPr>
        <a:solidFill>
          <a:schemeClr val="accent1"/>
        </a:solidFill>
        <a:effectLst/>
      </p:bgPr>
    </p:bg>
    <p:spTree>
      <p:nvGrpSpPr>
        <p:cNvPr id="1" name="Shape 187"/>
        <p:cNvGrpSpPr/>
        <p:nvPr/>
      </p:nvGrpSpPr>
      <p:grpSpPr>
        <a:xfrm>
          <a:off x="0" y="0"/>
          <a:ext cx="0" cy="0"/>
          <a:chOff x="0" y="0"/>
          <a:chExt cx="0" cy="0"/>
        </a:xfrm>
      </p:grpSpPr>
      <p:sp>
        <p:nvSpPr>
          <p:cNvPr id="188" name="Google Shape;188;p13"/>
          <p:cNvSpPr>
            <a:spLocks noGrp="1"/>
          </p:cNvSpPr>
          <p:nvPr>
            <p:ph type="pic" idx="2"/>
          </p:nvPr>
        </p:nvSpPr>
        <p:spPr>
          <a:xfrm>
            <a:off x="0" y="-1"/>
            <a:ext cx="9144000" cy="3076500"/>
          </a:xfrm>
          <a:prstGeom prst="rect">
            <a:avLst/>
          </a:prstGeom>
          <a:solidFill>
            <a:srgbClr val="D8D8D8"/>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bg>
      <p:bgPr>
        <a:solidFill>
          <a:srgbClr val="FFCE29"/>
        </a:solidFill>
        <a:effectLst/>
      </p:bgPr>
    </p:bg>
    <p:spTree>
      <p:nvGrpSpPr>
        <p:cNvPr id="1" name="Shape 189"/>
        <p:cNvGrpSpPr/>
        <p:nvPr/>
      </p:nvGrpSpPr>
      <p:grpSpPr>
        <a:xfrm>
          <a:off x="0" y="0"/>
          <a:ext cx="0" cy="0"/>
          <a:chOff x="0" y="0"/>
          <a:chExt cx="0" cy="0"/>
        </a:xfrm>
      </p:grpSpPr>
      <p:sp>
        <p:nvSpPr>
          <p:cNvPr id="190" name="Google Shape;190;p14"/>
          <p:cNvSpPr>
            <a:spLocks noGrp="1"/>
          </p:cNvSpPr>
          <p:nvPr>
            <p:ph type="pic" idx="2"/>
          </p:nvPr>
        </p:nvSpPr>
        <p:spPr>
          <a:xfrm>
            <a:off x="0" y="-1"/>
            <a:ext cx="9144000" cy="5143500"/>
          </a:xfrm>
          <a:prstGeom prst="rect">
            <a:avLst/>
          </a:prstGeom>
          <a:solidFill>
            <a:srgbClr val="D8D8D8"/>
          </a:solidFill>
          <a:ln>
            <a:noFill/>
          </a:ln>
        </p:spPr>
      </p:sp>
      <p:sp>
        <p:nvSpPr>
          <p:cNvPr id="191" name="Google Shape;191;p14"/>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2" name="Google Shape;192;p14"/>
          <p:cNvSpPr txBox="1">
            <a:spLocks noGrp="1"/>
          </p:cNvSpPr>
          <p:nvPr>
            <p:ph type="body" idx="3"/>
          </p:nvPr>
        </p:nvSpPr>
        <p:spPr>
          <a:xfrm>
            <a:off x="0" y="699542"/>
            <a:ext cx="9144000" cy="28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bg>
      <p:bgPr>
        <a:solidFill>
          <a:schemeClr val="accent1"/>
        </a:solidFill>
        <a:effectLst/>
      </p:bgPr>
    </p:bg>
    <p:spTree>
      <p:nvGrpSpPr>
        <p:cNvPr id="1" name="Shape 193"/>
        <p:cNvGrpSpPr/>
        <p:nvPr/>
      </p:nvGrpSpPr>
      <p:grpSpPr>
        <a:xfrm>
          <a:off x="0" y="0"/>
          <a:ext cx="0" cy="0"/>
          <a:chOff x="0" y="0"/>
          <a:chExt cx="0" cy="0"/>
        </a:xfrm>
      </p:grpSpPr>
      <p:sp>
        <p:nvSpPr>
          <p:cNvPr id="194" name="Google Shape;194;p15"/>
          <p:cNvSpPr>
            <a:spLocks noGrp="1"/>
          </p:cNvSpPr>
          <p:nvPr>
            <p:ph type="pic" idx="2"/>
          </p:nvPr>
        </p:nvSpPr>
        <p:spPr>
          <a:xfrm>
            <a:off x="0" y="-1"/>
            <a:ext cx="4572000" cy="514350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bg>
      <p:bgPr>
        <a:solidFill>
          <a:schemeClr val="accent1"/>
        </a:solidFill>
        <a:effectLst/>
      </p:bgPr>
    </p:bg>
    <p:spTree>
      <p:nvGrpSpPr>
        <p:cNvPr id="1" name="Shape 195"/>
        <p:cNvGrpSpPr/>
        <p:nvPr/>
      </p:nvGrpSpPr>
      <p:grpSpPr>
        <a:xfrm>
          <a:off x="0" y="0"/>
          <a:ext cx="0" cy="0"/>
          <a:chOff x="0" y="0"/>
          <a:chExt cx="0" cy="0"/>
        </a:xfrm>
      </p:grpSpPr>
      <p:sp>
        <p:nvSpPr>
          <p:cNvPr id="196" name="Google Shape;196;p16"/>
          <p:cNvSpPr>
            <a:spLocks noGrp="1"/>
          </p:cNvSpPr>
          <p:nvPr>
            <p:ph type="pic" idx="2"/>
          </p:nvPr>
        </p:nvSpPr>
        <p:spPr>
          <a:xfrm>
            <a:off x="6984000" y="-1"/>
            <a:ext cx="2160000" cy="5143500"/>
          </a:xfrm>
          <a:prstGeom prst="rect">
            <a:avLst/>
          </a:prstGeom>
          <a:solidFill>
            <a:srgbClr val="F2F2F2"/>
          </a:solidFill>
          <a:ln>
            <a:noFill/>
          </a:ln>
        </p:spPr>
      </p:sp>
      <p:sp>
        <p:nvSpPr>
          <p:cNvPr id="197" name="Google Shape;197;p16"/>
          <p:cNvSpPr>
            <a:spLocks noGrp="1"/>
          </p:cNvSpPr>
          <p:nvPr>
            <p:ph type="pic" idx="3"/>
          </p:nvPr>
        </p:nvSpPr>
        <p:spPr>
          <a:xfrm>
            <a:off x="4734004" y="2131318"/>
            <a:ext cx="2160000" cy="3012300"/>
          </a:xfrm>
          <a:prstGeom prst="rect">
            <a:avLst/>
          </a:prstGeom>
          <a:solidFill>
            <a:srgbClr val="F2F2F2"/>
          </a:solidFill>
          <a:ln>
            <a:noFill/>
          </a:ln>
        </p:spPr>
      </p:sp>
      <p:sp>
        <p:nvSpPr>
          <p:cNvPr id="198" name="Google Shape;198;p16"/>
          <p:cNvSpPr>
            <a:spLocks noGrp="1"/>
          </p:cNvSpPr>
          <p:nvPr>
            <p:ph type="pic" idx="4"/>
          </p:nvPr>
        </p:nvSpPr>
        <p:spPr>
          <a:xfrm>
            <a:off x="3492000" y="2131318"/>
            <a:ext cx="1152000" cy="3012300"/>
          </a:xfrm>
          <a:prstGeom prst="rect">
            <a:avLst/>
          </a:prstGeom>
          <a:solidFill>
            <a:srgbClr val="F2F2F2"/>
          </a:solidFill>
          <a:ln>
            <a:noFill/>
          </a:ln>
        </p:spPr>
      </p:sp>
      <p:sp>
        <p:nvSpPr>
          <p:cNvPr id="199" name="Google Shape;199;p16"/>
          <p:cNvSpPr>
            <a:spLocks noGrp="1"/>
          </p:cNvSpPr>
          <p:nvPr>
            <p:ph type="pic" idx="5"/>
          </p:nvPr>
        </p:nvSpPr>
        <p:spPr>
          <a:xfrm>
            <a:off x="3492000" y="-1"/>
            <a:ext cx="3393900" cy="2043600"/>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bg>
      <p:bgPr>
        <a:solidFill>
          <a:schemeClr val="accent1"/>
        </a:solidFill>
        <a:effectLst/>
      </p:bgPr>
    </p:bg>
    <p:spTree>
      <p:nvGrpSpPr>
        <p:cNvPr id="1" name="Shape 200"/>
        <p:cNvGrpSpPr/>
        <p:nvPr/>
      </p:nvGrpSpPr>
      <p:grpSpPr>
        <a:xfrm>
          <a:off x="0" y="0"/>
          <a:ext cx="0" cy="0"/>
          <a:chOff x="0" y="0"/>
          <a:chExt cx="0" cy="0"/>
        </a:xfrm>
      </p:grpSpPr>
      <p:sp>
        <p:nvSpPr>
          <p:cNvPr id="201" name="Google Shape;201;p17"/>
          <p:cNvSpPr>
            <a:spLocks noGrp="1"/>
          </p:cNvSpPr>
          <p:nvPr>
            <p:ph type="pic" idx="2"/>
          </p:nvPr>
        </p:nvSpPr>
        <p:spPr>
          <a:xfrm>
            <a:off x="7301328" y="1495130"/>
            <a:ext cx="1840800" cy="3649200"/>
          </a:xfrm>
          <a:prstGeom prst="rect">
            <a:avLst/>
          </a:prstGeom>
          <a:solidFill>
            <a:srgbClr val="F2F2F2"/>
          </a:solidFill>
          <a:ln>
            <a:noFill/>
          </a:ln>
        </p:spPr>
      </p:sp>
      <p:sp>
        <p:nvSpPr>
          <p:cNvPr id="202" name="Google Shape;202;p17"/>
          <p:cNvSpPr>
            <a:spLocks noGrp="1"/>
          </p:cNvSpPr>
          <p:nvPr>
            <p:ph type="pic" idx="3"/>
          </p:nvPr>
        </p:nvSpPr>
        <p:spPr>
          <a:xfrm>
            <a:off x="5476381" y="3386021"/>
            <a:ext cx="3530700" cy="1769100"/>
          </a:xfrm>
          <a:prstGeom prst="rect">
            <a:avLst/>
          </a:prstGeom>
          <a:solidFill>
            <a:srgbClr val="F2F2F2"/>
          </a:solidFill>
          <a:ln>
            <a:noFill/>
          </a:ln>
        </p:spPr>
      </p:sp>
      <p:sp>
        <p:nvSpPr>
          <p:cNvPr id="203" name="Google Shape;203;p17"/>
          <p:cNvSpPr>
            <a:spLocks noGrp="1"/>
          </p:cNvSpPr>
          <p:nvPr>
            <p:ph type="pic" idx="4"/>
          </p:nvPr>
        </p:nvSpPr>
        <p:spPr>
          <a:xfrm>
            <a:off x="3491431" y="1495130"/>
            <a:ext cx="3681900" cy="3649200"/>
          </a:xfrm>
          <a:prstGeom prst="rect">
            <a:avLst/>
          </a:prstGeom>
          <a:solidFill>
            <a:srgbClr val="F2F2F2"/>
          </a:solidFill>
          <a:ln>
            <a:noFill/>
          </a:ln>
        </p:spPr>
      </p:sp>
      <p:sp>
        <p:nvSpPr>
          <p:cNvPr id="204" name="Google Shape;204;p17"/>
          <p:cNvSpPr>
            <a:spLocks noGrp="1"/>
          </p:cNvSpPr>
          <p:nvPr>
            <p:ph type="pic" idx="5"/>
          </p:nvPr>
        </p:nvSpPr>
        <p:spPr>
          <a:xfrm>
            <a:off x="5396868" y="-11318"/>
            <a:ext cx="3681900" cy="3267600"/>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bg>
      <p:bgPr>
        <a:solidFill>
          <a:schemeClr val="accent1"/>
        </a:solidFill>
        <a:effectLst/>
      </p:bgPr>
    </p:bg>
    <p:spTree>
      <p:nvGrpSpPr>
        <p:cNvPr id="1" name="Shape 205"/>
        <p:cNvGrpSpPr/>
        <p:nvPr/>
      </p:nvGrpSpPr>
      <p:grpSpPr>
        <a:xfrm>
          <a:off x="0" y="0"/>
          <a:ext cx="0" cy="0"/>
          <a:chOff x="0" y="0"/>
          <a:chExt cx="0" cy="0"/>
        </a:xfrm>
      </p:grpSpPr>
      <p:sp>
        <p:nvSpPr>
          <p:cNvPr id="206" name="Google Shape;206;p18"/>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7" name="Google Shape;207;p18"/>
          <p:cNvSpPr txBox="1">
            <a:spLocks noGrp="1"/>
          </p:cNvSpPr>
          <p:nvPr>
            <p:ph type="body" idx="2"/>
          </p:nvPr>
        </p:nvSpPr>
        <p:spPr>
          <a:xfrm>
            <a:off x="0" y="699542"/>
            <a:ext cx="9144000" cy="28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8" name="Google Shape;208;p18"/>
          <p:cNvSpPr>
            <a:spLocks noGrp="1"/>
          </p:cNvSpPr>
          <p:nvPr>
            <p:ph type="pic" idx="3"/>
          </p:nvPr>
        </p:nvSpPr>
        <p:spPr>
          <a:xfrm>
            <a:off x="395536" y="1267206"/>
            <a:ext cx="1440300" cy="1728300"/>
          </a:xfrm>
          <a:prstGeom prst="rect">
            <a:avLst/>
          </a:prstGeom>
          <a:solidFill>
            <a:srgbClr val="F2F2F2"/>
          </a:solidFill>
          <a:ln>
            <a:noFill/>
          </a:ln>
        </p:spPr>
      </p:sp>
      <p:sp>
        <p:nvSpPr>
          <p:cNvPr id="209" name="Google Shape;209;p18"/>
          <p:cNvSpPr>
            <a:spLocks noGrp="1"/>
          </p:cNvSpPr>
          <p:nvPr>
            <p:ph type="pic" idx="4"/>
          </p:nvPr>
        </p:nvSpPr>
        <p:spPr>
          <a:xfrm>
            <a:off x="395536" y="3075806"/>
            <a:ext cx="1440300" cy="1728300"/>
          </a:xfrm>
          <a:prstGeom prst="rect">
            <a:avLst/>
          </a:prstGeom>
          <a:solidFill>
            <a:srgbClr val="F2F2F2"/>
          </a:solidFill>
          <a:ln>
            <a:noFill/>
          </a:ln>
        </p:spPr>
      </p:sp>
      <p:sp>
        <p:nvSpPr>
          <p:cNvPr id="210" name="Google Shape;210;p18"/>
          <p:cNvSpPr>
            <a:spLocks noGrp="1"/>
          </p:cNvSpPr>
          <p:nvPr>
            <p:ph type="pic" idx="5"/>
          </p:nvPr>
        </p:nvSpPr>
        <p:spPr>
          <a:xfrm>
            <a:off x="1911680" y="1267206"/>
            <a:ext cx="1440300" cy="1728300"/>
          </a:xfrm>
          <a:prstGeom prst="rect">
            <a:avLst/>
          </a:prstGeom>
          <a:solidFill>
            <a:srgbClr val="F2F2F2"/>
          </a:solidFill>
          <a:ln>
            <a:noFill/>
          </a:ln>
        </p:spPr>
      </p:sp>
      <p:sp>
        <p:nvSpPr>
          <p:cNvPr id="211" name="Google Shape;211;p18"/>
          <p:cNvSpPr>
            <a:spLocks noGrp="1"/>
          </p:cNvSpPr>
          <p:nvPr>
            <p:ph type="pic" idx="6"/>
          </p:nvPr>
        </p:nvSpPr>
        <p:spPr>
          <a:xfrm>
            <a:off x="1911680" y="3075806"/>
            <a:ext cx="1440300" cy="1728300"/>
          </a:xfrm>
          <a:prstGeom prst="rect">
            <a:avLst/>
          </a:prstGeom>
          <a:solidFill>
            <a:srgbClr val="F2F2F2"/>
          </a:solidFill>
          <a:ln>
            <a:noFill/>
          </a:ln>
        </p:spPr>
      </p:sp>
      <p:sp>
        <p:nvSpPr>
          <p:cNvPr id="212" name="Google Shape;212;p18"/>
          <p:cNvSpPr>
            <a:spLocks noGrp="1"/>
          </p:cNvSpPr>
          <p:nvPr>
            <p:ph type="pic" idx="7"/>
          </p:nvPr>
        </p:nvSpPr>
        <p:spPr>
          <a:xfrm>
            <a:off x="5736054" y="1267206"/>
            <a:ext cx="1440300" cy="1728300"/>
          </a:xfrm>
          <a:prstGeom prst="rect">
            <a:avLst/>
          </a:prstGeom>
          <a:solidFill>
            <a:srgbClr val="F2F2F2"/>
          </a:solidFill>
          <a:ln>
            <a:noFill/>
          </a:ln>
        </p:spPr>
      </p:sp>
      <p:sp>
        <p:nvSpPr>
          <p:cNvPr id="213" name="Google Shape;213;p18"/>
          <p:cNvSpPr>
            <a:spLocks noGrp="1"/>
          </p:cNvSpPr>
          <p:nvPr>
            <p:ph type="pic" idx="8"/>
          </p:nvPr>
        </p:nvSpPr>
        <p:spPr>
          <a:xfrm>
            <a:off x="5736055" y="3075806"/>
            <a:ext cx="1440300" cy="1728300"/>
          </a:xfrm>
          <a:prstGeom prst="rect">
            <a:avLst/>
          </a:prstGeom>
          <a:solidFill>
            <a:srgbClr val="F2F2F2"/>
          </a:solidFill>
          <a:ln>
            <a:noFill/>
          </a:ln>
        </p:spPr>
      </p:sp>
      <p:sp>
        <p:nvSpPr>
          <p:cNvPr id="214" name="Google Shape;214;p18"/>
          <p:cNvSpPr>
            <a:spLocks noGrp="1"/>
          </p:cNvSpPr>
          <p:nvPr>
            <p:ph type="pic" idx="9"/>
          </p:nvPr>
        </p:nvSpPr>
        <p:spPr>
          <a:xfrm>
            <a:off x="7252198" y="1267206"/>
            <a:ext cx="1440300" cy="1728300"/>
          </a:xfrm>
          <a:prstGeom prst="rect">
            <a:avLst/>
          </a:prstGeom>
          <a:solidFill>
            <a:srgbClr val="F2F2F2"/>
          </a:solidFill>
          <a:ln>
            <a:noFill/>
          </a:ln>
        </p:spPr>
      </p:sp>
      <p:sp>
        <p:nvSpPr>
          <p:cNvPr id="215" name="Google Shape;215;p18"/>
          <p:cNvSpPr>
            <a:spLocks noGrp="1"/>
          </p:cNvSpPr>
          <p:nvPr>
            <p:ph type="pic" idx="13"/>
          </p:nvPr>
        </p:nvSpPr>
        <p:spPr>
          <a:xfrm>
            <a:off x="7252198" y="3075806"/>
            <a:ext cx="1440300" cy="1728300"/>
          </a:xfrm>
          <a:prstGeom prst="rect">
            <a:avLst/>
          </a:prstGeom>
          <a:solidFill>
            <a:srgbClr val="F2F2F2"/>
          </a:solidFill>
          <a:ln>
            <a:noFill/>
          </a:ln>
        </p:spPr>
      </p:sp>
      <p:sp>
        <p:nvSpPr>
          <p:cNvPr id="216" name="Google Shape;216;p18"/>
          <p:cNvSpPr/>
          <p:nvPr/>
        </p:nvSpPr>
        <p:spPr>
          <a:xfrm>
            <a:off x="3427823" y="1275605"/>
            <a:ext cx="2232300" cy="35283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hapes sets layout">
  <p:cSld name="shapes sets layout">
    <p:bg>
      <p:bgPr>
        <a:blipFill>
          <a:blip r:embed="rId2">
            <a:alphaModFix/>
          </a:blip>
          <a:stretch>
            <a:fillRect/>
          </a:stretch>
        </a:blipFill>
        <a:effectLst/>
      </p:bgPr>
    </p:bg>
    <p:spTree>
      <p:nvGrpSpPr>
        <p:cNvPr id="1" name="Shape 217"/>
        <p:cNvGrpSpPr/>
        <p:nvPr/>
      </p:nvGrpSpPr>
      <p:grpSpPr>
        <a:xfrm>
          <a:off x="0" y="0"/>
          <a:ext cx="0" cy="0"/>
          <a:chOff x="0" y="0"/>
          <a:chExt cx="0" cy="0"/>
        </a:xfrm>
      </p:grpSpPr>
      <p:sp>
        <p:nvSpPr>
          <p:cNvPr id="218" name="Google Shape;218;p19"/>
          <p:cNvSpPr txBox="1">
            <a:spLocks noGrp="1"/>
          </p:cNvSpPr>
          <p:nvPr>
            <p:ph type="body" idx="1"/>
          </p:nvPr>
        </p:nvSpPr>
        <p:spPr>
          <a:xfrm>
            <a:off x="242646" y="92609"/>
            <a:ext cx="8679900" cy="5433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810"/>
              </a:spcBef>
              <a:spcAft>
                <a:spcPts val="0"/>
              </a:spcAft>
              <a:buClr>
                <a:srgbClr val="262626"/>
              </a:buClr>
              <a:buSzPts val="4050"/>
              <a:buFont typeface="Arial"/>
              <a:buNone/>
              <a:defRPr sz="405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219"/>
        <p:cNvGrpSpPr/>
        <p:nvPr/>
      </p:nvGrpSpPr>
      <p:grpSpPr>
        <a:xfrm>
          <a:off x="0" y="0"/>
          <a:ext cx="0" cy="0"/>
          <a:chOff x="0" y="0"/>
          <a:chExt cx="0" cy="0"/>
        </a:xfrm>
      </p:grpSpPr>
      <p:sp>
        <p:nvSpPr>
          <p:cNvPr id="220" name="Google Shape;220;p20"/>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1" name="Google Shape;221;p20"/>
          <p:cNvSpPr/>
          <p:nvPr/>
        </p:nvSpPr>
        <p:spPr>
          <a:xfrm>
            <a:off x="354008" y="1131589"/>
            <a:ext cx="2849700" cy="3649200"/>
          </a:xfrm>
          <a:prstGeom prst="roundRect">
            <a:avLst>
              <a:gd name="adj" fmla="val 396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2" name="Google Shape;222;p20"/>
          <p:cNvSpPr/>
          <p:nvPr/>
        </p:nvSpPr>
        <p:spPr>
          <a:xfrm>
            <a:off x="531932" y="1347500"/>
            <a:ext cx="108600" cy="3240600"/>
          </a:xfrm>
          <a:prstGeom prst="roundRect">
            <a:avLst>
              <a:gd name="adj" fmla="val 50000"/>
            </a:avLst>
          </a:prstGeom>
          <a:solidFill>
            <a:schemeClr val="lt1">
              <a:alpha val="407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3" name="Google Shape;223;p20"/>
          <p:cNvSpPr/>
          <p:nvPr/>
        </p:nvSpPr>
        <p:spPr>
          <a:xfrm rot="5400000">
            <a:off x="2592773" y="1238201"/>
            <a:ext cx="502200" cy="502200"/>
          </a:xfrm>
          <a:prstGeom prst="halfFrame">
            <a:avLst>
              <a:gd name="adj1" fmla="val 23728"/>
              <a:gd name="adj2" fmla="val 24642"/>
            </a:avLst>
          </a:prstGeom>
          <a:solidFill>
            <a:schemeClr val="lt1">
              <a:alpha val="2275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chemeClr val="accent1"/>
        </a:solidFill>
        <a:effectLst/>
      </p:bgPr>
    </p:bg>
    <p:spTree>
      <p:nvGrpSpPr>
        <p:cNvPr id="1" name="Shape 26"/>
        <p:cNvGrpSpPr/>
        <p:nvPr/>
      </p:nvGrpSpPr>
      <p:grpSpPr>
        <a:xfrm>
          <a:off x="0" y="0"/>
          <a:ext cx="0" cy="0"/>
          <a:chOff x="0" y="0"/>
          <a:chExt cx="0" cy="0"/>
        </a:xfrm>
      </p:grpSpPr>
      <p:grpSp>
        <p:nvGrpSpPr>
          <p:cNvPr id="27" name="Google Shape;27;p3"/>
          <p:cNvGrpSpPr/>
          <p:nvPr/>
        </p:nvGrpSpPr>
        <p:grpSpPr>
          <a:xfrm>
            <a:off x="1902711" y="1537517"/>
            <a:ext cx="5620073" cy="3598413"/>
            <a:chOff x="2401342" y="248706"/>
            <a:chExt cx="5620073" cy="3598413"/>
          </a:xfrm>
        </p:grpSpPr>
        <p:sp>
          <p:nvSpPr>
            <p:cNvPr id="28" name="Google Shape;28;p3"/>
            <p:cNvSpPr/>
            <p:nvPr/>
          </p:nvSpPr>
          <p:spPr>
            <a:xfrm>
              <a:off x="4283968" y="941198"/>
              <a:ext cx="957000" cy="957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 name="Google Shape;29;p3"/>
            <p:cNvSpPr/>
            <p:nvPr/>
          </p:nvSpPr>
          <p:spPr>
            <a:xfrm>
              <a:off x="4080672" y="1386488"/>
              <a:ext cx="491100" cy="491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3"/>
            <p:cNvSpPr/>
            <p:nvPr/>
          </p:nvSpPr>
          <p:spPr>
            <a:xfrm>
              <a:off x="3485352" y="1717923"/>
              <a:ext cx="1190700" cy="119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 name="Google Shape;31;p3"/>
            <p:cNvSpPr/>
            <p:nvPr/>
          </p:nvSpPr>
          <p:spPr>
            <a:xfrm>
              <a:off x="2886827" y="1894030"/>
              <a:ext cx="1190700" cy="119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3"/>
            <p:cNvSpPr/>
            <p:nvPr/>
          </p:nvSpPr>
          <p:spPr>
            <a:xfrm>
              <a:off x="2401342" y="2516235"/>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3"/>
            <p:cNvSpPr/>
            <p:nvPr/>
          </p:nvSpPr>
          <p:spPr>
            <a:xfrm>
              <a:off x="3017096" y="2797485"/>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 name="Google Shape;34;p3"/>
            <p:cNvSpPr/>
            <p:nvPr/>
          </p:nvSpPr>
          <p:spPr>
            <a:xfrm>
              <a:off x="3562974" y="2003019"/>
              <a:ext cx="1844100" cy="1844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35;p3"/>
            <p:cNvSpPr/>
            <p:nvPr/>
          </p:nvSpPr>
          <p:spPr>
            <a:xfrm>
              <a:off x="4999309" y="3011131"/>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 name="Google Shape;36;p3"/>
            <p:cNvSpPr/>
            <p:nvPr/>
          </p:nvSpPr>
          <p:spPr>
            <a:xfrm>
              <a:off x="5653222" y="2981733"/>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7;p3"/>
            <p:cNvSpPr/>
            <p:nvPr/>
          </p:nvSpPr>
          <p:spPr>
            <a:xfrm>
              <a:off x="6035666" y="2445747"/>
              <a:ext cx="1363200" cy="136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38;p3"/>
            <p:cNvSpPr/>
            <p:nvPr/>
          </p:nvSpPr>
          <p:spPr>
            <a:xfrm>
              <a:off x="7037784" y="2729409"/>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3"/>
            <p:cNvSpPr/>
            <p:nvPr/>
          </p:nvSpPr>
          <p:spPr>
            <a:xfrm>
              <a:off x="6658215" y="1725625"/>
              <a:ext cx="1363200" cy="136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3"/>
            <p:cNvSpPr/>
            <p:nvPr/>
          </p:nvSpPr>
          <p:spPr>
            <a:xfrm>
              <a:off x="4702059" y="880592"/>
              <a:ext cx="1040100" cy="1040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3"/>
            <p:cNvSpPr/>
            <p:nvPr/>
          </p:nvSpPr>
          <p:spPr>
            <a:xfrm>
              <a:off x="5200227" y="1153449"/>
              <a:ext cx="1040100" cy="1040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3"/>
            <p:cNvSpPr/>
            <p:nvPr/>
          </p:nvSpPr>
          <p:spPr>
            <a:xfrm>
              <a:off x="5945245" y="1484448"/>
              <a:ext cx="701100" cy="701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3"/>
            <p:cNvSpPr/>
            <p:nvPr/>
          </p:nvSpPr>
          <p:spPr>
            <a:xfrm>
              <a:off x="6121822" y="1792219"/>
              <a:ext cx="1040100" cy="1040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44;p3"/>
            <p:cNvSpPr/>
            <p:nvPr/>
          </p:nvSpPr>
          <p:spPr>
            <a:xfrm>
              <a:off x="4251327" y="1369850"/>
              <a:ext cx="2136000" cy="213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45;p3"/>
            <p:cNvSpPr/>
            <p:nvPr/>
          </p:nvSpPr>
          <p:spPr>
            <a:xfrm>
              <a:off x="4765704" y="248706"/>
              <a:ext cx="608700" cy="1216200"/>
            </a:xfrm>
            <a:prstGeom prst="trapezoid">
              <a:avLst>
                <a:gd name="adj" fmla="val 25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6" name="Google Shape;46;p3"/>
          <p:cNvSpPr/>
          <p:nvPr/>
        </p:nvSpPr>
        <p:spPr>
          <a:xfrm>
            <a:off x="0" y="0"/>
            <a:ext cx="9144000" cy="1347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7" name="Google Shape;47;p3"/>
          <p:cNvGrpSpPr/>
          <p:nvPr/>
        </p:nvGrpSpPr>
        <p:grpSpPr>
          <a:xfrm>
            <a:off x="0" y="3798740"/>
            <a:ext cx="9144000" cy="1344850"/>
            <a:chOff x="0" y="3798740"/>
            <a:chExt cx="9144000" cy="1344850"/>
          </a:xfrm>
        </p:grpSpPr>
        <p:sp>
          <p:nvSpPr>
            <p:cNvPr id="48" name="Google Shape;48;p3"/>
            <p:cNvSpPr/>
            <p:nvPr/>
          </p:nvSpPr>
          <p:spPr>
            <a:xfrm>
              <a:off x="0" y="4731990"/>
              <a:ext cx="9144000" cy="411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9" name="Google Shape;49;p3"/>
            <p:cNvSpPr/>
            <p:nvPr/>
          </p:nvSpPr>
          <p:spPr>
            <a:xfrm>
              <a:off x="2195736" y="4299942"/>
              <a:ext cx="576000" cy="57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50;p3"/>
            <p:cNvSpPr/>
            <p:nvPr/>
          </p:nvSpPr>
          <p:spPr>
            <a:xfrm>
              <a:off x="1772072" y="4361681"/>
              <a:ext cx="576000" cy="57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51;p3"/>
            <p:cNvSpPr/>
            <p:nvPr/>
          </p:nvSpPr>
          <p:spPr>
            <a:xfrm>
              <a:off x="1330152" y="4539308"/>
              <a:ext cx="596700" cy="596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3"/>
            <p:cNvSpPr/>
            <p:nvPr/>
          </p:nvSpPr>
          <p:spPr>
            <a:xfrm>
              <a:off x="7092280" y="3798740"/>
              <a:ext cx="596700" cy="596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3"/>
            <p:cNvSpPr/>
            <p:nvPr/>
          </p:nvSpPr>
          <p:spPr>
            <a:xfrm>
              <a:off x="6495678" y="4341143"/>
              <a:ext cx="596700" cy="596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3"/>
            <p:cNvSpPr/>
            <p:nvPr/>
          </p:nvSpPr>
          <p:spPr>
            <a:xfrm>
              <a:off x="6991200" y="4240063"/>
              <a:ext cx="697800" cy="697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Google Shape;55;p3"/>
            <p:cNvSpPr/>
            <p:nvPr/>
          </p:nvSpPr>
          <p:spPr>
            <a:xfrm>
              <a:off x="7392378" y="4244602"/>
              <a:ext cx="593100" cy="593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3"/>
            <p:cNvSpPr/>
            <p:nvPr/>
          </p:nvSpPr>
          <p:spPr>
            <a:xfrm>
              <a:off x="7812360" y="4435486"/>
              <a:ext cx="593100" cy="593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7" name="Google Shape;57;p3"/>
          <p:cNvSpPr txBox="1">
            <a:spLocks noGrp="1"/>
          </p:cNvSpPr>
          <p:nvPr>
            <p:ph type="body" idx="1"/>
          </p:nvPr>
        </p:nvSpPr>
        <p:spPr>
          <a:xfrm>
            <a:off x="0" y="3075806"/>
            <a:ext cx="91440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Google Shape;58;p3"/>
          <p:cNvSpPr txBox="1">
            <a:spLocks noGrp="1"/>
          </p:cNvSpPr>
          <p:nvPr>
            <p:ph type="body" idx="2"/>
          </p:nvPr>
        </p:nvSpPr>
        <p:spPr>
          <a:xfrm>
            <a:off x="-148" y="3723878"/>
            <a:ext cx="9144000" cy="28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59" name="Google Shape;59;p3"/>
          <p:cNvGrpSpPr/>
          <p:nvPr/>
        </p:nvGrpSpPr>
        <p:grpSpPr>
          <a:xfrm>
            <a:off x="6535596" y="1104508"/>
            <a:ext cx="672742" cy="486324"/>
            <a:chOff x="6495678" y="1779663"/>
            <a:chExt cx="672742" cy="486324"/>
          </a:xfrm>
        </p:grpSpPr>
        <p:sp>
          <p:nvSpPr>
            <p:cNvPr id="60" name="Google Shape;60;p3"/>
            <p:cNvSpPr/>
            <p:nvPr/>
          </p:nvSpPr>
          <p:spPr>
            <a:xfrm>
              <a:off x="6588225" y="1779663"/>
              <a:ext cx="432000" cy="43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 name="Google Shape;61;p3"/>
            <p:cNvSpPr/>
            <p:nvPr/>
          </p:nvSpPr>
          <p:spPr>
            <a:xfrm>
              <a:off x="6872020" y="1913390"/>
              <a:ext cx="296400" cy="2964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3"/>
            <p:cNvSpPr/>
            <p:nvPr/>
          </p:nvSpPr>
          <p:spPr>
            <a:xfrm>
              <a:off x="6495678" y="1995687"/>
              <a:ext cx="270300" cy="27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3"/>
            <p:cNvSpPr/>
            <p:nvPr/>
          </p:nvSpPr>
          <p:spPr>
            <a:xfrm>
              <a:off x="6698826" y="1995687"/>
              <a:ext cx="270300" cy="27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4" name="Google Shape;64;p3"/>
          <p:cNvGrpSpPr/>
          <p:nvPr/>
        </p:nvGrpSpPr>
        <p:grpSpPr>
          <a:xfrm>
            <a:off x="2099189" y="2183209"/>
            <a:ext cx="524537" cy="379187"/>
            <a:chOff x="6495678" y="1779663"/>
            <a:chExt cx="672742" cy="486324"/>
          </a:xfrm>
        </p:grpSpPr>
        <p:sp>
          <p:nvSpPr>
            <p:cNvPr id="65" name="Google Shape;65;p3"/>
            <p:cNvSpPr/>
            <p:nvPr/>
          </p:nvSpPr>
          <p:spPr>
            <a:xfrm>
              <a:off x="6588225" y="1779663"/>
              <a:ext cx="432000" cy="43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3"/>
            <p:cNvSpPr/>
            <p:nvPr/>
          </p:nvSpPr>
          <p:spPr>
            <a:xfrm>
              <a:off x="6872020" y="1913390"/>
              <a:ext cx="296400" cy="2964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 name="Google Shape;67;p3"/>
            <p:cNvSpPr/>
            <p:nvPr/>
          </p:nvSpPr>
          <p:spPr>
            <a:xfrm>
              <a:off x="6495678" y="1995687"/>
              <a:ext cx="270300" cy="27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8" name="Google Shape;68;p3"/>
            <p:cNvSpPr/>
            <p:nvPr/>
          </p:nvSpPr>
          <p:spPr>
            <a:xfrm>
              <a:off x="6698826" y="1995687"/>
              <a:ext cx="270300" cy="27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9" name="Google Shape;69;p3"/>
          <p:cNvGrpSpPr/>
          <p:nvPr/>
        </p:nvGrpSpPr>
        <p:grpSpPr>
          <a:xfrm>
            <a:off x="4249055" y="497586"/>
            <a:ext cx="645890" cy="1241591"/>
            <a:chOff x="5304862" y="-789923"/>
            <a:chExt cx="645890" cy="1241591"/>
          </a:xfrm>
        </p:grpSpPr>
        <p:grpSp>
          <p:nvGrpSpPr>
            <p:cNvPr id="70" name="Google Shape;70;p3"/>
            <p:cNvGrpSpPr/>
            <p:nvPr/>
          </p:nvGrpSpPr>
          <p:grpSpPr>
            <a:xfrm>
              <a:off x="5377232" y="-789923"/>
              <a:ext cx="495969" cy="1052585"/>
              <a:chOff x="5868144" y="-857099"/>
              <a:chExt cx="495969" cy="1052585"/>
            </a:xfrm>
          </p:grpSpPr>
          <p:sp>
            <p:nvSpPr>
              <p:cNvPr id="71" name="Google Shape;71;p3"/>
              <p:cNvSpPr/>
              <p:nvPr/>
            </p:nvSpPr>
            <p:spPr>
              <a:xfrm>
                <a:off x="5868144" y="-853769"/>
                <a:ext cx="495969" cy="1049255"/>
              </a:xfrm>
              <a:custGeom>
                <a:avLst/>
                <a:gdLst/>
                <a:ahLst/>
                <a:cxnLst/>
                <a:rect l="l" t="t" r="r" b="b"/>
                <a:pathLst>
                  <a:path w="495969" h="1049255" extrusionOk="0">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Google Shape;72;p3"/>
              <p:cNvSpPr/>
              <p:nvPr/>
            </p:nvSpPr>
            <p:spPr>
              <a:xfrm>
                <a:off x="5939427" y="102551"/>
                <a:ext cx="364003" cy="92935"/>
              </a:xfrm>
              <a:custGeom>
                <a:avLst/>
                <a:gdLst/>
                <a:ahLst/>
                <a:cxnLst/>
                <a:rect l="l" t="t" r="r" b="b"/>
                <a:pathLst>
                  <a:path w="364003" h="92935" extrusionOk="0">
                    <a:moveTo>
                      <a:pt x="0" y="0"/>
                    </a:moveTo>
                    <a:lnTo>
                      <a:pt x="364003" y="0"/>
                    </a:lnTo>
                    <a:lnTo>
                      <a:pt x="336518" y="92935"/>
                    </a:lnTo>
                    <a:lnTo>
                      <a:pt x="25174" y="92935"/>
                    </a:lnTo>
                    <a:close/>
                  </a:path>
                </a:pathLst>
              </a:cu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3"/>
              <p:cNvSpPr/>
              <p:nvPr/>
            </p:nvSpPr>
            <p:spPr>
              <a:xfrm>
                <a:off x="5893989" y="-857099"/>
                <a:ext cx="444279" cy="350537"/>
              </a:xfrm>
              <a:custGeom>
                <a:avLst/>
                <a:gdLst/>
                <a:ahLst/>
                <a:cxnLst/>
                <a:rect l="l" t="t" r="r" b="b"/>
                <a:pathLst>
                  <a:path w="444279" h="350537" extrusionOk="0">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4" name="Google Shape;74;p3"/>
            <p:cNvSpPr/>
            <p:nvPr/>
          </p:nvSpPr>
          <p:spPr>
            <a:xfrm>
              <a:off x="5535216" y="-351600"/>
              <a:ext cx="180000" cy="180000"/>
            </a:xfrm>
            <a:prstGeom prst="ellipse">
              <a:avLst/>
            </a:prstGeom>
            <a:solidFill>
              <a:schemeClr val="lt1"/>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3"/>
            <p:cNvSpPr/>
            <p:nvPr/>
          </p:nvSpPr>
          <p:spPr>
            <a:xfrm flipH="1">
              <a:off x="5614416" y="6445"/>
              <a:ext cx="21600" cy="432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3"/>
            <p:cNvSpPr/>
            <p:nvPr/>
          </p:nvSpPr>
          <p:spPr>
            <a:xfrm>
              <a:off x="5304862"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7" name="Google Shape;77;p3"/>
            <p:cNvSpPr/>
            <p:nvPr/>
          </p:nvSpPr>
          <p:spPr>
            <a:xfrm flipH="1">
              <a:off x="5807099"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accent1"/>
        </a:solidFill>
        <a:effectLst/>
      </p:bgPr>
    </p:bg>
    <p:spTree>
      <p:nvGrpSpPr>
        <p:cNvPr id="1" name="Shape 79"/>
        <p:cNvGrpSpPr/>
        <p:nvPr/>
      </p:nvGrpSpPr>
      <p:grpSpPr>
        <a:xfrm>
          <a:off x="0" y="0"/>
          <a:ext cx="0" cy="0"/>
          <a:chOff x="0" y="0"/>
          <a:chExt cx="0" cy="0"/>
        </a:xfrm>
      </p:grpSpPr>
      <p:sp>
        <p:nvSpPr>
          <p:cNvPr id="80" name="Google Shape;80;p5"/>
          <p:cNvSpPr/>
          <p:nvPr/>
        </p:nvSpPr>
        <p:spPr>
          <a:xfrm>
            <a:off x="0" y="0"/>
            <a:ext cx="2987700" cy="5143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 name="Google Shape;81;p5"/>
          <p:cNvSpPr txBox="1">
            <a:spLocks noGrp="1"/>
          </p:cNvSpPr>
          <p:nvPr>
            <p:ph type="body" idx="1"/>
          </p:nvPr>
        </p:nvSpPr>
        <p:spPr>
          <a:xfrm>
            <a:off x="467544" y="411510"/>
            <a:ext cx="2303400" cy="13683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5"/>
          <p:cNvSpPr txBox="1">
            <a:spLocks noGrp="1"/>
          </p:cNvSpPr>
          <p:nvPr>
            <p:ph type="body" idx="2"/>
          </p:nvPr>
        </p:nvSpPr>
        <p:spPr>
          <a:xfrm>
            <a:off x="467544" y="1779662"/>
            <a:ext cx="2303400" cy="5040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83" name="Google Shape;83;p5"/>
          <p:cNvGrpSpPr/>
          <p:nvPr/>
        </p:nvGrpSpPr>
        <p:grpSpPr>
          <a:xfrm>
            <a:off x="0" y="2571729"/>
            <a:ext cx="2984955" cy="2571829"/>
            <a:chOff x="0" y="2571729"/>
            <a:chExt cx="2984955" cy="2571829"/>
          </a:xfrm>
        </p:grpSpPr>
        <p:grpSp>
          <p:nvGrpSpPr>
            <p:cNvPr id="84" name="Google Shape;84;p5"/>
            <p:cNvGrpSpPr/>
            <p:nvPr/>
          </p:nvGrpSpPr>
          <p:grpSpPr>
            <a:xfrm>
              <a:off x="0" y="4032469"/>
              <a:ext cx="2984955" cy="1111089"/>
              <a:chOff x="0" y="4032469"/>
              <a:chExt cx="2984955" cy="1111089"/>
            </a:xfrm>
          </p:grpSpPr>
          <p:sp>
            <p:nvSpPr>
              <p:cNvPr id="85" name="Google Shape;85;p5"/>
              <p:cNvSpPr/>
              <p:nvPr/>
            </p:nvSpPr>
            <p:spPr>
              <a:xfrm>
                <a:off x="2527176" y="4443958"/>
                <a:ext cx="457200" cy="69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6" name="Google Shape;86;p5"/>
              <p:cNvSpPr/>
              <p:nvPr/>
            </p:nvSpPr>
            <p:spPr>
              <a:xfrm>
                <a:off x="2128455" y="4032469"/>
                <a:ext cx="856500" cy="856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7" name="Google Shape;87;p5"/>
              <p:cNvSpPr/>
              <p:nvPr/>
            </p:nvSpPr>
            <p:spPr>
              <a:xfrm>
                <a:off x="0" y="4363963"/>
                <a:ext cx="449100" cy="779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8" name="Google Shape;88;p5"/>
              <p:cNvSpPr/>
              <p:nvPr/>
            </p:nvSpPr>
            <p:spPr>
              <a:xfrm>
                <a:off x="0" y="4117025"/>
                <a:ext cx="457200" cy="457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89" name="Google Shape;89;p5"/>
            <p:cNvSpPr/>
            <p:nvPr/>
          </p:nvSpPr>
          <p:spPr>
            <a:xfrm>
              <a:off x="0" y="3170955"/>
              <a:ext cx="2544134" cy="1972545"/>
            </a:xfrm>
            <a:custGeom>
              <a:avLst/>
              <a:gdLst/>
              <a:ahLst/>
              <a:cxnLst/>
              <a:rect l="l" t="t" r="r" b="b"/>
              <a:pathLst>
                <a:path w="2544134" h="1972545" extrusionOk="0">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90" name="Google Shape;90;p5"/>
            <p:cNvGrpSpPr/>
            <p:nvPr/>
          </p:nvGrpSpPr>
          <p:grpSpPr>
            <a:xfrm>
              <a:off x="1278210" y="2571729"/>
              <a:ext cx="413370" cy="794618"/>
              <a:chOff x="5304862" y="-789923"/>
              <a:chExt cx="645890" cy="1241591"/>
            </a:xfrm>
          </p:grpSpPr>
          <p:grpSp>
            <p:nvGrpSpPr>
              <p:cNvPr id="91" name="Google Shape;91;p5"/>
              <p:cNvGrpSpPr/>
              <p:nvPr/>
            </p:nvGrpSpPr>
            <p:grpSpPr>
              <a:xfrm>
                <a:off x="5377232" y="-789923"/>
                <a:ext cx="495969" cy="1052585"/>
                <a:chOff x="5868144" y="-857099"/>
                <a:chExt cx="495969" cy="1052585"/>
              </a:xfrm>
            </p:grpSpPr>
            <p:sp>
              <p:nvSpPr>
                <p:cNvPr id="92" name="Google Shape;92;p5"/>
                <p:cNvSpPr/>
                <p:nvPr/>
              </p:nvSpPr>
              <p:spPr>
                <a:xfrm>
                  <a:off x="5868144" y="-853769"/>
                  <a:ext cx="495969" cy="1049255"/>
                </a:xfrm>
                <a:custGeom>
                  <a:avLst/>
                  <a:gdLst/>
                  <a:ahLst/>
                  <a:cxnLst/>
                  <a:rect l="l" t="t" r="r" b="b"/>
                  <a:pathLst>
                    <a:path w="495969" h="1049255" extrusionOk="0">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5"/>
                <p:cNvSpPr/>
                <p:nvPr/>
              </p:nvSpPr>
              <p:spPr>
                <a:xfrm>
                  <a:off x="5939427" y="102551"/>
                  <a:ext cx="364003" cy="92935"/>
                </a:xfrm>
                <a:custGeom>
                  <a:avLst/>
                  <a:gdLst/>
                  <a:ahLst/>
                  <a:cxnLst/>
                  <a:rect l="l" t="t" r="r" b="b"/>
                  <a:pathLst>
                    <a:path w="364003" h="92935" extrusionOk="0">
                      <a:moveTo>
                        <a:pt x="0" y="0"/>
                      </a:moveTo>
                      <a:lnTo>
                        <a:pt x="364003" y="0"/>
                      </a:lnTo>
                      <a:lnTo>
                        <a:pt x="336518" y="92935"/>
                      </a:lnTo>
                      <a:lnTo>
                        <a:pt x="25174" y="92935"/>
                      </a:lnTo>
                      <a:close/>
                    </a:path>
                  </a:pathLst>
                </a:cu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5"/>
                <p:cNvSpPr/>
                <p:nvPr/>
              </p:nvSpPr>
              <p:spPr>
                <a:xfrm>
                  <a:off x="5893989" y="-857099"/>
                  <a:ext cx="444279" cy="350537"/>
                </a:xfrm>
                <a:custGeom>
                  <a:avLst/>
                  <a:gdLst/>
                  <a:ahLst/>
                  <a:cxnLst/>
                  <a:rect l="l" t="t" r="r" b="b"/>
                  <a:pathLst>
                    <a:path w="444279" h="350537" extrusionOk="0">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95" name="Google Shape;95;p5"/>
              <p:cNvSpPr/>
              <p:nvPr/>
            </p:nvSpPr>
            <p:spPr>
              <a:xfrm>
                <a:off x="5535216" y="-351600"/>
                <a:ext cx="180000" cy="180000"/>
              </a:xfrm>
              <a:prstGeom prst="ellipse">
                <a:avLst/>
              </a:prstGeom>
              <a:solidFill>
                <a:schemeClr val="lt1"/>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6" name="Google Shape;96;p5"/>
              <p:cNvSpPr/>
              <p:nvPr/>
            </p:nvSpPr>
            <p:spPr>
              <a:xfrm flipH="1">
                <a:off x="5614416" y="6445"/>
                <a:ext cx="21600" cy="432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Google Shape;97;p5"/>
              <p:cNvSpPr/>
              <p:nvPr/>
            </p:nvSpPr>
            <p:spPr>
              <a:xfrm>
                <a:off x="5304862"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5"/>
              <p:cNvSpPr/>
              <p:nvPr/>
            </p:nvSpPr>
            <p:spPr>
              <a:xfrm flipH="1">
                <a:off x="5807099"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sp>
        <p:nvSpPr>
          <p:cNvPr id="99" name="Google Shape;99;p5"/>
          <p:cNvSpPr/>
          <p:nvPr/>
        </p:nvSpPr>
        <p:spPr>
          <a:xfrm>
            <a:off x="251520" y="339502"/>
            <a:ext cx="8640900" cy="4464600"/>
          </a:xfrm>
          <a:prstGeom prst="frame">
            <a:avLst>
              <a:gd name="adj1" fmla="val 1236"/>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chemeClr val="accent1"/>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sic Layout">
  <p:cSld name="Basic Layout">
    <p:bg>
      <p:bgPr>
        <a:solidFill>
          <a:schemeClr val="accent1"/>
        </a:solidFill>
        <a:effectLst/>
      </p:bgPr>
    </p:bg>
    <p:spTree>
      <p:nvGrpSpPr>
        <p:cNvPr id="1" name="Shape 101"/>
        <p:cNvGrpSpPr/>
        <p:nvPr/>
      </p:nvGrpSpPr>
      <p:grpSpPr>
        <a:xfrm>
          <a:off x="0" y="0"/>
          <a:ext cx="0" cy="0"/>
          <a:chOff x="0" y="0"/>
          <a:chExt cx="0" cy="0"/>
        </a:xfrm>
      </p:grpSpPr>
      <p:sp>
        <p:nvSpPr>
          <p:cNvPr id="102" name="Google Shape;102;p7"/>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3" name="Google Shape;103;p7"/>
          <p:cNvSpPr txBox="1">
            <a:spLocks noGrp="1"/>
          </p:cNvSpPr>
          <p:nvPr>
            <p:ph type="body" idx="2"/>
          </p:nvPr>
        </p:nvSpPr>
        <p:spPr>
          <a:xfrm>
            <a:off x="0" y="699542"/>
            <a:ext cx="9144000" cy="28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 name="Google Shape;104;p7"/>
          <p:cNvSpPr/>
          <p:nvPr/>
        </p:nvSpPr>
        <p:spPr>
          <a:xfrm>
            <a:off x="0" y="4948014"/>
            <a:ext cx="9144000" cy="2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nvGrpSpPr>
          <p:cNvPr id="105" name="Google Shape;105;p7"/>
          <p:cNvGrpSpPr/>
          <p:nvPr/>
        </p:nvGrpSpPr>
        <p:grpSpPr>
          <a:xfrm>
            <a:off x="8001704" y="3940071"/>
            <a:ext cx="1142422" cy="1189140"/>
            <a:chOff x="4572000" y="387039"/>
            <a:chExt cx="4569687" cy="4756561"/>
          </a:xfrm>
        </p:grpSpPr>
        <p:sp>
          <p:nvSpPr>
            <p:cNvPr id="106" name="Google Shape;106;p7"/>
            <p:cNvSpPr/>
            <p:nvPr/>
          </p:nvSpPr>
          <p:spPr>
            <a:xfrm>
              <a:off x="4572000" y="1408870"/>
              <a:ext cx="4569687" cy="3734730"/>
            </a:xfrm>
            <a:custGeom>
              <a:avLst/>
              <a:gdLst/>
              <a:ahLst/>
              <a:cxnLst/>
              <a:rect l="l" t="t" r="r" b="b"/>
              <a:pathLst>
                <a:path w="4569687" h="3734730" extrusionOk="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7" name="Google Shape;107;p7"/>
            <p:cNvGrpSpPr/>
            <p:nvPr/>
          </p:nvGrpSpPr>
          <p:grpSpPr>
            <a:xfrm>
              <a:off x="6992361" y="387039"/>
              <a:ext cx="704924" cy="1355072"/>
              <a:chOff x="5304862" y="-789923"/>
              <a:chExt cx="645890" cy="1241591"/>
            </a:xfrm>
          </p:grpSpPr>
          <p:grpSp>
            <p:nvGrpSpPr>
              <p:cNvPr id="108" name="Google Shape;108;p7"/>
              <p:cNvGrpSpPr/>
              <p:nvPr/>
            </p:nvGrpSpPr>
            <p:grpSpPr>
              <a:xfrm>
                <a:off x="5377232" y="-789923"/>
                <a:ext cx="495969" cy="1052585"/>
                <a:chOff x="5868144" y="-857099"/>
                <a:chExt cx="495969" cy="1052585"/>
              </a:xfrm>
            </p:grpSpPr>
            <p:sp>
              <p:nvSpPr>
                <p:cNvPr id="109" name="Google Shape;109;p7"/>
                <p:cNvSpPr/>
                <p:nvPr/>
              </p:nvSpPr>
              <p:spPr>
                <a:xfrm>
                  <a:off x="5868144" y="-853769"/>
                  <a:ext cx="495969" cy="1049255"/>
                </a:xfrm>
                <a:custGeom>
                  <a:avLst/>
                  <a:gdLst/>
                  <a:ahLst/>
                  <a:cxnLst/>
                  <a:rect l="l" t="t" r="r" b="b"/>
                  <a:pathLst>
                    <a:path w="495969" h="1049255" extrusionOk="0">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 name="Google Shape;110;p7"/>
                <p:cNvSpPr/>
                <p:nvPr/>
              </p:nvSpPr>
              <p:spPr>
                <a:xfrm>
                  <a:off x="5939427" y="102551"/>
                  <a:ext cx="364003" cy="92935"/>
                </a:xfrm>
                <a:custGeom>
                  <a:avLst/>
                  <a:gdLst/>
                  <a:ahLst/>
                  <a:cxnLst/>
                  <a:rect l="l" t="t" r="r" b="b"/>
                  <a:pathLst>
                    <a:path w="364003" h="92935" extrusionOk="0">
                      <a:moveTo>
                        <a:pt x="0" y="0"/>
                      </a:moveTo>
                      <a:lnTo>
                        <a:pt x="364003" y="0"/>
                      </a:lnTo>
                      <a:lnTo>
                        <a:pt x="336518" y="92935"/>
                      </a:lnTo>
                      <a:lnTo>
                        <a:pt x="25174" y="92935"/>
                      </a:lnTo>
                      <a:close/>
                    </a:path>
                  </a:pathLst>
                </a:cu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7"/>
                <p:cNvSpPr/>
                <p:nvPr/>
              </p:nvSpPr>
              <p:spPr>
                <a:xfrm>
                  <a:off x="5893989" y="-857099"/>
                  <a:ext cx="444279" cy="350537"/>
                </a:xfrm>
                <a:custGeom>
                  <a:avLst/>
                  <a:gdLst/>
                  <a:ahLst/>
                  <a:cxnLst/>
                  <a:rect l="l" t="t" r="r" b="b"/>
                  <a:pathLst>
                    <a:path w="444279" h="350537" extrusionOk="0">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2" name="Google Shape;112;p7"/>
              <p:cNvSpPr/>
              <p:nvPr/>
            </p:nvSpPr>
            <p:spPr>
              <a:xfrm>
                <a:off x="5535216" y="-351600"/>
                <a:ext cx="180000" cy="180000"/>
              </a:xfrm>
              <a:prstGeom prst="ellipse">
                <a:avLst/>
              </a:prstGeom>
              <a:solidFill>
                <a:schemeClr val="lt1"/>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3" name="Google Shape;113;p7"/>
              <p:cNvSpPr/>
              <p:nvPr/>
            </p:nvSpPr>
            <p:spPr>
              <a:xfrm flipH="1">
                <a:off x="5614416" y="6445"/>
                <a:ext cx="21600" cy="432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7"/>
              <p:cNvSpPr/>
              <p:nvPr/>
            </p:nvSpPr>
            <p:spPr>
              <a:xfrm>
                <a:off x="5304862"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7"/>
              <p:cNvSpPr/>
              <p:nvPr/>
            </p:nvSpPr>
            <p:spPr>
              <a:xfrm flipH="1">
                <a:off x="5807099"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Hello Slide Layout">
  <p:cSld name="1_Hello Slide Layout">
    <p:bg>
      <p:bgPr>
        <a:solidFill>
          <a:schemeClr val="accent1"/>
        </a:solidFill>
        <a:effectLst/>
      </p:bgPr>
    </p:bg>
    <p:spTree>
      <p:nvGrpSpPr>
        <p:cNvPr id="1" name="Shape 116"/>
        <p:cNvGrpSpPr/>
        <p:nvPr/>
      </p:nvGrpSpPr>
      <p:grpSpPr>
        <a:xfrm>
          <a:off x="0" y="0"/>
          <a:ext cx="0" cy="0"/>
          <a:chOff x="0" y="0"/>
          <a:chExt cx="0" cy="0"/>
        </a:xfrm>
      </p:grpSpPr>
      <p:sp>
        <p:nvSpPr>
          <p:cNvPr id="117" name="Google Shape;117;p8"/>
          <p:cNvSpPr/>
          <p:nvPr/>
        </p:nvSpPr>
        <p:spPr>
          <a:xfrm>
            <a:off x="0" y="0"/>
            <a:ext cx="9144000" cy="1347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8" name="Google Shape;118;p8"/>
          <p:cNvGrpSpPr/>
          <p:nvPr/>
        </p:nvGrpSpPr>
        <p:grpSpPr>
          <a:xfrm>
            <a:off x="1902711" y="232356"/>
            <a:ext cx="5620073" cy="4638344"/>
            <a:chOff x="1902711" y="497586"/>
            <a:chExt cx="5620073" cy="4638344"/>
          </a:xfrm>
        </p:grpSpPr>
        <p:grpSp>
          <p:nvGrpSpPr>
            <p:cNvPr id="119" name="Google Shape;119;p8"/>
            <p:cNvGrpSpPr/>
            <p:nvPr/>
          </p:nvGrpSpPr>
          <p:grpSpPr>
            <a:xfrm>
              <a:off x="1902711" y="1537517"/>
              <a:ext cx="5620073" cy="3598413"/>
              <a:chOff x="2401342" y="248706"/>
              <a:chExt cx="5620073" cy="3598413"/>
            </a:xfrm>
          </p:grpSpPr>
          <p:sp>
            <p:nvSpPr>
              <p:cNvPr id="120" name="Google Shape;120;p8"/>
              <p:cNvSpPr/>
              <p:nvPr/>
            </p:nvSpPr>
            <p:spPr>
              <a:xfrm>
                <a:off x="4283968" y="941198"/>
                <a:ext cx="957000" cy="957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8"/>
              <p:cNvSpPr/>
              <p:nvPr/>
            </p:nvSpPr>
            <p:spPr>
              <a:xfrm>
                <a:off x="4080672" y="1386488"/>
                <a:ext cx="491100" cy="491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8"/>
              <p:cNvSpPr/>
              <p:nvPr/>
            </p:nvSpPr>
            <p:spPr>
              <a:xfrm>
                <a:off x="3485352" y="1717923"/>
                <a:ext cx="1190700" cy="119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p8"/>
              <p:cNvSpPr/>
              <p:nvPr/>
            </p:nvSpPr>
            <p:spPr>
              <a:xfrm>
                <a:off x="2886827" y="1894030"/>
                <a:ext cx="1190700" cy="119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8"/>
              <p:cNvSpPr/>
              <p:nvPr/>
            </p:nvSpPr>
            <p:spPr>
              <a:xfrm>
                <a:off x="2401342" y="2516235"/>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8"/>
              <p:cNvSpPr/>
              <p:nvPr/>
            </p:nvSpPr>
            <p:spPr>
              <a:xfrm>
                <a:off x="3017096" y="2797485"/>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8"/>
              <p:cNvSpPr/>
              <p:nvPr/>
            </p:nvSpPr>
            <p:spPr>
              <a:xfrm>
                <a:off x="3562974" y="2003019"/>
                <a:ext cx="1844100" cy="1844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8"/>
              <p:cNvSpPr/>
              <p:nvPr/>
            </p:nvSpPr>
            <p:spPr>
              <a:xfrm>
                <a:off x="4999309" y="3011131"/>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8"/>
              <p:cNvSpPr/>
              <p:nvPr/>
            </p:nvSpPr>
            <p:spPr>
              <a:xfrm>
                <a:off x="5653222" y="2981733"/>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8"/>
              <p:cNvSpPr/>
              <p:nvPr/>
            </p:nvSpPr>
            <p:spPr>
              <a:xfrm>
                <a:off x="6035666" y="2445747"/>
                <a:ext cx="1363200" cy="136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8"/>
              <p:cNvSpPr/>
              <p:nvPr/>
            </p:nvSpPr>
            <p:spPr>
              <a:xfrm>
                <a:off x="7037784" y="2729409"/>
                <a:ext cx="784800" cy="78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8"/>
              <p:cNvSpPr/>
              <p:nvPr/>
            </p:nvSpPr>
            <p:spPr>
              <a:xfrm>
                <a:off x="6658215" y="1725625"/>
                <a:ext cx="1363200" cy="136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2" name="Google Shape;132;p8"/>
              <p:cNvSpPr/>
              <p:nvPr/>
            </p:nvSpPr>
            <p:spPr>
              <a:xfrm>
                <a:off x="4702059" y="880592"/>
                <a:ext cx="1040100" cy="1040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 name="Google Shape;133;p8"/>
              <p:cNvSpPr/>
              <p:nvPr/>
            </p:nvSpPr>
            <p:spPr>
              <a:xfrm>
                <a:off x="5200227" y="1153449"/>
                <a:ext cx="1040100" cy="1040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8"/>
              <p:cNvSpPr/>
              <p:nvPr/>
            </p:nvSpPr>
            <p:spPr>
              <a:xfrm>
                <a:off x="5945245" y="1484448"/>
                <a:ext cx="701100" cy="701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8"/>
              <p:cNvSpPr/>
              <p:nvPr/>
            </p:nvSpPr>
            <p:spPr>
              <a:xfrm>
                <a:off x="6121822" y="1792219"/>
                <a:ext cx="1040100" cy="1040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 name="Google Shape;136;p8"/>
              <p:cNvSpPr/>
              <p:nvPr/>
            </p:nvSpPr>
            <p:spPr>
              <a:xfrm>
                <a:off x="4251327" y="1369850"/>
                <a:ext cx="2136000" cy="213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8"/>
              <p:cNvSpPr/>
              <p:nvPr/>
            </p:nvSpPr>
            <p:spPr>
              <a:xfrm>
                <a:off x="4765704" y="248706"/>
                <a:ext cx="608700" cy="1216200"/>
              </a:xfrm>
              <a:prstGeom prst="trapezoid">
                <a:avLst>
                  <a:gd name="adj" fmla="val 25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38" name="Google Shape;138;p8"/>
            <p:cNvGrpSpPr/>
            <p:nvPr/>
          </p:nvGrpSpPr>
          <p:grpSpPr>
            <a:xfrm>
              <a:off x="4249055" y="497586"/>
              <a:ext cx="645890" cy="1241591"/>
              <a:chOff x="5304862" y="-789923"/>
              <a:chExt cx="645890" cy="1241591"/>
            </a:xfrm>
          </p:grpSpPr>
          <p:grpSp>
            <p:nvGrpSpPr>
              <p:cNvPr id="139" name="Google Shape;139;p8"/>
              <p:cNvGrpSpPr/>
              <p:nvPr/>
            </p:nvGrpSpPr>
            <p:grpSpPr>
              <a:xfrm>
                <a:off x="5377232" y="-789923"/>
                <a:ext cx="495969" cy="1052585"/>
                <a:chOff x="5868144" y="-857099"/>
                <a:chExt cx="495969" cy="1052585"/>
              </a:xfrm>
            </p:grpSpPr>
            <p:sp>
              <p:nvSpPr>
                <p:cNvPr id="140" name="Google Shape;140;p8"/>
                <p:cNvSpPr/>
                <p:nvPr/>
              </p:nvSpPr>
              <p:spPr>
                <a:xfrm>
                  <a:off x="5868144" y="-853769"/>
                  <a:ext cx="495969" cy="1049255"/>
                </a:xfrm>
                <a:custGeom>
                  <a:avLst/>
                  <a:gdLst/>
                  <a:ahLst/>
                  <a:cxnLst/>
                  <a:rect l="l" t="t" r="r" b="b"/>
                  <a:pathLst>
                    <a:path w="495969" h="1049255" extrusionOk="0">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 name="Google Shape;141;p8"/>
                <p:cNvSpPr/>
                <p:nvPr/>
              </p:nvSpPr>
              <p:spPr>
                <a:xfrm>
                  <a:off x="5939427" y="102551"/>
                  <a:ext cx="364003" cy="92935"/>
                </a:xfrm>
                <a:custGeom>
                  <a:avLst/>
                  <a:gdLst/>
                  <a:ahLst/>
                  <a:cxnLst/>
                  <a:rect l="l" t="t" r="r" b="b"/>
                  <a:pathLst>
                    <a:path w="364003" h="92935" extrusionOk="0">
                      <a:moveTo>
                        <a:pt x="0" y="0"/>
                      </a:moveTo>
                      <a:lnTo>
                        <a:pt x="364003" y="0"/>
                      </a:lnTo>
                      <a:lnTo>
                        <a:pt x="336518" y="92935"/>
                      </a:lnTo>
                      <a:lnTo>
                        <a:pt x="25174" y="92935"/>
                      </a:lnTo>
                      <a:close/>
                    </a:path>
                  </a:pathLst>
                </a:cu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 name="Google Shape;142;p8"/>
                <p:cNvSpPr/>
                <p:nvPr/>
              </p:nvSpPr>
              <p:spPr>
                <a:xfrm>
                  <a:off x="5893989" y="-857099"/>
                  <a:ext cx="444279" cy="350537"/>
                </a:xfrm>
                <a:custGeom>
                  <a:avLst/>
                  <a:gdLst/>
                  <a:ahLst/>
                  <a:cxnLst/>
                  <a:rect l="l" t="t" r="r" b="b"/>
                  <a:pathLst>
                    <a:path w="444279" h="350537" extrusionOk="0">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43" name="Google Shape;143;p8"/>
              <p:cNvSpPr/>
              <p:nvPr/>
            </p:nvSpPr>
            <p:spPr>
              <a:xfrm>
                <a:off x="5535216" y="-351600"/>
                <a:ext cx="180000" cy="180000"/>
              </a:xfrm>
              <a:prstGeom prst="ellipse">
                <a:avLst/>
              </a:prstGeom>
              <a:solidFill>
                <a:schemeClr val="lt1"/>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4" name="Google Shape;144;p8"/>
              <p:cNvSpPr/>
              <p:nvPr/>
            </p:nvSpPr>
            <p:spPr>
              <a:xfrm flipH="1">
                <a:off x="5614416" y="6445"/>
                <a:ext cx="21600" cy="432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8"/>
              <p:cNvSpPr/>
              <p:nvPr/>
            </p:nvSpPr>
            <p:spPr>
              <a:xfrm>
                <a:off x="5304862"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 name="Google Shape;146;p8"/>
              <p:cNvSpPr/>
              <p:nvPr/>
            </p:nvSpPr>
            <p:spPr>
              <a:xfrm flipH="1">
                <a:off x="5807099" y="-1556"/>
                <a:ext cx="143653" cy="453224"/>
              </a:xfrm>
              <a:custGeom>
                <a:avLst/>
                <a:gdLst/>
                <a:ahLst/>
                <a:cxnLst/>
                <a:rect l="l" t="t" r="r" b="b"/>
                <a:pathLst>
                  <a:path w="143653" h="453224" extrusionOk="0">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147" name="Google Shape;147;p8"/>
          <p:cNvSpPr txBox="1">
            <a:spLocks noGrp="1"/>
          </p:cNvSpPr>
          <p:nvPr>
            <p:ph type="body" idx="1"/>
          </p:nvPr>
        </p:nvSpPr>
        <p:spPr>
          <a:xfrm>
            <a:off x="2616057" y="2931790"/>
            <a:ext cx="38949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Google Shape;148;p8"/>
          <p:cNvSpPr txBox="1">
            <a:spLocks noGrp="1"/>
          </p:cNvSpPr>
          <p:nvPr>
            <p:ph type="body" idx="2"/>
          </p:nvPr>
        </p:nvSpPr>
        <p:spPr>
          <a:xfrm>
            <a:off x="2615909" y="3579862"/>
            <a:ext cx="3894900" cy="28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49" name="Google Shape;149;p8"/>
          <p:cNvGrpSpPr/>
          <p:nvPr/>
        </p:nvGrpSpPr>
        <p:grpSpPr>
          <a:xfrm>
            <a:off x="6535596" y="1104508"/>
            <a:ext cx="672742" cy="486324"/>
            <a:chOff x="6495678" y="1779663"/>
            <a:chExt cx="672742" cy="486324"/>
          </a:xfrm>
        </p:grpSpPr>
        <p:sp>
          <p:nvSpPr>
            <p:cNvPr id="150" name="Google Shape;150;p8"/>
            <p:cNvSpPr/>
            <p:nvPr/>
          </p:nvSpPr>
          <p:spPr>
            <a:xfrm>
              <a:off x="6588225" y="1779663"/>
              <a:ext cx="432000" cy="43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p8"/>
            <p:cNvSpPr/>
            <p:nvPr/>
          </p:nvSpPr>
          <p:spPr>
            <a:xfrm>
              <a:off x="6872020" y="1913390"/>
              <a:ext cx="296400" cy="2964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Google Shape;152;p8"/>
            <p:cNvSpPr/>
            <p:nvPr/>
          </p:nvSpPr>
          <p:spPr>
            <a:xfrm>
              <a:off x="6495678" y="1995687"/>
              <a:ext cx="270300" cy="27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8"/>
            <p:cNvSpPr/>
            <p:nvPr/>
          </p:nvSpPr>
          <p:spPr>
            <a:xfrm>
              <a:off x="6698826" y="1995687"/>
              <a:ext cx="270300" cy="27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54" name="Google Shape;154;p8"/>
          <p:cNvGrpSpPr/>
          <p:nvPr/>
        </p:nvGrpSpPr>
        <p:grpSpPr>
          <a:xfrm>
            <a:off x="2099189" y="2183209"/>
            <a:ext cx="524537" cy="379187"/>
            <a:chOff x="6495678" y="1779663"/>
            <a:chExt cx="672742" cy="486324"/>
          </a:xfrm>
        </p:grpSpPr>
        <p:sp>
          <p:nvSpPr>
            <p:cNvPr id="155" name="Google Shape;155;p8"/>
            <p:cNvSpPr/>
            <p:nvPr/>
          </p:nvSpPr>
          <p:spPr>
            <a:xfrm>
              <a:off x="6588225" y="1779663"/>
              <a:ext cx="432000" cy="43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8"/>
            <p:cNvSpPr/>
            <p:nvPr/>
          </p:nvSpPr>
          <p:spPr>
            <a:xfrm>
              <a:off x="6872020" y="1913390"/>
              <a:ext cx="296400" cy="2964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7" name="Google Shape;157;p8"/>
            <p:cNvSpPr/>
            <p:nvPr/>
          </p:nvSpPr>
          <p:spPr>
            <a:xfrm>
              <a:off x="6495678" y="1995687"/>
              <a:ext cx="270300" cy="27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Google Shape;158;p8"/>
            <p:cNvSpPr/>
            <p:nvPr/>
          </p:nvSpPr>
          <p:spPr>
            <a:xfrm>
              <a:off x="6698826" y="1995687"/>
              <a:ext cx="270300" cy="27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bg>
      <p:bgPr>
        <a:solidFill>
          <a:schemeClr val="accent1"/>
        </a:solidFill>
        <a:effectLst/>
      </p:bgPr>
    </p:bg>
    <p:spTree>
      <p:nvGrpSpPr>
        <p:cNvPr id="1" name="Shape 159"/>
        <p:cNvGrpSpPr/>
        <p:nvPr/>
      </p:nvGrpSpPr>
      <p:grpSpPr>
        <a:xfrm>
          <a:off x="0" y="0"/>
          <a:ext cx="0" cy="0"/>
          <a:chOff x="0" y="0"/>
          <a:chExt cx="0" cy="0"/>
        </a:xfrm>
      </p:grpSpPr>
      <p:grpSp>
        <p:nvGrpSpPr>
          <p:cNvPr id="160" name="Google Shape;160;p9"/>
          <p:cNvGrpSpPr/>
          <p:nvPr/>
        </p:nvGrpSpPr>
        <p:grpSpPr>
          <a:xfrm>
            <a:off x="3708064" y="1203058"/>
            <a:ext cx="1711064" cy="3600830"/>
            <a:chOff x="3797105" y="1404992"/>
            <a:chExt cx="1548895" cy="3471014"/>
          </a:xfrm>
        </p:grpSpPr>
        <p:sp>
          <p:nvSpPr>
            <p:cNvPr id="161" name="Google Shape;161;p9"/>
            <p:cNvSpPr/>
            <p:nvPr/>
          </p:nvSpPr>
          <p:spPr>
            <a:xfrm>
              <a:off x="3797105" y="1909048"/>
              <a:ext cx="1548000" cy="2463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9"/>
            <p:cNvSpPr/>
            <p:nvPr/>
          </p:nvSpPr>
          <p:spPr>
            <a:xfrm>
              <a:off x="3797105" y="1404992"/>
              <a:ext cx="1548000" cy="504000"/>
            </a:xfrm>
            <a:prstGeom prst="triangle">
              <a:avLst>
                <a:gd name="adj" fmla="val 49055"/>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9"/>
            <p:cNvSpPr/>
            <p:nvPr/>
          </p:nvSpPr>
          <p:spPr>
            <a:xfrm rot="10800000">
              <a:off x="3798000" y="4372006"/>
              <a:ext cx="1548000" cy="504000"/>
            </a:xfrm>
            <a:prstGeom prst="triangle">
              <a:avLst>
                <a:gd name="adj" fmla="val 49055"/>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64" name="Google Shape;164;p9"/>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5" name="Google Shape;165;p9"/>
          <p:cNvSpPr txBox="1">
            <a:spLocks noGrp="1"/>
          </p:cNvSpPr>
          <p:nvPr>
            <p:ph type="body" idx="2"/>
          </p:nvPr>
        </p:nvSpPr>
        <p:spPr>
          <a:xfrm>
            <a:off x="0" y="699542"/>
            <a:ext cx="9144000" cy="28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6" name="Google Shape;166;p9"/>
          <p:cNvSpPr>
            <a:spLocks noGrp="1"/>
          </p:cNvSpPr>
          <p:nvPr>
            <p:ph type="pic" idx="3"/>
          </p:nvPr>
        </p:nvSpPr>
        <p:spPr>
          <a:xfrm>
            <a:off x="3787227" y="1312181"/>
            <a:ext cx="1548000" cy="1800000"/>
          </a:xfrm>
          <a:prstGeom prst="rect">
            <a:avLst/>
          </a:prstGeom>
          <a:solidFill>
            <a:srgbClr val="F2F2F2"/>
          </a:solidFill>
          <a:ln>
            <a:noFill/>
          </a:ln>
        </p:spPr>
      </p:sp>
      <p:sp>
        <p:nvSpPr>
          <p:cNvPr id="167" name="Google Shape;167;p9"/>
          <p:cNvSpPr>
            <a:spLocks noGrp="1"/>
          </p:cNvSpPr>
          <p:nvPr>
            <p:ph type="pic" idx="4"/>
          </p:nvPr>
        </p:nvSpPr>
        <p:spPr>
          <a:xfrm>
            <a:off x="2059035" y="1276575"/>
            <a:ext cx="1548000" cy="1800000"/>
          </a:xfrm>
          <a:prstGeom prst="rect">
            <a:avLst/>
          </a:prstGeom>
          <a:solidFill>
            <a:srgbClr val="F2F2F2"/>
          </a:solidFill>
          <a:ln>
            <a:noFill/>
          </a:ln>
        </p:spPr>
      </p:sp>
      <p:sp>
        <p:nvSpPr>
          <p:cNvPr id="168" name="Google Shape;168;p9"/>
          <p:cNvSpPr>
            <a:spLocks noGrp="1"/>
          </p:cNvSpPr>
          <p:nvPr>
            <p:ph type="pic" idx="5"/>
          </p:nvPr>
        </p:nvSpPr>
        <p:spPr>
          <a:xfrm>
            <a:off x="330843" y="1276575"/>
            <a:ext cx="1548000" cy="1800000"/>
          </a:xfrm>
          <a:prstGeom prst="rect">
            <a:avLst/>
          </a:prstGeom>
          <a:solidFill>
            <a:srgbClr val="F2F2F2"/>
          </a:solidFill>
          <a:ln>
            <a:noFill/>
          </a:ln>
        </p:spPr>
      </p:sp>
      <p:sp>
        <p:nvSpPr>
          <p:cNvPr id="169" name="Google Shape;169;p9"/>
          <p:cNvSpPr>
            <a:spLocks noGrp="1"/>
          </p:cNvSpPr>
          <p:nvPr>
            <p:ph type="pic" idx="6"/>
          </p:nvPr>
        </p:nvSpPr>
        <p:spPr>
          <a:xfrm>
            <a:off x="7243611" y="1276575"/>
            <a:ext cx="1548000" cy="1800000"/>
          </a:xfrm>
          <a:prstGeom prst="rect">
            <a:avLst/>
          </a:prstGeom>
          <a:solidFill>
            <a:srgbClr val="F2F2F2"/>
          </a:solidFill>
          <a:ln>
            <a:noFill/>
          </a:ln>
        </p:spPr>
      </p:sp>
      <p:sp>
        <p:nvSpPr>
          <p:cNvPr id="170" name="Google Shape;170;p9"/>
          <p:cNvSpPr>
            <a:spLocks noGrp="1"/>
          </p:cNvSpPr>
          <p:nvPr>
            <p:ph type="pic" idx="7"/>
          </p:nvPr>
        </p:nvSpPr>
        <p:spPr>
          <a:xfrm>
            <a:off x="5515419" y="1276575"/>
            <a:ext cx="1548000" cy="18000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bg>
      <p:bgPr>
        <a:solidFill>
          <a:schemeClr val="accent1"/>
        </a:solidFill>
        <a:effectLst/>
      </p:bgPr>
    </p:bg>
    <p:spTree>
      <p:nvGrpSpPr>
        <p:cNvPr id="1" name="Shape 171"/>
        <p:cNvGrpSpPr/>
        <p:nvPr/>
      </p:nvGrpSpPr>
      <p:grpSpPr>
        <a:xfrm>
          <a:off x="0" y="0"/>
          <a:ext cx="0" cy="0"/>
          <a:chOff x="0" y="0"/>
          <a:chExt cx="0" cy="0"/>
        </a:xfrm>
      </p:grpSpPr>
      <p:sp>
        <p:nvSpPr>
          <p:cNvPr id="172" name="Google Shape;172;p10"/>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3" name="Google Shape;173;p10"/>
          <p:cNvSpPr txBox="1">
            <a:spLocks noGrp="1"/>
          </p:cNvSpPr>
          <p:nvPr>
            <p:ph type="body" idx="2"/>
          </p:nvPr>
        </p:nvSpPr>
        <p:spPr>
          <a:xfrm>
            <a:off x="0" y="699542"/>
            <a:ext cx="9144000" cy="28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4" name="Google Shape;174;p10"/>
          <p:cNvSpPr/>
          <p:nvPr/>
        </p:nvSpPr>
        <p:spPr>
          <a:xfrm>
            <a:off x="0" y="3507854"/>
            <a:ext cx="9144000" cy="16356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175" name="Google Shape;175;p10" descr="D:\Fullppt\PNG이미지\핸드폰2.png"/>
          <p:cNvPicPr preferRelativeResize="0"/>
          <p:nvPr/>
        </p:nvPicPr>
        <p:blipFill rotWithShape="1">
          <a:blip r:embed="rId2">
            <a:alphaModFix/>
          </a:blip>
          <a:srcRect/>
          <a:stretch/>
        </p:blipFill>
        <p:spPr>
          <a:xfrm>
            <a:off x="2735225" y="1079005"/>
            <a:ext cx="3373328" cy="4085033"/>
          </a:xfrm>
          <a:prstGeom prst="rect">
            <a:avLst/>
          </a:prstGeom>
          <a:noFill/>
          <a:ln>
            <a:noFill/>
          </a:ln>
        </p:spPr>
      </p:pic>
      <p:sp>
        <p:nvSpPr>
          <p:cNvPr id="176" name="Google Shape;176;p10"/>
          <p:cNvSpPr>
            <a:spLocks noGrp="1"/>
          </p:cNvSpPr>
          <p:nvPr>
            <p:ph type="pic" idx="3"/>
          </p:nvPr>
        </p:nvSpPr>
        <p:spPr>
          <a:xfrm>
            <a:off x="3566328" y="1217153"/>
            <a:ext cx="1945500" cy="3005100"/>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bg>
      <p:bgPr>
        <a:solidFill>
          <a:schemeClr val="accent1"/>
        </a:solidFill>
        <a:effectLst/>
      </p:bgPr>
    </p:bg>
    <p:spTree>
      <p:nvGrpSpPr>
        <p:cNvPr id="1" name="Shape 177"/>
        <p:cNvGrpSpPr/>
        <p:nvPr/>
      </p:nvGrpSpPr>
      <p:grpSpPr>
        <a:xfrm>
          <a:off x="0" y="0"/>
          <a:ext cx="0" cy="0"/>
          <a:chOff x="0" y="0"/>
          <a:chExt cx="0" cy="0"/>
        </a:xfrm>
      </p:grpSpPr>
      <p:sp>
        <p:nvSpPr>
          <p:cNvPr id="178" name="Google Shape;178;p11"/>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9" name="Google Shape;179;p11"/>
          <p:cNvSpPr txBox="1">
            <a:spLocks noGrp="1"/>
          </p:cNvSpPr>
          <p:nvPr>
            <p:ph type="body" idx="2"/>
          </p:nvPr>
        </p:nvSpPr>
        <p:spPr>
          <a:xfrm>
            <a:off x="0" y="699542"/>
            <a:ext cx="9144000" cy="28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80" name="Google Shape;180;p11" descr="D:\Fullppt\005-PNG이미지\노트북.png"/>
          <p:cNvPicPr preferRelativeResize="0"/>
          <p:nvPr/>
        </p:nvPicPr>
        <p:blipFill rotWithShape="1">
          <a:blip r:embed="rId2">
            <a:alphaModFix/>
          </a:blip>
          <a:srcRect/>
          <a:stretch/>
        </p:blipFill>
        <p:spPr>
          <a:xfrm>
            <a:off x="-828600" y="987574"/>
            <a:ext cx="6438183" cy="3274563"/>
          </a:xfrm>
          <a:prstGeom prst="rect">
            <a:avLst/>
          </a:prstGeom>
          <a:noFill/>
          <a:ln>
            <a:noFill/>
          </a:ln>
        </p:spPr>
      </p:pic>
      <p:sp>
        <p:nvSpPr>
          <p:cNvPr id="181" name="Google Shape;181;p11"/>
          <p:cNvSpPr/>
          <p:nvPr/>
        </p:nvSpPr>
        <p:spPr>
          <a:xfrm>
            <a:off x="233772" y="4262137"/>
            <a:ext cx="8676600" cy="5418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a:spLocks noGrp="1"/>
          </p:cNvSpPr>
          <p:nvPr>
            <p:ph type="pic" idx="3"/>
          </p:nvPr>
        </p:nvSpPr>
        <p:spPr>
          <a:xfrm>
            <a:off x="910339" y="1404993"/>
            <a:ext cx="3085500" cy="228180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21"/>
          <p:cNvSpPr txBox="1">
            <a:spLocks noGrp="1"/>
          </p:cNvSpPr>
          <p:nvPr>
            <p:ph type="body" idx="1"/>
          </p:nvPr>
        </p:nvSpPr>
        <p:spPr>
          <a:xfrm>
            <a:off x="179512" y="699542"/>
            <a:ext cx="6264696" cy="1368152"/>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3F3F3F"/>
              </a:buClr>
              <a:buSzPts val="2000"/>
              <a:buNone/>
            </a:pPr>
            <a:r>
              <a:rPr lang="en-US" sz="2000" b="0"/>
              <a:t>IDENTIFIKASI ANALISIS KOMUNITAS PADA TAGAR #M3WorldChampionship DI MEDIA SOSIAL TWITTER DENGAN MENGGUNAKAN METODE GIRVAN-NEWMAN</a:t>
            </a:r>
            <a:endParaRPr/>
          </a:p>
        </p:txBody>
      </p:sp>
      <p:sp>
        <p:nvSpPr>
          <p:cNvPr id="229" name="Google Shape;229;p21"/>
          <p:cNvSpPr/>
          <p:nvPr/>
        </p:nvSpPr>
        <p:spPr>
          <a:xfrm>
            <a:off x="320839" y="2229130"/>
            <a:ext cx="3171041"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Aditia krisna</a:t>
            </a:r>
            <a:endParaRPr sz="12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1301174439</a:t>
            </a:r>
            <a:endParaRPr sz="1200">
              <a:solidFill>
                <a:schemeClr val="dk1"/>
              </a:solidFill>
              <a:latin typeface="Times New Roman"/>
              <a:ea typeface="Times New Roman"/>
              <a:cs typeface="Times New Roman"/>
              <a:sym typeface="Times New Roman"/>
            </a:endParaRPr>
          </a:p>
        </p:txBody>
      </p:sp>
      <p:sp>
        <p:nvSpPr>
          <p:cNvPr id="230" name="Google Shape;230;p21"/>
          <p:cNvSpPr/>
          <p:nvPr/>
        </p:nvSpPr>
        <p:spPr>
          <a:xfrm>
            <a:off x="-379641" y="3244793"/>
            <a:ext cx="457200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Meyzo Naufal Romzi</a:t>
            </a:r>
            <a:endParaRPr sz="12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1301184299</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22"/>
          <p:cNvSpPr txBox="1">
            <a:spLocks noGrp="1"/>
          </p:cNvSpPr>
          <p:nvPr>
            <p:ph type="body" idx="1"/>
          </p:nvPr>
        </p:nvSpPr>
        <p:spPr>
          <a:xfrm>
            <a:off x="467550" y="411500"/>
            <a:ext cx="2469900" cy="1368300"/>
          </a:xfrm>
          <a:prstGeom prst="rect">
            <a:avLst/>
          </a:prstGeom>
        </p:spPr>
        <p:txBody>
          <a:bodyPr spcFirstLastPara="1" wrap="square" lIns="91425" tIns="45700" rIns="91425" bIns="45700" anchor="ctr" anchorCtr="0">
            <a:noAutofit/>
          </a:bodyPr>
          <a:lstStyle/>
          <a:p>
            <a:pPr marL="0" lvl="0" indent="0" algn="l" rtl="0">
              <a:spcBef>
                <a:spcPts val="720"/>
              </a:spcBef>
              <a:spcAft>
                <a:spcPts val="0"/>
              </a:spcAft>
              <a:buNone/>
            </a:pPr>
            <a:r>
              <a:rPr lang="en-US" sz="3000"/>
              <a:t>Pendahuluan</a:t>
            </a:r>
            <a:endParaRPr sz="3000"/>
          </a:p>
        </p:txBody>
      </p:sp>
      <p:sp>
        <p:nvSpPr>
          <p:cNvPr id="237" name="Google Shape;237;p22"/>
          <p:cNvSpPr txBox="1">
            <a:spLocks noGrp="1"/>
          </p:cNvSpPr>
          <p:nvPr>
            <p:ph type="body" idx="2"/>
          </p:nvPr>
        </p:nvSpPr>
        <p:spPr>
          <a:xfrm>
            <a:off x="467544" y="1779662"/>
            <a:ext cx="2303400" cy="504000"/>
          </a:xfrm>
          <a:prstGeom prst="rect">
            <a:avLst/>
          </a:prstGeom>
        </p:spPr>
        <p:txBody>
          <a:bodyPr spcFirstLastPara="1" wrap="square" lIns="91425" tIns="45700" rIns="91425" bIns="45700" anchor="ctr" anchorCtr="0">
            <a:noAutofit/>
          </a:bodyPr>
          <a:lstStyle/>
          <a:p>
            <a:pPr marL="0" lvl="0" indent="0" algn="l" rtl="0">
              <a:spcBef>
                <a:spcPts val="280"/>
              </a:spcBef>
              <a:spcAft>
                <a:spcPts val="0"/>
              </a:spcAft>
              <a:buNone/>
            </a:pPr>
            <a:endParaRPr/>
          </a:p>
        </p:txBody>
      </p:sp>
      <p:sp>
        <p:nvSpPr>
          <p:cNvPr id="238" name="Google Shape;238;p22"/>
          <p:cNvSpPr txBox="1"/>
          <p:nvPr/>
        </p:nvSpPr>
        <p:spPr>
          <a:xfrm>
            <a:off x="3247225" y="632100"/>
            <a:ext cx="55029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dirty="0"/>
              <a:t>Game Mobile legend Bang </a:t>
            </a:r>
            <a:r>
              <a:rPr lang="en-US" dirty="0" err="1"/>
              <a:t>Bang</a:t>
            </a:r>
            <a:r>
              <a:rPr lang="en-US" dirty="0"/>
              <a:t> </a:t>
            </a:r>
            <a:r>
              <a:rPr lang="en-US" dirty="0" err="1"/>
              <a:t>merupakan</a:t>
            </a:r>
            <a:r>
              <a:rPr lang="en-US" dirty="0"/>
              <a:t> </a:t>
            </a:r>
            <a:r>
              <a:rPr lang="en-US" dirty="0" err="1"/>
              <a:t>jenis</a:t>
            </a:r>
            <a:r>
              <a:rPr lang="en-US" dirty="0"/>
              <a:t> game multiplayer online battle arena (MOBA)yang </a:t>
            </a:r>
            <a:r>
              <a:rPr lang="en-US" dirty="0" err="1"/>
              <a:t>dipublikasikan</a:t>
            </a:r>
            <a:r>
              <a:rPr lang="en-US" dirty="0"/>
              <a:t> oleh </a:t>
            </a:r>
            <a:r>
              <a:rPr lang="en-US" dirty="0" err="1"/>
              <a:t>perusahaan</a:t>
            </a:r>
            <a:r>
              <a:rPr lang="en-US" dirty="0"/>
              <a:t> </a:t>
            </a:r>
            <a:r>
              <a:rPr lang="en-US" dirty="0" err="1"/>
              <a:t>Moonton</a:t>
            </a:r>
            <a:r>
              <a:rPr lang="en-US" dirty="0"/>
              <a:t>. Game </a:t>
            </a:r>
            <a:r>
              <a:rPr lang="en-US" dirty="0" err="1"/>
              <a:t>ini</a:t>
            </a:r>
            <a:r>
              <a:rPr lang="en-US" dirty="0"/>
              <a:t> </a:t>
            </a:r>
            <a:r>
              <a:rPr lang="en-US" dirty="0" err="1"/>
              <a:t>menampilkan</a:t>
            </a:r>
            <a:r>
              <a:rPr lang="en-US" dirty="0"/>
              <a:t> modus </a:t>
            </a:r>
            <a:r>
              <a:rPr lang="en-US" dirty="0" err="1"/>
              <a:t>pertempuran</a:t>
            </a:r>
            <a:r>
              <a:rPr lang="en-US" dirty="0"/>
              <a:t> lima </a:t>
            </a:r>
            <a:r>
              <a:rPr lang="en-US" dirty="0" err="1"/>
              <a:t>lawan</a:t>
            </a:r>
            <a:r>
              <a:rPr lang="en-US" dirty="0"/>
              <a:t> lima. </a:t>
            </a:r>
            <a:r>
              <a:rPr lang="en-US" dirty="0" err="1"/>
              <a:t>Pertarungan</a:t>
            </a:r>
            <a:r>
              <a:rPr lang="en-US" dirty="0"/>
              <a:t> classic 3-lane, </a:t>
            </a:r>
            <a:r>
              <a:rPr lang="en-US" dirty="0" err="1"/>
              <a:t>serta</a:t>
            </a:r>
            <a:r>
              <a:rPr lang="en-US" dirty="0"/>
              <a:t> </a:t>
            </a:r>
            <a:r>
              <a:rPr lang="en-US" dirty="0" err="1"/>
              <a:t>pertandingan</a:t>
            </a:r>
            <a:r>
              <a:rPr lang="en-US" dirty="0"/>
              <a:t> negara </a:t>
            </a:r>
            <a:r>
              <a:rPr lang="en-US" dirty="0" err="1"/>
              <a:t>melawan</a:t>
            </a:r>
            <a:r>
              <a:rPr lang="en-US" dirty="0"/>
              <a:t> negara. Pada game Mobile Legend </a:t>
            </a:r>
            <a:r>
              <a:rPr lang="en-US" dirty="0" err="1"/>
              <a:t>terdapat</a:t>
            </a:r>
            <a:r>
              <a:rPr lang="en-US" dirty="0"/>
              <a:t> </a:t>
            </a:r>
            <a:r>
              <a:rPr lang="en-US" dirty="0" err="1"/>
              <a:t>sebuah</a:t>
            </a:r>
            <a:r>
              <a:rPr lang="en-US" dirty="0"/>
              <a:t> </a:t>
            </a:r>
            <a:r>
              <a:rPr lang="en-US" dirty="0" err="1"/>
              <a:t>kasta</a:t>
            </a:r>
            <a:r>
              <a:rPr lang="en-US" dirty="0"/>
              <a:t> </a:t>
            </a:r>
            <a:r>
              <a:rPr lang="en-US" dirty="0" err="1"/>
              <a:t>kompetisi</a:t>
            </a:r>
            <a:r>
              <a:rPr lang="en-US" dirty="0"/>
              <a:t> </a:t>
            </a:r>
            <a:r>
              <a:rPr lang="en-US" dirty="0" err="1"/>
              <a:t>tertinggi</a:t>
            </a:r>
            <a:r>
              <a:rPr lang="en-US" dirty="0"/>
              <a:t> </a:t>
            </a:r>
            <a:r>
              <a:rPr lang="en-US" dirty="0" err="1"/>
              <a:t>yaitu</a:t>
            </a:r>
            <a:r>
              <a:rPr lang="en-US" dirty="0"/>
              <a:t> </a:t>
            </a:r>
            <a:r>
              <a:rPr lang="en-US" dirty="0" err="1"/>
              <a:t>kompetisi</a:t>
            </a:r>
            <a:r>
              <a:rPr lang="en-US" dirty="0"/>
              <a:t> M series </a:t>
            </a:r>
            <a:r>
              <a:rPr lang="en-US" dirty="0" err="1"/>
              <a:t>dimana</a:t>
            </a:r>
            <a:r>
              <a:rPr lang="en-US" dirty="0"/>
              <a:t> </a:t>
            </a:r>
            <a:r>
              <a:rPr lang="en-US" dirty="0" err="1"/>
              <a:t>kompetisi</a:t>
            </a:r>
            <a:r>
              <a:rPr lang="en-US" dirty="0"/>
              <a:t> </a:t>
            </a:r>
            <a:r>
              <a:rPr lang="en-US" dirty="0" err="1"/>
              <a:t>tersebut</a:t>
            </a:r>
            <a:r>
              <a:rPr lang="en-US" dirty="0"/>
              <a:t> </a:t>
            </a:r>
            <a:r>
              <a:rPr lang="en-US" dirty="0" err="1"/>
              <a:t>menampilkan</a:t>
            </a:r>
            <a:r>
              <a:rPr lang="en-US" dirty="0"/>
              <a:t> </a:t>
            </a:r>
            <a:r>
              <a:rPr lang="en-US" dirty="0" err="1"/>
              <a:t>pertarungan</a:t>
            </a:r>
            <a:r>
              <a:rPr lang="en-US" dirty="0"/>
              <a:t> </a:t>
            </a:r>
            <a:r>
              <a:rPr lang="en-US" dirty="0" err="1"/>
              <a:t>antar</a:t>
            </a:r>
            <a:r>
              <a:rPr lang="en-US" dirty="0"/>
              <a:t> negara dan </a:t>
            </a:r>
            <a:r>
              <a:rPr lang="en-US" dirty="0" err="1"/>
              <a:t>peserta</a:t>
            </a:r>
            <a:r>
              <a:rPr lang="en-US" dirty="0"/>
              <a:t> </a:t>
            </a:r>
            <a:r>
              <a:rPr lang="en-US" dirty="0" err="1"/>
              <a:t>nya</a:t>
            </a:r>
            <a:r>
              <a:rPr lang="en-US" dirty="0"/>
              <a:t> </a:t>
            </a:r>
            <a:r>
              <a:rPr lang="en-US" dirty="0" err="1"/>
              <a:t>merupakan</a:t>
            </a:r>
            <a:r>
              <a:rPr lang="en-US" dirty="0"/>
              <a:t> </a:t>
            </a:r>
            <a:r>
              <a:rPr lang="en-US" dirty="0" err="1"/>
              <a:t>representasi</a:t>
            </a:r>
            <a:r>
              <a:rPr lang="en-US" dirty="0"/>
              <a:t> </a:t>
            </a:r>
            <a:r>
              <a:rPr lang="en-US" dirty="0" err="1"/>
              <a:t>dari</a:t>
            </a:r>
            <a:r>
              <a:rPr lang="en-US" dirty="0"/>
              <a:t> masing-masing negara dan juga </a:t>
            </a:r>
            <a:r>
              <a:rPr lang="en-US" dirty="0" err="1"/>
              <a:t>dari</a:t>
            </a:r>
            <a:r>
              <a:rPr lang="en-US" dirty="0"/>
              <a:t> region yang </a:t>
            </a:r>
            <a:r>
              <a:rPr lang="en-US" dirty="0" err="1"/>
              <a:t>berbeda</a:t>
            </a:r>
            <a:r>
              <a:rPr lang="en-US" dirty="0"/>
              <a:t>.</a:t>
            </a:r>
            <a:endParaRPr dirty="0"/>
          </a:p>
          <a:p>
            <a:pPr marL="0" lvl="0" indent="0" algn="l" rtl="0">
              <a:spcBef>
                <a:spcPts val="0"/>
              </a:spcBef>
              <a:spcAft>
                <a:spcPts val="0"/>
              </a:spcAft>
              <a:buClr>
                <a:schemeClr val="dk1"/>
              </a:buClr>
              <a:buSzPts val="1100"/>
              <a:buFont typeface="Arial"/>
              <a:buNone/>
            </a:pPr>
            <a:r>
              <a:rPr lang="en-US" dirty="0" err="1"/>
              <a:t>Untuk</a:t>
            </a:r>
            <a:r>
              <a:rPr lang="en-US" dirty="0"/>
              <a:t> </a:t>
            </a:r>
            <a:r>
              <a:rPr lang="en-US" dirty="0" err="1"/>
              <a:t>menemukan</a:t>
            </a:r>
            <a:r>
              <a:rPr lang="en-US" dirty="0"/>
              <a:t> </a:t>
            </a:r>
            <a:r>
              <a:rPr lang="en-US" dirty="0" err="1"/>
              <a:t>komunitas</a:t>
            </a:r>
            <a:r>
              <a:rPr lang="en-US" dirty="0"/>
              <a:t> pada </a:t>
            </a:r>
            <a:r>
              <a:rPr lang="en-US" dirty="0" err="1"/>
              <a:t>sebuah</a:t>
            </a:r>
            <a:r>
              <a:rPr lang="en-US" dirty="0"/>
              <a:t> </a:t>
            </a:r>
            <a:r>
              <a:rPr lang="en-US" dirty="0" err="1"/>
              <a:t>jejaring</a:t>
            </a:r>
            <a:r>
              <a:rPr lang="en-US" dirty="0"/>
              <a:t> </a:t>
            </a:r>
            <a:r>
              <a:rPr lang="en-US" dirty="0" err="1"/>
              <a:t>sosial</a:t>
            </a:r>
            <a:r>
              <a:rPr lang="en-US" dirty="0"/>
              <a:t> </a:t>
            </a:r>
            <a:r>
              <a:rPr lang="en-US" dirty="0" err="1"/>
              <a:t>dapat</a:t>
            </a:r>
            <a:r>
              <a:rPr lang="en-US" dirty="0"/>
              <a:t> </a:t>
            </a:r>
            <a:r>
              <a:rPr lang="en-US" dirty="0" err="1"/>
              <a:t>menggunakan</a:t>
            </a:r>
            <a:r>
              <a:rPr lang="en-US" dirty="0"/>
              <a:t>  </a:t>
            </a:r>
            <a:r>
              <a:rPr lang="en-US" dirty="0" err="1"/>
              <a:t>metode</a:t>
            </a:r>
            <a:r>
              <a:rPr lang="en-US" dirty="0"/>
              <a:t> </a:t>
            </a:r>
            <a:r>
              <a:rPr lang="en-US" dirty="0" err="1"/>
              <a:t>algoritma</a:t>
            </a:r>
            <a:r>
              <a:rPr lang="en-US" dirty="0"/>
              <a:t> Divisive. Salah </a:t>
            </a:r>
            <a:r>
              <a:rPr lang="en-US" dirty="0" err="1"/>
              <a:t>satu</a:t>
            </a:r>
            <a:r>
              <a:rPr lang="en-US" dirty="0"/>
              <a:t> </a:t>
            </a:r>
            <a:r>
              <a:rPr lang="en-US" dirty="0" err="1"/>
              <a:t>metode</a:t>
            </a:r>
            <a:r>
              <a:rPr lang="en-US" dirty="0"/>
              <a:t> divisive </a:t>
            </a:r>
            <a:r>
              <a:rPr lang="en-US" dirty="0" err="1"/>
              <a:t>adalah</a:t>
            </a:r>
            <a:r>
              <a:rPr lang="en-US" dirty="0"/>
              <a:t> </a:t>
            </a:r>
            <a:r>
              <a:rPr lang="en-US" dirty="0" err="1"/>
              <a:t>metode</a:t>
            </a:r>
            <a:r>
              <a:rPr lang="en-US" dirty="0"/>
              <a:t> Girvan-Newman. Cara </a:t>
            </a:r>
            <a:r>
              <a:rPr lang="en-US" dirty="0" err="1"/>
              <a:t>kerja</a:t>
            </a:r>
            <a:r>
              <a:rPr lang="en-US" dirty="0"/>
              <a:t> </a:t>
            </a:r>
            <a:r>
              <a:rPr lang="en-US" dirty="0" err="1"/>
              <a:t>utama</a:t>
            </a:r>
            <a:r>
              <a:rPr lang="en-US" dirty="0"/>
              <a:t> pada </a:t>
            </a:r>
            <a:r>
              <a:rPr lang="en-US" dirty="0" err="1"/>
              <a:t>metode</a:t>
            </a:r>
            <a:r>
              <a:rPr lang="en-US" dirty="0"/>
              <a:t> </a:t>
            </a:r>
            <a:r>
              <a:rPr lang="en-US" dirty="0" err="1"/>
              <a:t>ini</a:t>
            </a:r>
            <a:r>
              <a:rPr lang="en-US" dirty="0"/>
              <a:t> </a:t>
            </a:r>
            <a:r>
              <a:rPr lang="en-US" dirty="0" err="1"/>
              <a:t>dengan</a:t>
            </a:r>
            <a:r>
              <a:rPr lang="en-US" dirty="0"/>
              <a:t> </a:t>
            </a:r>
            <a:r>
              <a:rPr lang="en-US" dirty="0" err="1"/>
              <a:t>menghapus</a:t>
            </a:r>
            <a:r>
              <a:rPr lang="en-US" dirty="0"/>
              <a:t> </a:t>
            </a:r>
            <a:r>
              <a:rPr lang="en-US" dirty="0" err="1"/>
              <a:t>secara</a:t>
            </a:r>
            <a:r>
              <a:rPr lang="en-US" dirty="0"/>
              <a:t> </a:t>
            </a:r>
            <a:r>
              <a:rPr lang="en-US" dirty="0" err="1"/>
              <a:t>berulang</a:t>
            </a:r>
            <a:r>
              <a:rPr lang="en-US" dirty="0"/>
              <a:t> edges pada </a:t>
            </a:r>
            <a:r>
              <a:rPr lang="en-US" dirty="0" err="1"/>
              <a:t>graf</a:t>
            </a:r>
            <a:r>
              <a:rPr lang="en-US" dirty="0"/>
              <a:t> </a:t>
            </a:r>
            <a:r>
              <a:rPr lang="en-US" dirty="0" err="1"/>
              <a:t>berdasarkan</a:t>
            </a:r>
            <a:r>
              <a:rPr lang="en-US" dirty="0"/>
              <a:t> </a:t>
            </a:r>
            <a:r>
              <a:rPr lang="en-US" dirty="0" err="1"/>
              <a:t>nilai</a:t>
            </a:r>
            <a:r>
              <a:rPr lang="en-US" dirty="0"/>
              <a:t> betweenness </a:t>
            </a:r>
            <a:r>
              <a:rPr lang="en-US" dirty="0" err="1"/>
              <a:t>centrality.Edges</a:t>
            </a:r>
            <a:r>
              <a:rPr lang="en-US" dirty="0"/>
              <a:t> yang </a:t>
            </a:r>
            <a:r>
              <a:rPr lang="en-US" dirty="0" err="1"/>
              <a:t>memiliki</a:t>
            </a:r>
            <a:r>
              <a:rPr lang="en-US" dirty="0"/>
              <a:t> </a:t>
            </a:r>
            <a:r>
              <a:rPr lang="en-US" dirty="0" err="1"/>
              <a:t>nilai</a:t>
            </a:r>
            <a:r>
              <a:rPr lang="en-US" dirty="0"/>
              <a:t> betweenness </a:t>
            </a:r>
            <a:r>
              <a:rPr lang="en-US" dirty="0" err="1"/>
              <a:t>terbesar</a:t>
            </a:r>
            <a:r>
              <a:rPr lang="en-US" dirty="0"/>
              <a:t> </a:t>
            </a:r>
            <a:r>
              <a:rPr lang="en-US" dirty="0" err="1"/>
              <a:t>akan</a:t>
            </a:r>
            <a:r>
              <a:rPr lang="en-US" dirty="0"/>
              <a:t> </a:t>
            </a:r>
            <a:r>
              <a:rPr lang="en-US" dirty="0" err="1"/>
              <a:t>dihapus</a:t>
            </a:r>
            <a:r>
              <a:rPr lang="en-US" dirty="0"/>
              <a:t> </a:t>
            </a:r>
            <a:r>
              <a:rPr lang="en-US" dirty="0" err="1"/>
              <a:t>terlebih</a:t>
            </a:r>
            <a:r>
              <a:rPr lang="en-US" dirty="0"/>
              <a:t> </a:t>
            </a:r>
            <a:r>
              <a:rPr lang="en-US" dirty="0" err="1"/>
              <a:t>dahulu</a:t>
            </a:r>
            <a:r>
              <a:rPr lang="en-US" dirty="0"/>
              <a:t>.</a:t>
            </a:r>
            <a:endParaRPr dirty="0"/>
          </a:p>
          <a:p>
            <a:pPr marL="0" lvl="0" indent="0" algn="l" rtl="0">
              <a:spcBef>
                <a:spcPts val="0"/>
              </a:spcBef>
              <a:spcAft>
                <a:spcPts val="0"/>
              </a:spcAft>
              <a:buClr>
                <a:schemeClr val="dk1"/>
              </a:buClr>
              <a:buSzPts val="1100"/>
              <a:buFont typeface="Arial"/>
              <a:buNone/>
            </a:pPr>
            <a:r>
              <a:rPr lang="en-US" dirty="0" err="1"/>
              <a:t>Dalam</a:t>
            </a:r>
            <a:r>
              <a:rPr lang="en-US" dirty="0"/>
              <a:t> </a:t>
            </a:r>
            <a:r>
              <a:rPr lang="en-US" dirty="0" err="1"/>
              <a:t>penelitian</a:t>
            </a:r>
            <a:r>
              <a:rPr lang="en-US" dirty="0"/>
              <a:t>  kali </a:t>
            </a:r>
            <a:r>
              <a:rPr lang="en-US" dirty="0" err="1"/>
              <a:t>ini</a:t>
            </a:r>
            <a:r>
              <a:rPr lang="en-US" dirty="0"/>
              <a:t> kami </a:t>
            </a:r>
            <a:r>
              <a:rPr lang="en-US" dirty="0" err="1"/>
              <a:t>akan</a:t>
            </a:r>
            <a:r>
              <a:rPr lang="en-US" dirty="0"/>
              <a:t> </a:t>
            </a:r>
            <a:r>
              <a:rPr lang="en-US" dirty="0" err="1"/>
              <a:t>mengidentifikasi</a:t>
            </a:r>
            <a:r>
              <a:rPr lang="en-US" dirty="0"/>
              <a:t> </a:t>
            </a:r>
            <a:r>
              <a:rPr lang="en-US" dirty="0" err="1"/>
              <a:t>komunitas</a:t>
            </a:r>
            <a:r>
              <a:rPr lang="en-US" dirty="0"/>
              <a:t> </a:t>
            </a:r>
            <a:r>
              <a:rPr lang="en-US" dirty="0" err="1"/>
              <a:t>berdasarkan</a:t>
            </a:r>
            <a:r>
              <a:rPr lang="en-US" dirty="0"/>
              <a:t> </a:t>
            </a:r>
            <a:r>
              <a:rPr lang="en-US" dirty="0" err="1"/>
              <a:t>tagar</a:t>
            </a:r>
            <a:r>
              <a:rPr lang="en-US" dirty="0"/>
              <a:t> #M3WorldChampionship </a:t>
            </a:r>
            <a:r>
              <a:rPr lang="en-US" dirty="0" err="1"/>
              <a:t>dengan</a:t>
            </a:r>
            <a:r>
              <a:rPr lang="en-US" dirty="0"/>
              <a:t> </a:t>
            </a:r>
            <a:r>
              <a:rPr lang="en-US" dirty="0" err="1"/>
              <a:t>menggunakan</a:t>
            </a:r>
            <a:r>
              <a:rPr lang="en-US" dirty="0"/>
              <a:t> </a:t>
            </a:r>
            <a:r>
              <a:rPr lang="en-US" dirty="0" err="1"/>
              <a:t>metode</a:t>
            </a:r>
            <a:r>
              <a:rPr lang="en-US" dirty="0"/>
              <a:t> Girvan-Newman.</a:t>
            </a: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23"/>
          <p:cNvSpPr/>
          <p:nvPr/>
        </p:nvSpPr>
        <p:spPr>
          <a:xfrm>
            <a:off x="179511" y="2143048"/>
            <a:ext cx="1217198" cy="1217254"/>
          </a:xfrm>
          <a:custGeom>
            <a:avLst/>
            <a:gdLst/>
            <a:ahLst/>
            <a:cxnLst/>
            <a:rect l="l" t="t" r="r" b="b"/>
            <a:pathLst>
              <a:path w="1217198" h="1217254" extrusionOk="0">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4" name="Google Shape;244;p23"/>
          <p:cNvSpPr/>
          <p:nvPr/>
        </p:nvSpPr>
        <p:spPr>
          <a:xfrm>
            <a:off x="1207294" y="1561169"/>
            <a:ext cx="189467" cy="1040153"/>
          </a:xfrm>
          <a:custGeom>
            <a:avLst/>
            <a:gdLst/>
            <a:ahLst/>
            <a:cxnLst/>
            <a:rect l="l" t="t" r="r" b="b"/>
            <a:pathLst>
              <a:path w="189467" h="1040153" extrusionOk="0">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5" name="Google Shape;245;p23"/>
          <p:cNvSpPr/>
          <p:nvPr/>
        </p:nvSpPr>
        <p:spPr>
          <a:xfrm>
            <a:off x="950152" y="421885"/>
            <a:ext cx="726841" cy="1121399"/>
          </a:xfrm>
          <a:custGeom>
            <a:avLst/>
            <a:gdLst/>
            <a:ahLst/>
            <a:cxnLst/>
            <a:rect l="l" t="t" r="r" b="b"/>
            <a:pathLst>
              <a:path w="726841" h="1121399" extrusionOk="0">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6" name="Google Shape;246;p23"/>
          <p:cNvSpPr/>
          <p:nvPr/>
        </p:nvSpPr>
        <p:spPr>
          <a:xfrm>
            <a:off x="1207294" y="2703006"/>
            <a:ext cx="189467" cy="244049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23"/>
          <p:cNvSpPr/>
          <p:nvPr/>
        </p:nvSpPr>
        <p:spPr>
          <a:xfrm>
            <a:off x="1164435" y="190079"/>
            <a:ext cx="298274" cy="244742"/>
          </a:xfrm>
          <a:custGeom>
            <a:avLst/>
            <a:gdLst/>
            <a:ahLst/>
            <a:cxnLst/>
            <a:rect l="l" t="t" r="r" b="b"/>
            <a:pathLst>
              <a:path w="298274" h="244742" extrusionOk="0">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8" name="Google Shape;248;p23"/>
          <p:cNvSpPr/>
          <p:nvPr/>
        </p:nvSpPr>
        <p:spPr>
          <a:xfrm>
            <a:off x="1676993" y="880649"/>
            <a:ext cx="7488900" cy="31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US" sz="1600" dirty="0">
                <a:solidFill>
                  <a:schemeClr val="dk1"/>
                </a:solidFill>
              </a:rPr>
              <a:t>1.	Crawling</a:t>
            </a:r>
            <a:endParaRPr sz="1600" dirty="0">
              <a:solidFill>
                <a:schemeClr val="dk1"/>
              </a:solidFill>
            </a:endParaRPr>
          </a:p>
          <a:p>
            <a:pPr marL="0" marR="0" lvl="0" indent="0" algn="l" rtl="0">
              <a:spcBef>
                <a:spcPts val="0"/>
              </a:spcBef>
              <a:spcAft>
                <a:spcPts val="0"/>
              </a:spcAft>
              <a:buClr>
                <a:schemeClr val="dk1"/>
              </a:buClr>
              <a:buSzPts val="1100"/>
              <a:buFont typeface="Arial"/>
              <a:buNone/>
            </a:pPr>
            <a:r>
              <a:rPr lang="en-US" sz="1600" dirty="0">
                <a:solidFill>
                  <a:schemeClr val="dk1"/>
                </a:solidFill>
              </a:rPr>
              <a:t>Crawling </a:t>
            </a:r>
            <a:r>
              <a:rPr lang="en-US" sz="1600" dirty="0" err="1">
                <a:solidFill>
                  <a:schemeClr val="dk1"/>
                </a:solidFill>
              </a:rPr>
              <a:t>merupakan</a:t>
            </a:r>
            <a:r>
              <a:rPr lang="en-US" sz="1600" dirty="0">
                <a:solidFill>
                  <a:schemeClr val="dk1"/>
                </a:solidFill>
              </a:rPr>
              <a:t> Teknik </a:t>
            </a:r>
            <a:r>
              <a:rPr lang="en-US" sz="1600" dirty="0" err="1">
                <a:solidFill>
                  <a:schemeClr val="dk1"/>
                </a:solidFill>
              </a:rPr>
              <a:t>mengumpulkan</a:t>
            </a:r>
            <a:r>
              <a:rPr lang="en-US" sz="1600" dirty="0">
                <a:solidFill>
                  <a:schemeClr val="dk1"/>
                </a:solidFill>
              </a:rPr>
              <a:t> data pada </a:t>
            </a:r>
            <a:r>
              <a:rPr lang="en-US" sz="1600" dirty="0" err="1">
                <a:solidFill>
                  <a:schemeClr val="dk1"/>
                </a:solidFill>
              </a:rPr>
              <a:t>sebuah</a:t>
            </a:r>
            <a:r>
              <a:rPr lang="en-US" sz="1600" dirty="0">
                <a:solidFill>
                  <a:schemeClr val="dk1"/>
                </a:solidFill>
              </a:rPr>
              <a:t> website </a:t>
            </a:r>
            <a:r>
              <a:rPr lang="en-US" sz="1600" dirty="0" err="1">
                <a:solidFill>
                  <a:schemeClr val="dk1"/>
                </a:solidFill>
              </a:rPr>
              <a:t>ataupun</a:t>
            </a:r>
            <a:r>
              <a:rPr lang="en-US" sz="1600" dirty="0">
                <a:solidFill>
                  <a:schemeClr val="dk1"/>
                </a:solidFill>
              </a:rPr>
              <a:t> social media. Data yang </a:t>
            </a:r>
            <a:r>
              <a:rPr lang="en-US" sz="1600" dirty="0" err="1">
                <a:solidFill>
                  <a:schemeClr val="dk1"/>
                </a:solidFill>
              </a:rPr>
              <a:t>digunakan</a:t>
            </a:r>
            <a:r>
              <a:rPr lang="en-US" sz="1600" dirty="0">
                <a:solidFill>
                  <a:schemeClr val="dk1"/>
                </a:solidFill>
              </a:rPr>
              <a:t> </a:t>
            </a:r>
            <a:r>
              <a:rPr lang="en-US" sz="1600" dirty="0" err="1">
                <a:solidFill>
                  <a:schemeClr val="dk1"/>
                </a:solidFill>
              </a:rPr>
              <a:t>dalam</a:t>
            </a:r>
            <a:r>
              <a:rPr lang="en-US" sz="1600" dirty="0">
                <a:solidFill>
                  <a:schemeClr val="dk1"/>
                </a:solidFill>
              </a:rPr>
              <a:t> </a:t>
            </a:r>
            <a:r>
              <a:rPr lang="en-US" sz="1600" dirty="0" err="1">
                <a:solidFill>
                  <a:schemeClr val="dk1"/>
                </a:solidFill>
              </a:rPr>
              <a:t>penelitian</a:t>
            </a:r>
            <a:r>
              <a:rPr lang="en-US" sz="1600" dirty="0">
                <a:solidFill>
                  <a:schemeClr val="dk1"/>
                </a:solidFill>
              </a:rPr>
              <a:t> </a:t>
            </a:r>
            <a:r>
              <a:rPr lang="en-US" sz="1600" dirty="0" err="1">
                <a:solidFill>
                  <a:schemeClr val="dk1"/>
                </a:solidFill>
              </a:rPr>
              <a:t>ini</a:t>
            </a:r>
            <a:r>
              <a:rPr lang="en-US" sz="1600" dirty="0">
                <a:solidFill>
                  <a:schemeClr val="dk1"/>
                </a:solidFill>
              </a:rPr>
              <a:t> </a:t>
            </a:r>
            <a:r>
              <a:rPr lang="en-US" sz="1600" dirty="0" err="1">
                <a:solidFill>
                  <a:schemeClr val="dk1"/>
                </a:solidFill>
              </a:rPr>
              <a:t>diperoleh</a:t>
            </a:r>
            <a:r>
              <a:rPr lang="en-US" sz="1600" dirty="0">
                <a:solidFill>
                  <a:schemeClr val="dk1"/>
                </a:solidFill>
              </a:rPr>
              <a:t> </a:t>
            </a:r>
            <a:r>
              <a:rPr lang="en-US" sz="1600" dirty="0" err="1">
                <a:solidFill>
                  <a:schemeClr val="dk1"/>
                </a:solidFill>
              </a:rPr>
              <a:t>dari</a:t>
            </a:r>
            <a:r>
              <a:rPr lang="en-US" sz="1600" dirty="0">
                <a:solidFill>
                  <a:schemeClr val="dk1"/>
                </a:solidFill>
              </a:rPr>
              <a:t> twitter </a:t>
            </a:r>
            <a:r>
              <a:rPr lang="en-US" sz="1600" dirty="0" err="1">
                <a:solidFill>
                  <a:schemeClr val="dk1"/>
                </a:solidFill>
              </a:rPr>
              <a:t>dengan</a:t>
            </a:r>
            <a:r>
              <a:rPr lang="en-US" sz="1600" dirty="0">
                <a:solidFill>
                  <a:schemeClr val="dk1"/>
                </a:solidFill>
              </a:rPr>
              <a:t> </a:t>
            </a:r>
            <a:r>
              <a:rPr lang="en-US" sz="1600" dirty="0" err="1">
                <a:solidFill>
                  <a:schemeClr val="dk1"/>
                </a:solidFill>
              </a:rPr>
              <a:t>tagar</a:t>
            </a:r>
            <a:r>
              <a:rPr lang="en-US" sz="1600" dirty="0">
                <a:solidFill>
                  <a:schemeClr val="dk1"/>
                </a:solidFill>
              </a:rPr>
              <a:t> #M3WorldChampionship. Data </a:t>
            </a:r>
            <a:r>
              <a:rPr lang="en-US" sz="1600" dirty="0" err="1">
                <a:solidFill>
                  <a:schemeClr val="dk1"/>
                </a:solidFill>
              </a:rPr>
              <a:t>tersebut</a:t>
            </a:r>
            <a:r>
              <a:rPr lang="en-US" sz="1600" dirty="0">
                <a:solidFill>
                  <a:schemeClr val="dk1"/>
                </a:solidFill>
              </a:rPr>
              <a:t> </a:t>
            </a:r>
            <a:r>
              <a:rPr lang="en-US" sz="1600" dirty="0" err="1">
                <a:solidFill>
                  <a:schemeClr val="dk1"/>
                </a:solidFill>
              </a:rPr>
              <a:t>dikumpulkan</a:t>
            </a:r>
            <a:r>
              <a:rPr lang="en-US" sz="1600" dirty="0">
                <a:solidFill>
                  <a:schemeClr val="dk1"/>
                </a:solidFill>
              </a:rPr>
              <a:t> </a:t>
            </a:r>
            <a:r>
              <a:rPr lang="en-US" sz="1600" dirty="0" err="1">
                <a:solidFill>
                  <a:schemeClr val="dk1"/>
                </a:solidFill>
              </a:rPr>
              <a:t>menggunakan</a:t>
            </a:r>
            <a:r>
              <a:rPr lang="en-US" sz="1600" dirty="0">
                <a:solidFill>
                  <a:schemeClr val="dk1"/>
                </a:solidFill>
              </a:rPr>
              <a:t> library </a:t>
            </a:r>
            <a:r>
              <a:rPr lang="en-US" sz="1600" dirty="0" err="1">
                <a:solidFill>
                  <a:schemeClr val="dk1"/>
                </a:solidFill>
              </a:rPr>
              <a:t>tweepy</a:t>
            </a:r>
            <a:r>
              <a:rPr lang="en-US" sz="1600" dirty="0">
                <a:solidFill>
                  <a:schemeClr val="dk1"/>
                </a:solidFill>
              </a:rPr>
              <a:t> dan </a:t>
            </a:r>
            <a:r>
              <a:rPr lang="en-US" sz="1600" dirty="0" err="1">
                <a:solidFill>
                  <a:schemeClr val="dk1"/>
                </a:solidFill>
              </a:rPr>
              <a:t>menggunakan</a:t>
            </a:r>
            <a:r>
              <a:rPr lang="en-US" sz="1600" dirty="0">
                <a:solidFill>
                  <a:schemeClr val="dk1"/>
                </a:solidFill>
              </a:rPr>
              <a:t> API yang </a:t>
            </a:r>
            <a:r>
              <a:rPr lang="en-US" sz="1600" dirty="0" err="1">
                <a:solidFill>
                  <a:schemeClr val="dk1"/>
                </a:solidFill>
              </a:rPr>
              <a:t>sudah</a:t>
            </a:r>
            <a:r>
              <a:rPr lang="en-US" sz="1600" dirty="0">
                <a:solidFill>
                  <a:schemeClr val="dk1"/>
                </a:solidFill>
              </a:rPr>
              <a:t> </a:t>
            </a:r>
            <a:r>
              <a:rPr lang="en-US" sz="1600" dirty="0" err="1">
                <a:solidFill>
                  <a:schemeClr val="dk1"/>
                </a:solidFill>
              </a:rPr>
              <a:t>disediakan</a:t>
            </a:r>
            <a:r>
              <a:rPr lang="en-US" sz="1600" dirty="0">
                <a:solidFill>
                  <a:schemeClr val="dk1"/>
                </a:solidFill>
              </a:rPr>
              <a:t> oleh twitter. Data </a:t>
            </a:r>
            <a:r>
              <a:rPr lang="en-US" sz="1600" dirty="0" err="1">
                <a:solidFill>
                  <a:schemeClr val="dk1"/>
                </a:solidFill>
              </a:rPr>
              <a:t>ini</a:t>
            </a:r>
            <a:r>
              <a:rPr lang="en-US" sz="1600" dirty="0">
                <a:solidFill>
                  <a:schemeClr val="dk1"/>
                </a:solidFill>
              </a:rPr>
              <a:t> </a:t>
            </a:r>
            <a:r>
              <a:rPr lang="en-US" sz="1600" dirty="0" err="1">
                <a:solidFill>
                  <a:schemeClr val="dk1"/>
                </a:solidFill>
              </a:rPr>
              <a:t>berisikan</a:t>
            </a:r>
            <a:r>
              <a:rPr lang="en-US" sz="1600" dirty="0">
                <a:solidFill>
                  <a:schemeClr val="dk1"/>
                </a:solidFill>
              </a:rPr>
              <a:t> </a:t>
            </a:r>
            <a:r>
              <a:rPr lang="en-US" sz="1600" dirty="0" err="1">
                <a:solidFill>
                  <a:schemeClr val="dk1"/>
                </a:solidFill>
              </a:rPr>
              <a:t>beberapa</a:t>
            </a:r>
            <a:r>
              <a:rPr lang="en-US" sz="1600" dirty="0">
                <a:solidFill>
                  <a:schemeClr val="dk1"/>
                </a:solidFill>
              </a:rPr>
              <a:t> </a:t>
            </a:r>
            <a:r>
              <a:rPr lang="en-US" sz="1600" dirty="0" err="1">
                <a:solidFill>
                  <a:schemeClr val="dk1"/>
                </a:solidFill>
              </a:rPr>
              <a:t>informasi</a:t>
            </a:r>
            <a:r>
              <a:rPr lang="en-US" sz="1600" dirty="0">
                <a:solidFill>
                  <a:schemeClr val="dk1"/>
                </a:solidFill>
              </a:rPr>
              <a:t>. Data yang </a:t>
            </a:r>
            <a:r>
              <a:rPr lang="en-US" sz="1600" dirty="0" err="1">
                <a:solidFill>
                  <a:schemeClr val="dk1"/>
                </a:solidFill>
              </a:rPr>
              <a:t>digunakan</a:t>
            </a:r>
            <a:r>
              <a:rPr lang="en-US" sz="1600" dirty="0">
                <a:solidFill>
                  <a:schemeClr val="dk1"/>
                </a:solidFill>
              </a:rPr>
              <a:t> </a:t>
            </a:r>
            <a:r>
              <a:rPr lang="en-US" sz="1600" dirty="0" err="1">
                <a:solidFill>
                  <a:schemeClr val="dk1"/>
                </a:solidFill>
              </a:rPr>
              <a:t>berjumlah</a:t>
            </a:r>
            <a:r>
              <a:rPr lang="en-US" sz="1600" dirty="0">
                <a:solidFill>
                  <a:schemeClr val="dk1"/>
                </a:solidFill>
              </a:rPr>
              <a:t> 5000 </a:t>
            </a:r>
            <a:r>
              <a:rPr lang="en-US" sz="1600" dirty="0" err="1">
                <a:solidFill>
                  <a:schemeClr val="dk1"/>
                </a:solidFill>
              </a:rPr>
              <a:t>cuitan</a:t>
            </a:r>
            <a:r>
              <a:rPr lang="en-US" sz="1600" dirty="0">
                <a:solidFill>
                  <a:schemeClr val="dk1"/>
                </a:solidFill>
              </a:rPr>
              <a:t> yang </a:t>
            </a:r>
            <a:r>
              <a:rPr lang="en-US" sz="1600" dirty="0" err="1">
                <a:solidFill>
                  <a:schemeClr val="dk1"/>
                </a:solidFill>
              </a:rPr>
              <a:t>diambil</a:t>
            </a:r>
            <a:r>
              <a:rPr lang="en-US" sz="1600" dirty="0">
                <a:solidFill>
                  <a:schemeClr val="dk1"/>
                </a:solidFill>
              </a:rPr>
              <a:t> </a:t>
            </a:r>
            <a:r>
              <a:rPr lang="en-US" sz="1600" dirty="0" err="1">
                <a:solidFill>
                  <a:schemeClr val="dk1"/>
                </a:solidFill>
              </a:rPr>
              <a:t>dalam</a:t>
            </a:r>
            <a:r>
              <a:rPr lang="en-US" sz="1600" dirty="0">
                <a:solidFill>
                  <a:schemeClr val="dk1"/>
                </a:solidFill>
              </a:rPr>
              <a:t> </a:t>
            </a:r>
            <a:r>
              <a:rPr lang="en-US" sz="1600" dirty="0" err="1">
                <a:solidFill>
                  <a:schemeClr val="dk1"/>
                </a:solidFill>
              </a:rPr>
              <a:t>rentang</a:t>
            </a:r>
            <a:r>
              <a:rPr lang="en-US" sz="1600" dirty="0">
                <a:solidFill>
                  <a:schemeClr val="dk1"/>
                </a:solidFill>
              </a:rPr>
              <a:t> 12 </a:t>
            </a:r>
            <a:r>
              <a:rPr lang="en-US" sz="1600" dirty="0" err="1">
                <a:solidFill>
                  <a:schemeClr val="dk1"/>
                </a:solidFill>
              </a:rPr>
              <a:t>Desember</a:t>
            </a:r>
            <a:r>
              <a:rPr lang="en-US" sz="1600" dirty="0">
                <a:solidFill>
                  <a:schemeClr val="dk1"/>
                </a:solidFill>
              </a:rPr>
              <a:t> 2021 - 13 </a:t>
            </a:r>
            <a:r>
              <a:rPr lang="en-US" sz="1600" dirty="0" err="1">
                <a:solidFill>
                  <a:schemeClr val="dk1"/>
                </a:solidFill>
              </a:rPr>
              <a:t>Desember</a:t>
            </a:r>
            <a:r>
              <a:rPr lang="en-US" sz="1600" dirty="0">
                <a:solidFill>
                  <a:schemeClr val="dk1"/>
                </a:solidFill>
              </a:rPr>
              <a:t> 2021. Data </a:t>
            </a:r>
            <a:r>
              <a:rPr lang="en-US" sz="1600" dirty="0" err="1">
                <a:solidFill>
                  <a:schemeClr val="dk1"/>
                </a:solidFill>
              </a:rPr>
              <a:t>tersebut</a:t>
            </a:r>
            <a:r>
              <a:rPr lang="en-US" sz="1600" dirty="0">
                <a:solidFill>
                  <a:schemeClr val="dk1"/>
                </a:solidFill>
              </a:rPr>
              <a:t> </a:t>
            </a:r>
            <a:r>
              <a:rPr lang="en-US" sz="1600" dirty="0" err="1">
                <a:solidFill>
                  <a:schemeClr val="dk1"/>
                </a:solidFill>
              </a:rPr>
              <a:t>akan</a:t>
            </a:r>
            <a:r>
              <a:rPr lang="en-US" sz="1600" dirty="0">
                <a:solidFill>
                  <a:schemeClr val="dk1"/>
                </a:solidFill>
              </a:rPr>
              <a:t> </a:t>
            </a:r>
            <a:r>
              <a:rPr lang="en-US" sz="1600" dirty="0" err="1">
                <a:solidFill>
                  <a:schemeClr val="dk1"/>
                </a:solidFill>
              </a:rPr>
              <a:t>menjadi</a:t>
            </a:r>
            <a:r>
              <a:rPr lang="en-US" sz="1600" dirty="0">
                <a:solidFill>
                  <a:schemeClr val="dk1"/>
                </a:solidFill>
              </a:rPr>
              <a:t> edges yang </a:t>
            </a:r>
            <a:r>
              <a:rPr lang="en-US" sz="1600" dirty="0" err="1">
                <a:solidFill>
                  <a:schemeClr val="dk1"/>
                </a:solidFill>
              </a:rPr>
              <a:t>akan</a:t>
            </a:r>
            <a:r>
              <a:rPr lang="en-US" sz="1600" dirty="0">
                <a:solidFill>
                  <a:schemeClr val="dk1"/>
                </a:solidFill>
              </a:rPr>
              <a:t> </a:t>
            </a:r>
            <a:r>
              <a:rPr lang="en-US" sz="1600" dirty="0" err="1">
                <a:solidFill>
                  <a:schemeClr val="dk1"/>
                </a:solidFill>
              </a:rPr>
              <a:t>merepresentasikan</a:t>
            </a:r>
            <a:r>
              <a:rPr lang="en-US" sz="1600" dirty="0">
                <a:solidFill>
                  <a:schemeClr val="dk1"/>
                </a:solidFill>
              </a:rPr>
              <a:t> </a:t>
            </a:r>
            <a:r>
              <a:rPr lang="en-US" sz="1600" dirty="0" err="1">
                <a:solidFill>
                  <a:schemeClr val="dk1"/>
                </a:solidFill>
              </a:rPr>
              <a:t>pengguna</a:t>
            </a:r>
            <a:r>
              <a:rPr lang="en-US" sz="1600" dirty="0">
                <a:solidFill>
                  <a:schemeClr val="dk1"/>
                </a:solidFill>
              </a:rPr>
              <a:t> media </a:t>
            </a:r>
            <a:r>
              <a:rPr lang="en-US" sz="1600" dirty="0" err="1">
                <a:solidFill>
                  <a:schemeClr val="dk1"/>
                </a:solidFill>
              </a:rPr>
              <a:t>sosial</a:t>
            </a:r>
            <a:r>
              <a:rPr lang="en-US" sz="1600" dirty="0">
                <a:solidFill>
                  <a:schemeClr val="dk1"/>
                </a:solidFill>
              </a:rPr>
              <a:t> Twitter.</a:t>
            </a:r>
            <a:endParaRPr sz="1600" dirty="0">
              <a:solidFill>
                <a:schemeClr val="dk1"/>
              </a:solidFill>
            </a:endParaRPr>
          </a:p>
          <a:p>
            <a:pPr marL="0" marR="0" lvl="0" indent="0" algn="l" rtl="0">
              <a:spcBef>
                <a:spcPts val="0"/>
              </a:spcBef>
              <a:spcAft>
                <a:spcPts val="0"/>
              </a:spcAft>
              <a:buNone/>
            </a:pPr>
            <a:endParaRPr sz="1600" dirty="0">
              <a:solidFill>
                <a:schemeClr val="dk1"/>
              </a:solidFill>
            </a:endParaRPr>
          </a:p>
        </p:txBody>
      </p:sp>
      <p:sp>
        <p:nvSpPr>
          <p:cNvPr id="249" name="Google Shape;249;p23"/>
          <p:cNvSpPr txBox="1"/>
          <p:nvPr/>
        </p:nvSpPr>
        <p:spPr>
          <a:xfrm>
            <a:off x="2771800" y="307830"/>
            <a:ext cx="3539646" cy="400110"/>
          </a:xfrm>
          <a:prstGeom prst="rect">
            <a:avLst/>
          </a:prstGeom>
          <a:solidFill>
            <a:srgbClr val="3F3F3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cap="small">
                <a:solidFill>
                  <a:schemeClr val="lt1"/>
                </a:solidFill>
                <a:latin typeface="Arial"/>
                <a:ea typeface="Arial"/>
                <a:cs typeface="Arial"/>
                <a:sym typeface="Arial"/>
              </a:rPr>
              <a:t>Metode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7" name="Google Shape;257;p24"/>
          <p:cNvSpPr txBox="1"/>
          <p:nvPr/>
        </p:nvSpPr>
        <p:spPr>
          <a:xfrm>
            <a:off x="3123275" y="557725"/>
            <a:ext cx="5552400" cy="3648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dirty="0"/>
              <a:t>2. </a:t>
            </a:r>
            <a:r>
              <a:rPr lang="en-US" sz="1500" dirty="0"/>
              <a:t>Girvan-Newman</a:t>
            </a:r>
            <a:endParaRPr sz="1500" dirty="0"/>
          </a:p>
          <a:p>
            <a:pPr marL="0" lvl="0" indent="0" algn="just" rtl="0">
              <a:spcBef>
                <a:spcPts val="0"/>
              </a:spcBef>
              <a:spcAft>
                <a:spcPts val="0"/>
              </a:spcAft>
              <a:buClr>
                <a:schemeClr val="dk1"/>
              </a:buClr>
              <a:buSzPts val="1100"/>
              <a:buFont typeface="Arial"/>
              <a:buNone/>
            </a:pPr>
            <a:r>
              <a:rPr lang="en-US" sz="1500" dirty="0"/>
              <a:t>Girvan–Newman </a:t>
            </a:r>
            <a:r>
              <a:rPr lang="en-US" sz="1500" dirty="0" err="1"/>
              <a:t>adalah</a:t>
            </a:r>
            <a:r>
              <a:rPr lang="en-US" sz="1500" dirty="0"/>
              <a:t> </a:t>
            </a:r>
            <a:r>
              <a:rPr lang="en-US" sz="1500" dirty="0" err="1"/>
              <a:t>algoritma</a:t>
            </a:r>
            <a:r>
              <a:rPr lang="en-US" sz="1500" dirty="0"/>
              <a:t> yang </a:t>
            </a:r>
            <a:r>
              <a:rPr lang="en-US" sz="1500" dirty="0" err="1"/>
              <a:t>digunakan</a:t>
            </a:r>
            <a:r>
              <a:rPr lang="en-US" sz="1500" dirty="0"/>
              <a:t> </a:t>
            </a:r>
            <a:r>
              <a:rPr lang="en-US" sz="1500" dirty="0" err="1"/>
              <a:t>untuk</a:t>
            </a:r>
            <a:r>
              <a:rPr lang="en-US" sz="1500" dirty="0"/>
              <a:t> </a:t>
            </a:r>
            <a:r>
              <a:rPr lang="en-US" sz="1500" dirty="0" err="1"/>
              <a:t>mengidentifikasi</a:t>
            </a:r>
            <a:r>
              <a:rPr lang="en-US" sz="1500" dirty="0"/>
              <a:t> </a:t>
            </a:r>
            <a:r>
              <a:rPr lang="en-US" sz="1500" dirty="0" err="1"/>
              <a:t>sebuah</a:t>
            </a:r>
            <a:r>
              <a:rPr lang="en-US" sz="1500" dirty="0"/>
              <a:t> </a:t>
            </a:r>
            <a:r>
              <a:rPr lang="en-US" sz="1500" dirty="0" err="1"/>
              <a:t>komunitas</a:t>
            </a:r>
            <a:r>
              <a:rPr lang="en-US" sz="1500" dirty="0"/>
              <a:t> pada </a:t>
            </a:r>
            <a:r>
              <a:rPr lang="en-US" sz="1500" dirty="0" err="1"/>
              <a:t>jaringan</a:t>
            </a:r>
            <a:r>
              <a:rPr lang="en-US" sz="1500" dirty="0"/>
              <a:t>. </a:t>
            </a:r>
            <a:r>
              <a:rPr lang="en-US" sz="1500" dirty="0" err="1"/>
              <a:t>Algoritma</a:t>
            </a:r>
            <a:r>
              <a:rPr lang="en-US" sz="1500" dirty="0"/>
              <a:t> </a:t>
            </a:r>
            <a:r>
              <a:rPr lang="en-US" sz="1500" dirty="0" err="1"/>
              <a:t>ini</a:t>
            </a:r>
            <a:r>
              <a:rPr lang="en-US" sz="1500" dirty="0"/>
              <a:t> </a:t>
            </a:r>
            <a:r>
              <a:rPr lang="en-US" sz="1500" dirty="0" err="1"/>
              <a:t>bertumpu</a:t>
            </a:r>
            <a:r>
              <a:rPr lang="en-US" sz="1500" dirty="0"/>
              <a:t> pada </a:t>
            </a:r>
            <a:r>
              <a:rPr lang="en-US" sz="1500" dirty="0" err="1"/>
              <a:t>algoritma</a:t>
            </a:r>
            <a:r>
              <a:rPr lang="en-US" sz="1500" dirty="0"/>
              <a:t> </a:t>
            </a:r>
            <a:r>
              <a:rPr lang="en-US" sz="1500" dirty="0" err="1"/>
              <a:t>betweenes</a:t>
            </a:r>
            <a:r>
              <a:rPr lang="en-US" sz="1500" dirty="0"/>
              <a:t> centrality </a:t>
            </a:r>
            <a:r>
              <a:rPr lang="en-US" sz="1500" dirty="0" err="1"/>
              <a:t>untuk</a:t>
            </a:r>
            <a:r>
              <a:rPr lang="en-US" sz="1500" dirty="0"/>
              <a:t> </a:t>
            </a:r>
            <a:r>
              <a:rPr lang="en-US" sz="1500" dirty="0" err="1"/>
              <a:t>perhitungan</a:t>
            </a:r>
            <a:r>
              <a:rPr lang="en-US" sz="1500" dirty="0"/>
              <a:t>. </a:t>
            </a:r>
            <a:r>
              <a:rPr lang="en-US" sz="1500" dirty="0" err="1"/>
              <a:t>Untuk</a:t>
            </a:r>
            <a:r>
              <a:rPr lang="en-US" sz="1500" dirty="0"/>
              <a:t> </a:t>
            </a:r>
            <a:r>
              <a:rPr lang="en-US" sz="1500" dirty="0" err="1"/>
              <a:t>lebih</a:t>
            </a:r>
            <a:r>
              <a:rPr lang="en-US" sz="1500" dirty="0"/>
              <a:t> </a:t>
            </a:r>
            <a:r>
              <a:rPr lang="en-US" sz="1500" dirty="0" err="1"/>
              <a:t>memahami</a:t>
            </a:r>
            <a:r>
              <a:rPr lang="en-US" sz="1500" dirty="0"/>
              <a:t> </a:t>
            </a:r>
            <a:r>
              <a:rPr lang="en-US" sz="1500" dirty="0" err="1"/>
              <a:t>bagaimana</a:t>
            </a:r>
            <a:r>
              <a:rPr lang="en-US" sz="1500" dirty="0"/>
              <a:t> </a:t>
            </a:r>
            <a:r>
              <a:rPr lang="en-US" sz="1500" dirty="0" err="1"/>
              <a:t>cara</a:t>
            </a:r>
            <a:r>
              <a:rPr lang="en-US" sz="1500" dirty="0"/>
              <a:t> </a:t>
            </a:r>
            <a:r>
              <a:rPr lang="en-US" sz="1500" dirty="0" err="1"/>
              <a:t>girvan-nemwan</a:t>
            </a:r>
            <a:r>
              <a:rPr lang="en-US" sz="1500" dirty="0"/>
              <a:t> </a:t>
            </a:r>
            <a:r>
              <a:rPr lang="en-US" sz="1500" dirty="0" err="1"/>
              <a:t>bekerja</a:t>
            </a:r>
            <a:r>
              <a:rPr lang="en-US" sz="1500" dirty="0"/>
              <a:t> </a:t>
            </a:r>
            <a:r>
              <a:rPr lang="en-US" sz="1500" dirty="0" err="1"/>
              <a:t>penjelasan</a:t>
            </a:r>
            <a:r>
              <a:rPr lang="en-US" sz="1500" dirty="0"/>
              <a:t> </a:t>
            </a:r>
            <a:r>
              <a:rPr lang="en-US" sz="1500" dirty="0" err="1"/>
              <a:t>berikut</a:t>
            </a:r>
            <a:r>
              <a:rPr lang="en-US" sz="1500" dirty="0"/>
              <a:t> </a:t>
            </a:r>
            <a:r>
              <a:rPr lang="en-US" sz="1500" dirty="0" err="1"/>
              <a:t>ini</a:t>
            </a:r>
            <a:r>
              <a:rPr lang="en-US" sz="1500" dirty="0"/>
              <a:t> </a:t>
            </a:r>
            <a:r>
              <a:rPr lang="en-US" sz="1500" dirty="0" err="1"/>
              <a:t>akan</a:t>
            </a:r>
            <a:r>
              <a:rPr lang="en-US" sz="1500" dirty="0"/>
              <a:t> </a:t>
            </a:r>
            <a:r>
              <a:rPr lang="en-US" sz="1500" dirty="0" err="1"/>
              <a:t>menjelasakan</a:t>
            </a:r>
            <a:r>
              <a:rPr lang="en-US" sz="1500" dirty="0"/>
              <a:t> </a:t>
            </a:r>
            <a:r>
              <a:rPr lang="en-US" sz="1500" dirty="0" err="1"/>
              <a:t>bagaimana</a:t>
            </a:r>
            <a:r>
              <a:rPr lang="en-US" sz="1500" dirty="0"/>
              <a:t> </a:t>
            </a:r>
            <a:r>
              <a:rPr lang="en-US" sz="1500" dirty="0" err="1"/>
              <a:t>cara</a:t>
            </a:r>
            <a:r>
              <a:rPr lang="en-US" sz="1500" dirty="0"/>
              <a:t> </a:t>
            </a:r>
            <a:r>
              <a:rPr lang="en-US" sz="1500" dirty="0" err="1"/>
              <a:t>kerja</a:t>
            </a:r>
            <a:r>
              <a:rPr lang="en-US" sz="1500" dirty="0"/>
              <a:t> </a:t>
            </a:r>
            <a:r>
              <a:rPr lang="en-US" sz="1500" dirty="0" err="1"/>
              <a:t>dari</a:t>
            </a:r>
            <a:r>
              <a:rPr lang="en-US" sz="1500" dirty="0"/>
              <a:t> </a:t>
            </a:r>
            <a:r>
              <a:rPr lang="en-US" sz="1500" dirty="0" err="1"/>
              <a:t>algoritma</a:t>
            </a:r>
            <a:r>
              <a:rPr lang="en-US" sz="1500" dirty="0"/>
              <a:t> Girvan – Newman:</a:t>
            </a:r>
            <a:endParaRPr sz="1500" dirty="0"/>
          </a:p>
          <a:p>
            <a:pPr marL="0" lvl="0" indent="0" algn="just" rtl="0">
              <a:spcBef>
                <a:spcPts val="0"/>
              </a:spcBef>
              <a:spcAft>
                <a:spcPts val="0"/>
              </a:spcAft>
              <a:buClr>
                <a:schemeClr val="dk1"/>
              </a:buClr>
              <a:buSzPts val="1100"/>
              <a:buFont typeface="Arial"/>
              <a:buNone/>
            </a:pPr>
            <a:r>
              <a:rPr lang="en-US" sz="1500" dirty="0"/>
              <a:t>•	</a:t>
            </a:r>
            <a:r>
              <a:rPr lang="en-US" sz="1500" dirty="0" err="1"/>
              <a:t>Menghitung</a:t>
            </a:r>
            <a:r>
              <a:rPr lang="en-US" sz="1500" dirty="0"/>
              <a:t> </a:t>
            </a:r>
            <a:r>
              <a:rPr lang="en-US" sz="1500" dirty="0" err="1"/>
              <a:t>nilai</a:t>
            </a:r>
            <a:r>
              <a:rPr lang="en-US" sz="1500" dirty="0"/>
              <a:t> edge </a:t>
            </a:r>
            <a:r>
              <a:rPr lang="en-US" sz="1500" dirty="0" err="1"/>
              <a:t>betweenes</a:t>
            </a:r>
            <a:r>
              <a:rPr lang="en-US" sz="1500" dirty="0"/>
              <a:t> </a:t>
            </a:r>
            <a:r>
              <a:rPr lang="en-US" sz="1500" dirty="0" err="1"/>
              <a:t>dari</a:t>
            </a:r>
            <a:r>
              <a:rPr lang="en-US" sz="1500" dirty="0"/>
              <a:t> masing  </a:t>
            </a:r>
            <a:r>
              <a:rPr lang="en-US" sz="1500" dirty="0" err="1"/>
              <a:t>masing</a:t>
            </a:r>
            <a:r>
              <a:rPr lang="en-US" sz="1500" dirty="0"/>
              <a:t> edge yang </a:t>
            </a:r>
            <a:r>
              <a:rPr lang="en-US" sz="1500" dirty="0" err="1"/>
              <a:t>ada</a:t>
            </a:r>
            <a:r>
              <a:rPr lang="en-US" sz="1500" dirty="0"/>
              <a:t> pada </a:t>
            </a:r>
            <a:r>
              <a:rPr lang="en-US" sz="1500" dirty="0" err="1"/>
              <a:t>graf</a:t>
            </a:r>
            <a:r>
              <a:rPr lang="en-US" sz="1500" dirty="0"/>
              <a:t>.</a:t>
            </a:r>
            <a:endParaRPr sz="1500" dirty="0"/>
          </a:p>
          <a:p>
            <a:pPr marL="0" lvl="0" indent="0" algn="just" rtl="0">
              <a:spcBef>
                <a:spcPts val="0"/>
              </a:spcBef>
              <a:spcAft>
                <a:spcPts val="0"/>
              </a:spcAft>
              <a:buClr>
                <a:schemeClr val="dk1"/>
              </a:buClr>
              <a:buSzPts val="1100"/>
              <a:buFont typeface="Arial"/>
              <a:buNone/>
            </a:pPr>
            <a:r>
              <a:rPr lang="en-US" sz="1500" dirty="0"/>
              <a:t>•	</a:t>
            </a:r>
            <a:r>
              <a:rPr lang="en-US" sz="1500" dirty="0" err="1"/>
              <a:t>Menghapus</a:t>
            </a:r>
            <a:r>
              <a:rPr lang="en-US" sz="1500" dirty="0"/>
              <a:t> edge </a:t>
            </a:r>
            <a:r>
              <a:rPr lang="en-US" sz="1500" dirty="0" err="1"/>
              <a:t>dengan</a:t>
            </a:r>
            <a:r>
              <a:rPr lang="en-US" sz="1500" dirty="0"/>
              <a:t> </a:t>
            </a:r>
            <a:r>
              <a:rPr lang="en-US" sz="1500" dirty="0" err="1"/>
              <a:t>nilai</a:t>
            </a:r>
            <a:r>
              <a:rPr lang="en-US" sz="1500" dirty="0"/>
              <a:t> edge </a:t>
            </a:r>
            <a:r>
              <a:rPr lang="en-US" sz="1500" dirty="0" err="1"/>
              <a:t>betweenes</a:t>
            </a:r>
            <a:r>
              <a:rPr lang="en-US" sz="1500" dirty="0"/>
              <a:t> yang </a:t>
            </a:r>
            <a:r>
              <a:rPr lang="en-US" sz="1500" dirty="0" err="1"/>
              <a:t>tertinggi</a:t>
            </a:r>
            <a:endParaRPr sz="1500" dirty="0"/>
          </a:p>
          <a:p>
            <a:pPr marL="0" lvl="0" indent="0" algn="just" rtl="0">
              <a:spcBef>
                <a:spcPts val="0"/>
              </a:spcBef>
              <a:spcAft>
                <a:spcPts val="0"/>
              </a:spcAft>
              <a:buClr>
                <a:schemeClr val="dk1"/>
              </a:buClr>
              <a:buSzPts val="1100"/>
              <a:buFont typeface="Arial"/>
              <a:buNone/>
            </a:pPr>
            <a:r>
              <a:rPr lang="en-US" sz="1500" dirty="0"/>
              <a:t>•	</a:t>
            </a:r>
            <a:r>
              <a:rPr lang="en-US" sz="1500" dirty="0" err="1"/>
              <a:t>Hitung</a:t>
            </a:r>
            <a:r>
              <a:rPr lang="en-US" sz="1500" dirty="0"/>
              <a:t> </a:t>
            </a:r>
            <a:r>
              <a:rPr lang="en-US" sz="1500" dirty="0" err="1"/>
              <a:t>nilai</a:t>
            </a:r>
            <a:r>
              <a:rPr lang="en-US" sz="1500" dirty="0"/>
              <a:t> edge </a:t>
            </a:r>
            <a:r>
              <a:rPr lang="en-US" sz="1500" dirty="0" err="1"/>
              <a:t>betweness</a:t>
            </a:r>
            <a:r>
              <a:rPr lang="en-US" sz="1500" dirty="0"/>
              <a:t> </a:t>
            </a:r>
            <a:r>
              <a:rPr lang="en-US" sz="1500" dirty="0" err="1"/>
              <a:t>dari</a:t>
            </a:r>
            <a:r>
              <a:rPr lang="en-US" sz="1500" dirty="0"/>
              <a:t> edge yang </a:t>
            </a:r>
            <a:r>
              <a:rPr lang="en-US" sz="1500" dirty="0" err="1"/>
              <a:t>tersisa</a:t>
            </a:r>
            <a:endParaRPr sz="1500" dirty="0"/>
          </a:p>
          <a:p>
            <a:pPr marL="0" lvl="0" indent="0" algn="just" rtl="0">
              <a:spcBef>
                <a:spcPts val="0"/>
              </a:spcBef>
              <a:spcAft>
                <a:spcPts val="0"/>
              </a:spcAft>
              <a:buClr>
                <a:schemeClr val="dk1"/>
              </a:buClr>
              <a:buSzPts val="1100"/>
              <a:buFont typeface="Arial"/>
              <a:buNone/>
            </a:pPr>
            <a:r>
              <a:rPr lang="en-US" sz="1500" dirty="0"/>
              <a:t>•	Lalu </a:t>
            </a:r>
            <a:r>
              <a:rPr lang="en-US" sz="1500" dirty="0" err="1"/>
              <a:t>ulangi</a:t>
            </a:r>
            <a:r>
              <a:rPr lang="en-US" sz="1500" dirty="0"/>
              <a:t> :Langkah 2-4 </a:t>
            </a:r>
            <a:r>
              <a:rPr lang="en-US" sz="1500" dirty="0" err="1"/>
              <a:t>hingga</a:t>
            </a:r>
            <a:r>
              <a:rPr lang="en-US" sz="1500" dirty="0"/>
              <a:t> </a:t>
            </a:r>
            <a:r>
              <a:rPr lang="en-US" sz="1500" dirty="0" err="1"/>
              <a:t>semua</a:t>
            </a:r>
            <a:r>
              <a:rPr lang="en-US" sz="1500" dirty="0"/>
              <a:t> edges </a:t>
            </a:r>
            <a:r>
              <a:rPr lang="en-US" sz="1500" dirty="0" err="1"/>
              <a:t>terhapus</a:t>
            </a:r>
            <a:endParaRPr sz="1500" dirty="0"/>
          </a:p>
          <a:p>
            <a:pPr marL="0" lvl="0" indent="0" algn="just" rtl="0">
              <a:spcBef>
                <a:spcPts val="0"/>
              </a:spcBef>
              <a:spcAft>
                <a:spcPts val="0"/>
              </a:spcAft>
              <a:buNone/>
            </a:pP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25"/>
          <p:cNvSpPr/>
          <p:nvPr/>
        </p:nvSpPr>
        <p:spPr>
          <a:xfrm>
            <a:off x="120880" y="915566"/>
            <a:ext cx="4523128" cy="430887"/>
          </a:xfrm>
          <a:prstGeom prst="rect">
            <a:avLst/>
          </a:prstGeom>
          <a:noFill/>
          <a:ln>
            <a:noFill/>
          </a:ln>
        </p:spPr>
        <p:txBody>
          <a:bodyPr spcFirstLastPara="1" wrap="square" lIns="91425" tIns="45700" rIns="91425" bIns="45700" anchor="t" anchorCtr="0">
            <a:noAutofit/>
          </a:bodyPr>
          <a:lstStyle/>
          <a:p>
            <a:pPr marL="171450" marR="0" lvl="0" indent="-171450" algn="l" rtl="0">
              <a:spcBef>
                <a:spcPts val="0"/>
              </a:spcBef>
              <a:spcAft>
                <a:spcPts val="0"/>
              </a:spcAft>
              <a:buClr>
                <a:schemeClr val="dk1"/>
              </a:buClr>
              <a:buSzPts val="1100"/>
              <a:buFont typeface="Arial"/>
              <a:buChar char="•"/>
            </a:pPr>
            <a:r>
              <a:rPr lang="en-US" sz="1100" b="1">
                <a:solidFill>
                  <a:schemeClr val="dk1"/>
                </a:solidFill>
                <a:latin typeface="Arial"/>
                <a:ea typeface="Arial"/>
                <a:cs typeface="Arial"/>
                <a:sym typeface="Arial"/>
              </a:rPr>
              <a:t>Visualisasi hasil crawling data </a:t>
            </a:r>
            <a:endParaRPr sz="1100" b="1">
              <a:solidFill>
                <a:schemeClr val="dk1"/>
              </a:solidFill>
              <a:latin typeface="Arial"/>
              <a:ea typeface="Arial"/>
              <a:cs typeface="Arial"/>
              <a:sym typeface="Arial"/>
            </a:endParaRPr>
          </a:p>
        </p:txBody>
      </p:sp>
      <p:sp>
        <p:nvSpPr>
          <p:cNvPr id="263" name="Google Shape;263;p25"/>
          <p:cNvSpPr/>
          <p:nvPr/>
        </p:nvSpPr>
        <p:spPr>
          <a:xfrm>
            <a:off x="4680012" y="947244"/>
            <a:ext cx="4068452" cy="26161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100"/>
              <a:buFont typeface="Arial"/>
              <a:buChar char="•"/>
            </a:pPr>
            <a:r>
              <a:rPr lang="en-US" sz="1100" b="1">
                <a:solidFill>
                  <a:schemeClr val="dk1"/>
                </a:solidFill>
                <a:latin typeface="Arial"/>
                <a:ea typeface="Arial"/>
                <a:cs typeface="Arial"/>
                <a:sym typeface="Arial"/>
              </a:rPr>
              <a:t>Visualisasi Hasil pemodelan jaringan yang terbentuk</a:t>
            </a:r>
            <a:endParaRPr sz="1100" b="1">
              <a:solidFill>
                <a:schemeClr val="dk1"/>
              </a:solidFill>
              <a:latin typeface="Arial"/>
              <a:ea typeface="Arial"/>
              <a:cs typeface="Arial"/>
              <a:sym typeface="Arial"/>
            </a:endParaRPr>
          </a:p>
        </p:txBody>
      </p:sp>
      <p:sp>
        <p:nvSpPr>
          <p:cNvPr id="264" name="Google Shape;264;p25"/>
          <p:cNvSpPr txBox="1"/>
          <p:nvPr/>
        </p:nvSpPr>
        <p:spPr>
          <a:xfrm>
            <a:off x="3264602" y="310526"/>
            <a:ext cx="2434895" cy="400110"/>
          </a:xfrm>
          <a:prstGeom prst="rect">
            <a:avLst/>
          </a:prstGeom>
          <a:solidFill>
            <a:srgbClr val="3F3F3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cap="small">
                <a:solidFill>
                  <a:schemeClr val="lt1"/>
                </a:solidFill>
                <a:latin typeface="Arial"/>
                <a:ea typeface="Arial"/>
                <a:cs typeface="Arial"/>
                <a:sym typeface="Arial"/>
              </a:rPr>
              <a:t>Hasil Penelitian</a:t>
            </a:r>
            <a:endParaRPr sz="2000" b="1" cap="small">
              <a:solidFill>
                <a:schemeClr val="lt1"/>
              </a:solidFill>
              <a:latin typeface="Arial"/>
              <a:ea typeface="Arial"/>
              <a:cs typeface="Arial"/>
              <a:sym typeface="Arial"/>
            </a:endParaRPr>
          </a:p>
        </p:txBody>
      </p:sp>
      <p:pic>
        <p:nvPicPr>
          <p:cNvPr id="265" name="Google Shape;265;p25"/>
          <p:cNvPicPr preferRelativeResize="0"/>
          <p:nvPr/>
        </p:nvPicPr>
        <p:blipFill>
          <a:blip r:embed="rId3">
            <a:alphaModFix/>
          </a:blip>
          <a:stretch>
            <a:fillRect/>
          </a:stretch>
        </p:blipFill>
        <p:spPr>
          <a:xfrm>
            <a:off x="5056750" y="1907825"/>
            <a:ext cx="3866925" cy="2157401"/>
          </a:xfrm>
          <a:prstGeom prst="rect">
            <a:avLst/>
          </a:prstGeom>
          <a:noFill/>
          <a:ln>
            <a:noFill/>
          </a:ln>
        </p:spPr>
      </p:pic>
      <p:pic>
        <p:nvPicPr>
          <p:cNvPr id="266" name="Google Shape;266;p25"/>
          <p:cNvPicPr preferRelativeResize="0"/>
          <p:nvPr/>
        </p:nvPicPr>
        <p:blipFill>
          <a:blip r:embed="rId4">
            <a:alphaModFix/>
          </a:blip>
          <a:stretch>
            <a:fillRect/>
          </a:stretch>
        </p:blipFill>
        <p:spPr>
          <a:xfrm>
            <a:off x="214300" y="1907825"/>
            <a:ext cx="4523126" cy="209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26"/>
          <p:cNvSpPr/>
          <p:nvPr/>
        </p:nvSpPr>
        <p:spPr>
          <a:xfrm>
            <a:off x="179511" y="2143048"/>
            <a:ext cx="1217198" cy="1217254"/>
          </a:xfrm>
          <a:custGeom>
            <a:avLst/>
            <a:gdLst/>
            <a:ahLst/>
            <a:cxnLst/>
            <a:rect l="l" t="t" r="r" b="b"/>
            <a:pathLst>
              <a:path w="1217198" h="1217254" extrusionOk="0">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72" name="Google Shape;272;p26"/>
          <p:cNvSpPr/>
          <p:nvPr/>
        </p:nvSpPr>
        <p:spPr>
          <a:xfrm>
            <a:off x="1207294" y="1561169"/>
            <a:ext cx="189467" cy="1040153"/>
          </a:xfrm>
          <a:custGeom>
            <a:avLst/>
            <a:gdLst/>
            <a:ahLst/>
            <a:cxnLst/>
            <a:rect l="l" t="t" r="r" b="b"/>
            <a:pathLst>
              <a:path w="189467" h="1040153" extrusionOk="0">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73" name="Google Shape;273;p26"/>
          <p:cNvSpPr txBox="1"/>
          <p:nvPr/>
        </p:nvSpPr>
        <p:spPr>
          <a:xfrm>
            <a:off x="0" y="483518"/>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Kesimpulan</a:t>
            </a:r>
            <a:endParaRPr/>
          </a:p>
        </p:txBody>
      </p:sp>
      <p:sp>
        <p:nvSpPr>
          <p:cNvPr id="274" name="Google Shape;274;p26"/>
          <p:cNvSpPr/>
          <p:nvPr/>
        </p:nvSpPr>
        <p:spPr>
          <a:xfrm>
            <a:off x="950152" y="421885"/>
            <a:ext cx="726841" cy="1121399"/>
          </a:xfrm>
          <a:custGeom>
            <a:avLst/>
            <a:gdLst/>
            <a:ahLst/>
            <a:cxnLst/>
            <a:rect l="l" t="t" r="r" b="b"/>
            <a:pathLst>
              <a:path w="726841" h="1121399" extrusionOk="0">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5" name="Google Shape;275;p26"/>
          <p:cNvSpPr/>
          <p:nvPr/>
        </p:nvSpPr>
        <p:spPr>
          <a:xfrm>
            <a:off x="1207294" y="2703006"/>
            <a:ext cx="189600" cy="244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76" name="Google Shape;276;p26"/>
          <p:cNvSpPr/>
          <p:nvPr/>
        </p:nvSpPr>
        <p:spPr>
          <a:xfrm>
            <a:off x="1164435" y="190079"/>
            <a:ext cx="298274" cy="244742"/>
          </a:xfrm>
          <a:custGeom>
            <a:avLst/>
            <a:gdLst/>
            <a:ahLst/>
            <a:cxnLst/>
            <a:rect l="l" t="t" r="r" b="b"/>
            <a:pathLst>
              <a:path w="298274" h="244742" extrusionOk="0">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26"/>
          <p:cNvSpPr/>
          <p:nvPr/>
        </p:nvSpPr>
        <p:spPr>
          <a:xfrm>
            <a:off x="1797188" y="1489588"/>
            <a:ext cx="7088100" cy="10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rPr>
              <a:t>Setelah dilakukan nya sebuah eksperiment dengan menggunakan 200 data twit yang didapat dengan menggunakan metode crawling pada twitter. Kami mendapatkan hasil seperti yang terdapat pada figure 4, terdapat beberapa komunitas yang terbentuk dalam tagar #M3WorldChampionship. Jika batas pada kelompok yang dapat dilihat dengan jelas pada figure 4 berarti kelompok tersebut memiliki nilai modularity yang tinggi.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27"/>
          <p:cNvSpPr txBox="1">
            <a:spLocks noGrp="1"/>
          </p:cNvSpPr>
          <p:nvPr>
            <p:ph type="body" idx="1"/>
          </p:nvPr>
        </p:nvSpPr>
        <p:spPr>
          <a:xfrm>
            <a:off x="0" y="3075806"/>
            <a:ext cx="9144000" cy="5760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F3F3F"/>
              </a:buClr>
              <a:buSzPts val="3600"/>
              <a:buNone/>
            </a:pPr>
            <a:r>
              <a:rPr lang="en-US"/>
              <a:t>Thank you</a:t>
            </a:r>
            <a:endParaRPr/>
          </a:p>
        </p:txBody>
      </p:sp>
      <p:sp>
        <p:nvSpPr>
          <p:cNvPr id="283" name="Google Shape;283;p27"/>
          <p:cNvSpPr txBox="1">
            <a:spLocks noGrp="1"/>
          </p:cNvSpPr>
          <p:nvPr>
            <p:ph type="body" idx="2"/>
          </p:nvPr>
        </p:nvSpPr>
        <p:spPr>
          <a:xfrm>
            <a:off x="-148" y="3723878"/>
            <a:ext cx="9144000" cy="2880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F3F3F"/>
              </a:buClr>
              <a:buSzPts val="1400"/>
              <a:buNone/>
            </a:pPr>
            <a:r>
              <a:rPr lang="en-US"/>
              <a:t>Insert the title of your subtitle Here</a:t>
            </a:r>
            <a:endParaRPr/>
          </a:p>
        </p:txBody>
      </p:sp>
    </p:spTree>
  </p:cSld>
  <p:clrMapOvr>
    <a:masterClrMapping/>
  </p:clrMapOvr>
</p:sld>
</file>

<file path=ppt/theme/theme1.xml><?xml version="1.0" encoding="utf-8"?>
<a:theme xmlns:a="http://schemas.openxmlformats.org/drawingml/2006/main" name="Cover and End Slide Master">
  <a:themeElements>
    <a:clrScheme name="ALLPPT-COLOR-A17">
      <a:dk1>
        <a:srgbClr val="000000"/>
      </a:dk1>
      <a:lt1>
        <a:srgbClr val="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rgbClr val="000000"/>
      </a:dk1>
      <a:lt1>
        <a:srgbClr val="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426</Words>
  <Application>Microsoft Office PowerPoint</Application>
  <PresentationFormat>On-screen Show (16:9)</PresentationFormat>
  <Paragraphs>27</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Malgun Gothic</vt:lpstr>
      <vt:lpstr>Arial</vt:lpstr>
      <vt:lpstr>Times New Roman</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meyzo romzi</cp:lastModifiedBy>
  <cp:revision>1</cp:revision>
  <dcterms:modified xsi:type="dcterms:W3CDTF">2022-01-12T22:16:36Z</dcterms:modified>
</cp:coreProperties>
</file>