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417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67DE-0F36-6038-EC5E-36F1232B9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99A1A-C7DC-A729-E636-13E3E411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98997-A209-E4FC-6EE3-32348672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6F9F-3922-3179-072C-BCA23C48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015F-DA39-CE41-78A4-2C4310A3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BF9-5907-36E3-4426-2EFFC609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C63AD-646C-5AFF-5E5C-125A97CA4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A3BE-A20D-1E6E-2D69-DF3D9CEC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9AC1-2172-D431-4B27-866E5F6D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C370-CA92-3A87-76AE-F1BB1C93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40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261B9-A888-129B-CF99-BA939C173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E7AD-1B0D-7422-3B29-4BBA6F49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1A62-BAAA-F0A2-1913-AA92A4FA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E617-2C9D-3CE0-4182-69F90B71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4D53-5E7A-4C82-456E-B83A2E52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4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E78A-4BBD-0938-35C8-E2504646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E892-8DC7-762E-51FF-23AE262D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5D64-A84C-A388-66B4-EAFFE8DF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41CC-5714-35B0-602F-1320526B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47DF-043E-A33A-1459-4F89D722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13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4AFA-C9F0-EF9A-9983-1744E4C0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49CED-22B3-C691-664C-39F6AC57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AFF2-DA9C-83A9-CD9A-B82FE43F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7F87-6EDF-B032-4C95-E21EC9C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B737-ECDC-0B0B-DFD4-83394D5B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81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5334-71D0-E280-858F-D13246D5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7470-3CF1-837F-7FE0-EEEA0D619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5CA92-E531-ECF9-D308-EC8337966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7376-E67B-7580-5A7F-409C471F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6F47E-0D35-CFBC-F9DC-4CAF9973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01F3-F1D3-BBD3-822E-98A6355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39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6B8B-D463-42F5-2D4E-F5BFB0AB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6789A-5642-7EE4-A3E8-4E4F6626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2FA96-BD94-1F18-6EA5-830F1E833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06578-A825-D46B-FAA3-E55264BF6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1DD59-B51B-B012-2733-B7F53C4CE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56A2D-81E9-580C-484E-A12D35F5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1025F-A0BF-B678-5F78-1138B0BE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7F445-68ED-08A3-415A-24B4EF7A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90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F69A-99E3-B13C-CD16-8602AB8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B85FF-3492-59CB-68F9-A799841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A5178-B6AD-4DEE-24D4-2E6A0A0E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654B8-0645-2157-5329-ADE969BE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28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981C6-3740-232D-FEC7-E86698AC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38CB4-167C-29A2-5FB7-9E7784D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784F1-A702-E417-1D6D-F9E3EE2C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D5BD-AEC1-2816-4844-F44DF72F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FFDA-4AA9-D15B-155D-854BD0EA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9676-70F5-E8A3-4624-10E7A322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7E58-ED69-AF2E-128E-ED4CFAB5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764A-725D-0263-2A91-43958E08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6C1A-54BF-D5D8-61FA-89614AB1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1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63F9-AD2F-6C31-31BA-53677F1D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C6EC9-1E70-4DAF-C3D4-22A84FDFC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D69EF-5326-00D6-4876-7BEB7950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49E9-243F-BFA5-0E07-60454CA4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23AE1-944A-4CF4-3218-EF191740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B6F6-0488-C72F-E149-207D93B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40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7D529-A258-2395-4AA2-1122F0E3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FC8C-02C8-ADF7-D3EF-5BF18E3F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1AF1-365E-27E9-39A1-5179D2852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2EA-9D9D-4131-8547-F603F4967A36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F6A0-76A2-5418-5C58-E8DC21467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22B37-7805-6C00-2DD0-E9EA1E9BB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7FCE-DDA3-450C-B5B3-87B30330B9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7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EAC9-314A-8485-5AE1-31359E6F2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23A4D-EEF6-B6A0-A530-01441E177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3192E-5A5B-EF6E-F308-B5D08BAFBEC0}"/>
              </a:ext>
            </a:extLst>
          </p:cNvPr>
          <p:cNvGrpSpPr/>
          <p:nvPr/>
        </p:nvGrpSpPr>
        <p:grpSpPr>
          <a:xfrm>
            <a:off x="1384163" y="447676"/>
            <a:ext cx="2162175" cy="628650"/>
            <a:chOff x="10116683" y="-549058"/>
            <a:chExt cx="2162175" cy="6286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F68A79-D376-57B5-8932-509E4B12A18C}"/>
                </a:ext>
              </a:extLst>
            </p:cNvPr>
            <p:cNvSpPr/>
            <p:nvPr/>
          </p:nvSpPr>
          <p:spPr>
            <a:xfrm>
              <a:off x="10116683" y="-549058"/>
              <a:ext cx="2162175" cy="628650"/>
            </a:xfrm>
            <a:prstGeom prst="roundRect">
              <a:avLst/>
            </a:prstGeom>
            <a:solidFill>
              <a:srgbClr val="031A6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01712A-F2D8-E94F-1369-EC3B814DBFD8}"/>
                </a:ext>
              </a:extLst>
            </p:cNvPr>
            <p:cNvGrpSpPr/>
            <p:nvPr/>
          </p:nvGrpSpPr>
          <p:grpSpPr>
            <a:xfrm>
              <a:off x="10203542" y="-452798"/>
              <a:ext cx="1988458" cy="436130"/>
              <a:chOff x="2331723" y="4402570"/>
              <a:chExt cx="1988458" cy="70788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3892AD-B826-6962-CA29-B4E4CD1FE900}"/>
                  </a:ext>
                </a:extLst>
              </p:cNvPr>
              <p:cNvSpPr/>
              <p:nvPr/>
            </p:nvSpPr>
            <p:spPr>
              <a:xfrm>
                <a:off x="2331723" y="4402570"/>
                <a:ext cx="994229" cy="353943"/>
              </a:xfrm>
              <a:prstGeom prst="rect">
                <a:avLst/>
              </a:prstGeom>
              <a:solidFill>
                <a:srgbClr val="FF8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C09B5D-7A21-4E2F-5AA6-07E4006FE996}"/>
                  </a:ext>
                </a:extLst>
              </p:cNvPr>
              <p:cNvSpPr/>
              <p:nvPr/>
            </p:nvSpPr>
            <p:spPr>
              <a:xfrm>
                <a:off x="3325952" y="4402570"/>
                <a:ext cx="994229" cy="353943"/>
              </a:xfrm>
              <a:prstGeom prst="rect">
                <a:avLst/>
              </a:prstGeom>
              <a:solidFill>
                <a:srgbClr val="6A4C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4C5E1F-A1F7-9B92-7FE9-F60D076D2571}"/>
                  </a:ext>
                </a:extLst>
              </p:cNvPr>
              <p:cNvSpPr/>
              <p:nvPr/>
            </p:nvSpPr>
            <p:spPr>
              <a:xfrm>
                <a:off x="2331723" y="4756513"/>
                <a:ext cx="994229" cy="353943"/>
              </a:xfrm>
              <a:prstGeom prst="rect">
                <a:avLst/>
              </a:prstGeom>
              <a:solidFill>
                <a:srgbClr val="00A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6264E3A-43F5-5E35-2B77-317B92A8E050}"/>
                  </a:ext>
                </a:extLst>
              </p:cNvPr>
              <p:cNvSpPr/>
              <p:nvPr/>
            </p:nvSpPr>
            <p:spPr>
              <a:xfrm>
                <a:off x="3325952" y="4756513"/>
                <a:ext cx="994229" cy="353943"/>
              </a:xfrm>
              <a:prstGeom prst="rect">
                <a:avLst/>
              </a:prstGeom>
              <a:solidFill>
                <a:srgbClr val="FF00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D7F89A-529F-7666-68AE-FA72A653B054}"/>
                </a:ext>
              </a:extLst>
            </p:cNvPr>
            <p:cNvSpPr/>
            <p:nvPr/>
          </p:nvSpPr>
          <p:spPr>
            <a:xfrm>
              <a:off x="10315125" y="-452798"/>
              <a:ext cx="1765291" cy="43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w Cen MT" panose="020B0602020104020603" pitchFamily="34" charset="0"/>
                  <a:cs typeface="MV Boli" panose="02000500030200090000" pitchFamily="2" charset="0"/>
                </a:rPr>
                <a:t>YourBVC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05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Ospina</dc:creator>
  <cp:lastModifiedBy>Dario Ospina</cp:lastModifiedBy>
  <cp:revision>1</cp:revision>
  <dcterms:created xsi:type="dcterms:W3CDTF">2022-10-19T02:30:25Z</dcterms:created>
  <dcterms:modified xsi:type="dcterms:W3CDTF">2022-10-19T02:30:44Z</dcterms:modified>
</cp:coreProperties>
</file>