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100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4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5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D7B3-B100-47E4-9F52-2BA1F035E1CF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 175</a:t>
            </a:r>
          </a:p>
          <a:p>
            <a:r>
              <a:rPr lang="en-US" dirty="0" smtClean="0"/>
              <a:t>2</a:t>
            </a:r>
            <a:r>
              <a:rPr lang="en-US" dirty="0" smtClean="0"/>
              <a:t>/7/2017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4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Lens</a:t>
            </a:r>
            <a:endParaRPr lang="en-US" dirty="0"/>
          </a:p>
        </p:txBody>
      </p:sp>
      <p:pic>
        <p:nvPicPr>
          <p:cNvPr id="3" name="Picture 2" descr="http://static.trustedreviews.com/94/5d0656/9c3f/4778-ZoomIn5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43000"/>
            <a:ext cx="4318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static.trustedreviews.com/94/b846c3/f7ae/4778-ZoomOut5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267075"/>
            <a:ext cx="47879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4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Software</a:t>
            </a:r>
            <a:endParaRPr lang="en-US" dirty="0"/>
          </a:p>
        </p:txBody>
      </p:sp>
      <p:pic>
        <p:nvPicPr>
          <p:cNvPr id="4" name="Picture 4" descr="http://astro.dur.ac.uk/~rsharp/opticaldesign/layo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85888"/>
            <a:ext cx="3659432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zemax.com/ZMXLLC/media/Site-Layout/OpticStudioCam_HD_Clipp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9400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8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10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Section 2</vt:lpstr>
      <vt:lpstr>Zoom Lens</vt:lpstr>
      <vt:lpstr>Ray Tracing Software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</dc:title>
  <dc:creator>Matthew</dc:creator>
  <cp:lastModifiedBy>Matthew</cp:lastModifiedBy>
  <cp:revision>2</cp:revision>
  <dcterms:created xsi:type="dcterms:W3CDTF">2017-01-30T17:29:11Z</dcterms:created>
  <dcterms:modified xsi:type="dcterms:W3CDTF">2017-02-07T18:41:56Z</dcterms:modified>
</cp:coreProperties>
</file>