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8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82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1FE0-B081-4BF0-92BD-25A874FBF021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67A1-3F27-4C37-8A50-ADA57F38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7:</a:t>
            </a:r>
          </a:p>
          <a:p>
            <a:r>
              <a:rPr lang="en-US" dirty="0" smtClean="0"/>
              <a:t>3/21-23/2017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8900"/>
            <a:ext cx="6705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3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57450"/>
            <a:ext cx="90011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10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33725"/>
            <a:ext cx="5486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07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Transforms from –f to 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3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1"/>
            <a:ext cx="6673975" cy="79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362200"/>
            <a:ext cx="6477000" cy="446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58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00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39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200400"/>
            <a:ext cx="887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12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6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0239"/>
            <a:ext cx="9144000" cy="144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6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128963"/>
            <a:ext cx="3219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021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44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81275"/>
            <a:ext cx="7696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8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50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09692"/>
            <a:ext cx="8229600" cy="110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42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47750"/>
            <a:ext cx="6572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71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0682"/>
            <a:ext cx="9143999" cy="39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77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 1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182144"/>
            <a:ext cx="69723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87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467600" cy="675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86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800350"/>
            <a:ext cx="3314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32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66938"/>
            <a:ext cx="8686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4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747963"/>
            <a:ext cx="2524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0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65"/>
            <a:ext cx="6662828" cy="683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47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Eye):2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2715419"/>
            <a:ext cx="38576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933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 3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458244"/>
            <a:ext cx="81819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69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-19050"/>
            <a:ext cx="6061184" cy="674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43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47888"/>
            <a:ext cx="34575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8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 4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6415"/>
            <a:ext cx="8229600" cy="279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50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434138" cy="692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34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(By Eye):4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076450"/>
            <a:ext cx="36290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8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Filters Bonus Question:1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I use cartoons for all of these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80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105150"/>
            <a:ext cx="5343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2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919413"/>
            <a:ext cx="50577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01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3200400"/>
            <a:ext cx="311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7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Beams:2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3567906"/>
            <a:ext cx="4486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862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024188"/>
            <a:ext cx="1543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2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Beams:3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7919"/>
            <a:ext cx="8229600" cy="149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721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Beams:3</a:t>
            </a:r>
            <a:endParaRPr lang="en-US" dirty="0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077369"/>
            <a:ext cx="18478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591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Beams:3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105150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967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105150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533650"/>
            <a:ext cx="80962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780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 board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714625"/>
            <a:ext cx="33623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 board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75723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736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105150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167063"/>
            <a:ext cx="810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30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4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 board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3162300"/>
            <a:ext cx="89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231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 board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457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320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105150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995613"/>
            <a:ext cx="81248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004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matrix on board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295650"/>
            <a:ext cx="1171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304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3105150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462213"/>
            <a:ext cx="8115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71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matrix on board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23863"/>
            <a:ext cx="79343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538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(TF):1</a:t>
            </a:r>
            <a:endParaRPr lang="en-US" dirty="0"/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9125"/>
            <a:ext cx="8229600" cy="3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342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(TF):2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8092"/>
            <a:ext cx="8229600" cy="25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61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(TF):3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90996"/>
            <a:ext cx="8229600" cy="54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82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(TF):4</a:t>
            </a:r>
            <a:endParaRPr 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4571"/>
            <a:ext cx="82296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00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109913"/>
            <a:ext cx="8220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6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(TF):5</a:t>
            </a:r>
            <a:endParaRPr lang="en-US" dirty="0"/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6851"/>
            <a:ext cx="8229600" cy="57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20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(TF):6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0054"/>
            <a:ext cx="8229600" cy="60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635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(TF):7</a:t>
            </a:r>
            <a:endParaRPr 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138"/>
            <a:ext cx="8229600" cy="5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819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(TF):8</a:t>
            </a:r>
            <a:endParaRPr lang="en-US" dirty="0"/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7900"/>
            <a:ext cx="8229600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665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(TF):9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20236"/>
            <a:ext cx="8229600" cy="28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77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questions (TF):10</a:t>
            </a:r>
            <a:endParaRPr lang="en-US" dirty="0"/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91731"/>
            <a:ext cx="5905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2363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luck </a:t>
            </a:r>
            <a:r>
              <a:rPr lang="en-US" smtClean="0"/>
              <a:t>on Friday!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 Problems: 3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2791619"/>
            <a:ext cx="25812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6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09875"/>
            <a:ext cx="6553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5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Transforms 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676525"/>
            <a:ext cx="6438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1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318</Words>
  <Application>Microsoft Office PowerPoint</Application>
  <PresentationFormat>On-screen Show (4:3)</PresentationFormat>
  <Paragraphs>78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Review Problems</vt:lpstr>
      <vt:lpstr>Lens Problems: 1</vt:lpstr>
      <vt:lpstr>Lens Problems: 1</vt:lpstr>
      <vt:lpstr>Lens Problems: 2</vt:lpstr>
      <vt:lpstr>Lens Problems: 2</vt:lpstr>
      <vt:lpstr>Lens Problems: 3</vt:lpstr>
      <vt:lpstr>Lens Problems: 3</vt:lpstr>
      <vt:lpstr>Fourier Transforms : 1</vt:lpstr>
      <vt:lpstr>Fourier Transforms : 1</vt:lpstr>
      <vt:lpstr>Fourier Transforms : 2</vt:lpstr>
      <vt:lpstr>Fourier Transforms : 2</vt:lpstr>
      <vt:lpstr>Fourier Transforms : 3</vt:lpstr>
      <vt:lpstr>Fourier Transforms : 3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Transforms : 4</vt:lpstr>
      <vt:lpstr>Fourier Filters (By Eye): 1</vt:lpstr>
      <vt:lpstr>Fourier Filters (By Eye)</vt:lpstr>
      <vt:lpstr>Fourier Filters (By Eye):1</vt:lpstr>
      <vt:lpstr>Fourier Filters (By Eye): 2</vt:lpstr>
      <vt:lpstr>Fourier Filters (By Eye)</vt:lpstr>
      <vt:lpstr>Fourier Filters (By Eye):2</vt:lpstr>
      <vt:lpstr>Fourier Filters (By Eye): 3</vt:lpstr>
      <vt:lpstr>Fourier Filters (By Eye)</vt:lpstr>
      <vt:lpstr>Fourier Filters (By Eye):3</vt:lpstr>
      <vt:lpstr>Fourier Filters (By Eye): 4</vt:lpstr>
      <vt:lpstr>Fourier Filters (By Eye)</vt:lpstr>
      <vt:lpstr>Fourier Filters (By Eye):4</vt:lpstr>
      <vt:lpstr>Fourier Filters Bonus Question:1</vt:lpstr>
      <vt:lpstr>Gaussian Beams:1</vt:lpstr>
      <vt:lpstr>Gaussian Beams:1</vt:lpstr>
      <vt:lpstr>Gaussian Beams:2</vt:lpstr>
      <vt:lpstr>Gaussian Beams:2</vt:lpstr>
      <vt:lpstr>Gaussian Beams:3</vt:lpstr>
      <vt:lpstr>Gaussian Beams:3</vt:lpstr>
      <vt:lpstr>Gaussian Beams:3</vt:lpstr>
      <vt:lpstr>Cavities</vt:lpstr>
      <vt:lpstr>Cavities</vt:lpstr>
      <vt:lpstr>Cavities</vt:lpstr>
      <vt:lpstr>Polarization</vt:lpstr>
      <vt:lpstr>Polarization</vt:lpstr>
      <vt:lpstr>Polarization</vt:lpstr>
      <vt:lpstr>Polarization</vt:lpstr>
      <vt:lpstr>Polarization</vt:lpstr>
      <vt:lpstr>Polarization</vt:lpstr>
      <vt:lpstr>Polarization</vt:lpstr>
      <vt:lpstr>Conceptual questions (TF):1</vt:lpstr>
      <vt:lpstr>Conceptual questions (TF):2</vt:lpstr>
      <vt:lpstr>Conceptual questions (TF):3</vt:lpstr>
      <vt:lpstr>Conceptual questions (TF):4</vt:lpstr>
      <vt:lpstr>Conceptual questions (TF):5</vt:lpstr>
      <vt:lpstr>Conceptual questions (TF):6</vt:lpstr>
      <vt:lpstr>Conceptual questions (TF):7</vt:lpstr>
      <vt:lpstr>Conceptual questions (TF):8</vt:lpstr>
      <vt:lpstr>Conceptual questions (TF):9</vt:lpstr>
      <vt:lpstr>Conceptual questions (TF):10</vt:lpstr>
      <vt:lpstr>Done!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Problems</dc:title>
  <dc:creator>Matthew</dc:creator>
  <cp:lastModifiedBy>Matthew</cp:lastModifiedBy>
  <cp:revision>5</cp:revision>
  <dcterms:created xsi:type="dcterms:W3CDTF">2017-03-20T16:29:59Z</dcterms:created>
  <dcterms:modified xsi:type="dcterms:W3CDTF">2017-03-21T21:04:19Z</dcterms:modified>
</cp:coreProperties>
</file>