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100" y="-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2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9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4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5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0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D7B3-B100-47E4-9F52-2BA1F035E1C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AF25-4738-4E6D-8FC2-8DDF8884E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4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Phys 175</a:t>
            </a:r>
          </a:p>
          <a:p>
            <a:r>
              <a:rPr lang="en-US" dirty="0" smtClean="0"/>
              <a:t>1/31/2017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4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Tweezer Experiments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19200"/>
            <a:ext cx="6477000" cy="24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1996475"/>
            <a:ext cx="2690812" cy="8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3901778"/>
            <a:ext cx="4443413" cy="293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400"/>
            <a:ext cx="4962525" cy="87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14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Experiments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555" y="1143000"/>
            <a:ext cx="595944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6865"/>
            <a:ext cx="3581400" cy="64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565229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064823"/>
            <a:ext cx="3505200" cy="59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48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9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Section 1</vt:lpstr>
      <vt:lpstr>Tweezer Experiments</vt:lpstr>
      <vt:lpstr>Lattice Experiments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</dc:title>
  <dc:creator>Matthew</dc:creator>
  <cp:lastModifiedBy>Matthew</cp:lastModifiedBy>
  <cp:revision>1</cp:revision>
  <dcterms:created xsi:type="dcterms:W3CDTF">2017-01-30T17:29:11Z</dcterms:created>
  <dcterms:modified xsi:type="dcterms:W3CDTF">2017-01-31T22:47:14Z</dcterms:modified>
</cp:coreProperties>
</file>