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326" r:id="rId4"/>
    <p:sldId id="391" r:id="rId5"/>
    <p:sldId id="405" r:id="rId6"/>
    <p:sldId id="263" r:id="rId7"/>
    <p:sldId id="257" r:id="rId8"/>
    <p:sldId id="356" r:id="rId9"/>
    <p:sldId id="260" r:id="rId10"/>
    <p:sldId id="413" r:id="rId11"/>
    <p:sldId id="414" r:id="rId12"/>
    <p:sldId id="415" r:id="rId13"/>
    <p:sldId id="416" r:id="rId14"/>
    <p:sldId id="441" r:id="rId15"/>
    <p:sldId id="418" r:id="rId16"/>
    <p:sldId id="427" r:id="rId17"/>
    <p:sldId id="411" r:id="rId18"/>
    <p:sldId id="412" r:id="rId19"/>
    <p:sldId id="357" r:id="rId20"/>
    <p:sldId id="419" r:id="rId21"/>
    <p:sldId id="420" r:id="rId22"/>
    <p:sldId id="359" r:id="rId23"/>
    <p:sldId id="358" r:id="rId24"/>
    <p:sldId id="360" r:id="rId25"/>
    <p:sldId id="437" r:id="rId26"/>
    <p:sldId id="388" r:id="rId27"/>
    <p:sldId id="389" r:id="rId28"/>
    <p:sldId id="428" r:id="rId29"/>
    <p:sldId id="337" r:id="rId30"/>
    <p:sldId id="314" r:id="rId31"/>
    <p:sldId id="440" r:id="rId32"/>
    <p:sldId id="43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  <p14:sldId id="259"/>
            <p14:sldId id="326"/>
          </p14:sldIdLst>
        </p14:section>
        <p14:section name="Breve Repaso" id="{72D53258-6E1B-A84C-AABE-72C32E5943AF}">
          <p14:sldIdLst>
            <p14:sldId id="391"/>
            <p14:sldId id="405"/>
            <p14:sldId id="263"/>
            <p14:sldId id="257"/>
          </p14:sldIdLst>
        </p14:section>
        <p14:section name="Analisis de componentes principales: Introduccion, Motivacion y Definicion" id="{1A53459B-582F-1746-85EE-3B461AC74490}">
          <p14:sldIdLst>
            <p14:sldId id="356"/>
            <p14:sldId id="260"/>
            <p14:sldId id="413"/>
            <p14:sldId id="414"/>
            <p14:sldId id="415"/>
            <p14:sldId id="416"/>
            <p14:sldId id="441"/>
            <p14:sldId id="418"/>
          </p14:sldIdLst>
        </p14:section>
        <p14:section name="PCA Formalmente" id="{C851E835-E6F5-E045-8346-0603C501C4A0}">
          <p14:sldIdLst>
            <p14:sldId id="427"/>
            <p14:sldId id="411"/>
            <p14:sldId id="412"/>
            <p14:sldId id="357"/>
            <p14:sldId id="419"/>
            <p14:sldId id="420"/>
            <p14:sldId id="359"/>
            <p14:sldId id="358"/>
            <p14:sldId id="360"/>
          </p14:sldIdLst>
        </p14:section>
        <p14:section name="Aplicaciones de PCA" id="{5DD59012-C924-8A49-B445-0B95310ABD9F}">
          <p14:sldIdLst>
            <p14:sldId id="437"/>
            <p14:sldId id="388"/>
            <p14:sldId id="389"/>
            <p14:sldId id="428"/>
          </p14:sldIdLst>
        </p14:section>
        <p14:section name="Conclusiones finales" id="{30AE4762-25DE-C74D-AF95-4AEC0CC37FB0}">
          <p14:sldIdLst>
            <p14:sldId id="337"/>
            <p14:sldId id="314"/>
            <p14:sldId id="440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/>
    <p:restoredTop sz="92245"/>
  </p:normalViewPr>
  <p:slideViewPr>
    <p:cSldViewPr snapToGrid="0">
      <p:cViewPr varScale="1">
        <p:scale>
          <a:sx n="109" d="100"/>
          <a:sy n="109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image" Target="../media/image120.png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43C6C-5135-BC4B-BD1E-02F38DA0ECBD}" type="doc">
      <dgm:prSet loTypeId="urn:microsoft.com/office/officeart/2005/8/layout/gear1" loCatId="" qsTypeId="urn:microsoft.com/office/officeart/2005/8/quickstyle/simple1" qsCatId="simple" csTypeId="urn:microsoft.com/office/officeart/2005/8/colors/colorful3" csCatId="colorful" phldr="1"/>
      <dgm:spPr/>
    </dgm:pt>
    <dgm:pt modelId="{9D5834D3-DCBE-FE4A-9F3C-70C1F66B4852}">
      <dgm:prSet phldrT="[Text]" custT="1"/>
      <dgm:spPr/>
      <dgm:t>
        <a:bodyPr/>
        <a:lstStyle/>
        <a:p>
          <a:r>
            <a:rPr lang="es-ES_tradnl" sz="2800" noProof="0" dirty="0">
              <a:latin typeface="Gill Sans Nova Light" panose="020B0302020104020203" pitchFamily="34" charset="0"/>
            </a:rPr>
            <a:t>Modelos y Predicción</a:t>
          </a:r>
        </a:p>
      </dgm:t>
    </dgm:pt>
    <dgm:pt modelId="{BCAE287E-ED9A-3E48-8722-8F6B9573D100}" type="par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1154557-80C0-D242-9F38-2AE22E6B7511}" type="sib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C1D9BF3-4558-C441-8CDB-F5F25B657909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Análisis Descriptivo</a:t>
          </a:r>
        </a:p>
      </dgm:t>
    </dgm:pt>
    <dgm:pt modelId="{881D90E0-E7C8-CC43-93B2-383911E0D2EB}" type="par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795D308-22A9-A146-9196-142AFCE44F43}" type="sib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037808B-2E47-824B-B2E4-91155269E95D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Limpieza de Datos</a:t>
          </a:r>
        </a:p>
      </dgm:t>
    </dgm:pt>
    <dgm:pt modelId="{ED8788D8-BEA6-C54B-993B-DA641453DD4E}" type="par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8D702279-B072-BE41-8B74-E88DB5DFA9BD}" type="sib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0056E4B-8ACB-724F-BDAD-85D5C5F064AF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Training-</a:t>
          </a:r>
          <a:r>
            <a:rPr lang="es-ES_tradnl" sz="16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noProof="0" dirty="0">
              <a:latin typeface="Gill Sans Nova Light" panose="020B0302020104020203" pitchFamily="34" charset="0"/>
            </a:rPr>
            <a:t> </a:t>
          </a:r>
          <a:r>
            <a:rPr lang="es-ES_tradnl" sz="1600" noProof="0" dirty="0" err="1">
              <a:latin typeface="Gill Sans Nova Light" panose="020B0302020104020203" pitchFamily="34" charset="0"/>
            </a:rPr>
            <a:t>datasets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527175C8-8AF8-CC45-9FF1-D63223F04F2D}" type="par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9B5DB3C3-3766-4348-8E63-CFF204EF4554}" type="sib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3A9F1EC-0DE4-4444-A45C-356F91B84DC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Muestras</a:t>
          </a:r>
        </a:p>
      </dgm:t>
    </dgm:pt>
    <dgm:pt modelId="{BD950AF3-A809-7143-9311-79DEFED2FA80}" type="par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4FC2C2DB-B394-6143-9616-8DF215A5B6BF}" type="sib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CCFA7035-6F6F-3D4B-8B35-A16AD6A921E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Figuras</a:t>
          </a:r>
        </a:p>
      </dgm:t>
    </dgm:pt>
    <dgm:pt modelId="{AB3F1680-3360-BE4D-A584-4042D38A7BA2}" type="par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9FCB476-72D0-A149-A9EB-DF7EAC0E0FF0}" type="sib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B3B5F46C-A648-504C-8AAC-30ED2BAFD98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Histogramas, Kernels</a:t>
          </a:r>
        </a:p>
      </dgm:t>
    </dgm:pt>
    <dgm:pt modelId="{5869E246-DEFC-A04C-9534-AD6BA0C6DD45}" type="par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0DE0AB-2728-3C40-97FB-74BBF7BD6E3A}" type="sib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B4BE51-48B6-9843-9F9C-B235F95E2542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Ajuste de modelos</a:t>
          </a:r>
        </a:p>
      </dgm:t>
    </dgm:pt>
    <dgm:pt modelId="{55D16910-2739-2E41-9255-053D324BB326}" type="par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3E05C95-028B-7241-A19E-244D17A962E8}" type="sib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6C7C9D5-FB05-D844-9064-5C35550BACB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Eliminar variables</a:t>
          </a:r>
        </a:p>
      </dgm:t>
    </dgm:pt>
    <dgm:pt modelId="{BA71D0E4-94A7-5C44-8402-856A315B5CAC}" type="parTrans" cxnId="{A3279BB0-CAE3-3140-86A8-3FF7D963165E}">
      <dgm:prSet/>
      <dgm:spPr/>
      <dgm:t>
        <a:bodyPr/>
        <a:lstStyle/>
        <a:p>
          <a:endParaRPr lang="en-US"/>
        </a:p>
      </dgm:t>
    </dgm:pt>
    <dgm:pt modelId="{7A3A7230-6DEC-364C-804E-09925F759DFC}" type="sibTrans" cxnId="{A3279BB0-CAE3-3140-86A8-3FF7D963165E}">
      <dgm:prSet/>
      <dgm:spPr/>
      <dgm:t>
        <a:bodyPr/>
        <a:lstStyle/>
        <a:p>
          <a:endParaRPr lang="en-US"/>
        </a:p>
      </dgm:t>
    </dgm:pt>
    <dgm:pt modelId="{366B1A80-632E-6A4A-8CBC-D3180F595C47}">
      <dgm:prSet phldrT="[Text]" custT="1"/>
      <dgm:spPr/>
      <dgm:t>
        <a:bodyPr/>
        <a:lstStyle/>
        <a:p>
          <a:r>
            <a:rPr lang="es-ES_tradnl" sz="1600" noProof="0" dirty="0" err="1">
              <a:latin typeface="Gill Sans Nova Light" panose="020B0302020104020203" pitchFamily="34" charset="0"/>
            </a:rPr>
            <a:t>Reshape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CCE81864-4AAB-EA48-8856-55FE2ECBA027}" type="parTrans" cxnId="{17A9DB82-D70C-3841-8231-65D0E616C61E}">
      <dgm:prSet/>
      <dgm:spPr/>
      <dgm:t>
        <a:bodyPr/>
        <a:lstStyle/>
        <a:p>
          <a:endParaRPr lang="en-US"/>
        </a:p>
      </dgm:t>
    </dgm:pt>
    <dgm:pt modelId="{C6964089-4F46-1D4A-A97A-E1789F64C6C0}" type="sibTrans" cxnId="{17A9DB82-D70C-3841-8231-65D0E616C61E}">
      <dgm:prSet/>
      <dgm:spPr/>
      <dgm:t>
        <a:bodyPr/>
        <a:lstStyle/>
        <a:p>
          <a:endParaRPr lang="en-US"/>
        </a:p>
      </dgm:t>
    </dgm:pt>
    <dgm:pt modelId="{09AF4F76-A191-3741-8104-35A15AC3511C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PCA, Clusters, …</a:t>
          </a:r>
        </a:p>
      </dgm:t>
    </dgm:pt>
    <dgm:pt modelId="{51F2639B-CB35-4646-A10A-8D1CA9C95B68}" type="parTrans" cxnId="{A777EBBD-66CE-7E4C-871A-30D56CA8C1F9}">
      <dgm:prSet/>
      <dgm:spPr/>
      <dgm:t>
        <a:bodyPr/>
        <a:lstStyle/>
        <a:p>
          <a:endParaRPr lang="en-US"/>
        </a:p>
      </dgm:t>
    </dgm:pt>
    <dgm:pt modelId="{5FAC6C8D-BF75-E04F-89A2-D19A3B97247C}" type="sibTrans" cxnId="{A777EBBD-66CE-7E4C-871A-30D56CA8C1F9}">
      <dgm:prSet/>
      <dgm:spPr/>
      <dgm:t>
        <a:bodyPr/>
        <a:lstStyle/>
        <a:p>
          <a:endParaRPr lang="en-US"/>
        </a:p>
      </dgm:t>
    </dgm:pt>
    <dgm:pt modelId="{AA2D7C07-E3AF-F44B-BDAC-C0B0A6124799}" type="pres">
      <dgm:prSet presAssocID="{07C43C6C-5135-BC4B-BD1E-02F38DA0EC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C346FA-4A14-A84C-9969-637AEC388AE2}" type="pres">
      <dgm:prSet presAssocID="{9D5834D3-DCBE-FE4A-9F3C-70C1F66B48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6F1BA774-F9DF-BB46-90ED-1E58C5E3BBEC}" type="pres">
      <dgm:prSet presAssocID="{9D5834D3-DCBE-FE4A-9F3C-70C1F66B4852}" presName="gear1srcNode" presStyleLbl="node1" presStyleIdx="0" presStyleCnt="3"/>
      <dgm:spPr/>
    </dgm:pt>
    <dgm:pt modelId="{BFC858B6-67B8-4E46-B619-75745BF3BBE2}" type="pres">
      <dgm:prSet presAssocID="{9D5834D3-DCBE-FE4A-9F3C-70C1F66B4852}" presName="gear1dstNode" presStyleLbl="node1" presStyleIdx="0" presStyleCnt="3"/>
      <dgm:spPr/>
    </dgm:pt>
    <dgm:pt modelId="{4463CEEF-3FFD-2442-8720-91C26F81DA31}" type="pres">
      <dgm:prSet presAssocID="{9D5834D3-DCBE-FE4A-9F3C-70C1F66B4852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1256C406-6AA7-694B-A9CC-2C0E2709362F}" type="pres">
      <dgm:prSet presAssocID="{5C1D9BF3-4558-C441-8CDB-F5F25B657909}" presName="gear2" presStyleLbl="node1" presStyleIdx="1" presStyleCnt="3">
        <dgm:presLayoutVars>
          <dgm:chMax val="1"/>
          <dgm:bulletEnabled val="1"/>
        </dgm:presLayoutVars>
      </dgm:prSet>
      <dgm:spPr/>
    </dgm:pt>
    <dgm:pt modelId="{E9DF701F-09A1-2442-A083-139F4971AD2F}" type="pres">
      <dgm:prSet presAssocID="{5C1D9BF3-4558-C441-8CDB-F5F25B657909}" presName="gear2srcNode" presStyleLbl="node1" presStyleIdx="1" presStyleCnt="3"/>
      <dgm:spPr/>
    </dgm:pt>
    <dgm:pt modelId="{94050C01-7B6B-FD46-9980-ED2F5C8CE5C2}" type="pres">
      <dgm:prSet presAssocID="{5C1D9BF3-4558-C441-8CDB-F5F25B657909}" presName="gear2dstNode" presStyleLbl="node1" presStyleIdx="1" presStyleCnt="3"/>
      <dgm:spPr/>
    </dgm:pt>
    <dgm:pt modelId="{1B993F7D-C4FD-3F4A-B699-E7B45E6393E2}" type="pres">
      <dgm:prSet presAssocID="{5C1D9BF3-4558-C441-8CDB-F5F25B657909}" presName="gear2ch" presStyleLbl="fgAcc1" presStyleIdx="1" presStyleCnt="3" custScaleX="122820">
        <dgm:presLayoutVars>
          <dgm:chMax val="0"/>
          <dgm:bulletEnabled val="1"/>
        </dgm:presLayoutVars>
      </dgm:prSet>
      <dgm:spPr/>
    </dgm:pt>
    <dgm:pt modelId="{F7C1E3D9-D3A5-F44F-A8AF-AF676044A6A0}" type="pres">
      <dgm:prSet presAssocID="{D037808B-2E47-824B-B2E4-91155269E95D}" presName="gear3" presStyleLbl="node1" presStyleIdx="2" presStyleCnt="3"/>
      <dgm:spPr/>
    </dgm:pt>
    <dgm:pt modelId="{97323462-AD88-094D-BDF2-9B255EA36A9E}" type="pres">
      <dgm:prSet presAssocID="{D037808B-2E47-824B-B2E4-91155269E95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D5B0E98-1C02-1540-888E-97BCC9AA2CD1}" type="pres">
      <dgm:prSet presAssocID="{D037808B-2E47-824B-B2E4-91155269E95D}" presName="gear3srcNode" presStyleLbl="node1" presStyleIdx="2" presStyleCnt="3"/>
      <dgm:spPr/>
    </dgm:pt>
    <dgm:pt modelId="{5FBD5706-7166-4D46-81FE-90C898869241}" type="pres">
      <dgm:prSet presAssocID="{D037808B-2E47-824B-B2E4-91155269E95D}" presName="gear3dstNode" presStyleLbl="node1" presStyleIdx="2" presStyleCnt="3"/>
      <dgm:spPr/>
    </dgm:pt>
    <dgm:pt modelId="{F2F70D71-1549-DA4C-AE52-1D67B5E60328}" type="pres">
      <dgm:prSet presAssocID="{D037808B-2E47-824B-B2E4-91155269E95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64D6B4A8-6DAE-7C4F-82B8-34EC1578BDEB}" type="pres">
      <dgm:prSet presAssocID="{E1154557-80C0-D242-9F38-2AE22E6B7511}" presName="connector1" presStyleLbl="sibTrans2D1" presStyleIdx="0" presStyleCnt="3"/>
      <dgm:spPr/>
    </dgm:pt>
    <dgm:pt modelId="{7BF98CC3-BBCC-4240-989B-3CCA849F73EF}" type="pres">
      <dgm:prSet presAssocID="{A795D308-22A9-A146-9196-142AFCE44F43}" presName="connector2" presStyleLbl="sibTrans2D1" presStyleIdx="1" presStyleCnt="3"/>
      <dgm:spPr/>
    </dgm:pt>
    <dgm:pt modelId="{FEA64E1C-E48C-5A40-A1FB-B14A94E05F3E}" type="pres">
      <dgm:prSet presAssocID="{8D702279-B072-BE41-8B74-E88DB5DFA9BD}" presName="connector3" presStyleLbl="sibTrans2D1" presStyleIdx="2" presStyleCnt="3"/>
      <dgm:spPr/>
    </dgm:pt>
  </dgm:ptLst>
  <dgm:cxnLst>
    <dgm:cxn modelId="{4F309A07-4F60-2A47-977C-E78E44077623}" type="presOf" srcId="{53B4BE51-48B6-9843-9F9C-B235F95E2542}" destId="{4463CEEF-3FFD-2442-8720-91C26F81DA31}" srcOrd="0" destOrd="1" presId="urn:microsoft.com/office/officeart/2005/8/layout/gear1"/>
    <dgm:cxn modelId="{D0D18B12-F425-E946-8A22-910F484681BB}" type="presOf" srcId="{5C1D9BF3-4558-C441-8CDB-F5F25B657909}" destId="{1256C406-6AA7-694B-A9CC-2C0E2709362F}" srcOrd="0" destOrd="0" presId="urn:microsoft.com/office/officeart/2005/8/layout/gear1"/>
    <dgm:cxn modelId="{B4E6EA16-6E2A-F642-8B1E-F28566093231}" type="presOf" srcId="{D037808B-2E47-824B-B2E4-91155269E95D}" destId="{97323462-AD88-094D-BDF2-9B255EA36A9E}" srcOrd="1" destOrd="0" presId="urn:microsoft.com/office/officeart/2005/8/layout/gear1"/>
    <dgm:cxn modelId="{33E7C71C-B6EF-7241-B5F9-5CFF01F112A1}" type="presOf" srcId="{5C1D9BF3-4558-C441-8CDB-F5F25B657909}" destId="{94050C01-7B6B-FD46-9980-ED2F5C8CE5C2}" srcOrd="2" destOrd="0" presId="urn:microsoft.com/office/officeart/2005/8/layout/gear1"/>
    <dgm:cxn modelId="{FB2A3C33-0D71-9C4D-BC1C-42096B83FC77}" srcId="{07C43C6C-5135-BC4B-BD1E-02F38DA0ECBD}" destId="{9D5834D3-DCBE-FE4A-9F3C-70C1F66B4852}" srcOrd="0" destOrd="0" parTransId="{BCAE287E-ED9A-3E48-8722-8F6B9573D100}" sibTransId="{E1154557-80C0-D242-9F38-2AE22E6B7511}"/>
    <dgm:cxn modelId="{28666342-540D-4049-AF73-93598A0D2B61}" type="presOf" srcId="{9D5834D3-DCBE-FE4A-9F3C-70C1F66B4852}" destId="{BFC858B6-67B8-4E46-B619-75745BF3BBE2}" srcOrd="2" destOrd="0" presId="urn:microsoft.com/office/officeart/2005/8/layout/gear1"/>
    <dgm:cxn modelId="{78753C43-3836-D64D-AA89-2706B6FA58AB}" type="presOf" srcId="{A6C7C9D5-FB05-D844-9064-5C35550BACBB}" destId="{F2F70D71-1549-DA4C-AE52-1D67B5E60328}" srcOrd="0" destOrd="1" presId="urn:microsoft.com/office/officeart/2005/8/layout/gear1"/>
    <dgm:cxn modelId="{47A38C4B-8B27-124D-855A-3320B35AEFC4}" type="presOf" srcId="{D037808B-2E47-824B-B2E4-91155269E95D}" destId="{DD5B0E98-1C02-1540-888E-97BCC9AA2CD1}" srcOrd="2" destOrd="0" presId="urn:microsoft.com/office/officeart/2005/8/layout/gear1"/>
    <dgm:cxn modelId="{367D154E-C9A2-5144-A466-A2D321D4DF37}" type="presOf" srcId="{B3B5F46C-A648-504C-8AAC-30ED2BAFD987}" destId="{1B993F7D-C4FD-3F4A-B699-E7B45E6393E2}" srcOrd="0" destOrd="1" presId="urn:microsoft.com/office/officeart/2005/8/layout/gear1"/>
    <dgm:cxn modelId="{5E123A51-BF16-9242-8C51-E4F1458FADFD}" type="presOf" srcId="{5C1D9BF3-4558-C441-8CDB-F5F25B657909}" destId="{E9DF701F-09A1-2442-A083-139F4971AD2F}" srcOrd="1" destOrd="0" presId="urn:microsoft.com/office/officeart/2005/8/layout/gear1"/>
    <dgm:cxn modelId="{5DC3875F-DED9-E94A-918B-C932452DB4CE}" type="presOf" srcId="{E0056E4B-8ACB-724F-BDAD-85D5C5F064AF}" destId="{4463CEEF-3FFD-2442-8720-91C26F81DA31}" srcOrd="0" destOrd="0" presId="urn:microsoft.com/office/officeart/2005/8/layout/gear1"/>
    <dgm:cxn modelId="{5C00AB6E-CC84-D64D-B830-0443C2CA0BDE}" type="presOf" srcId="{A795D308-22A9-A146-9196-142AFCE44F43}" destId="{7BF98CC3-BBCC-4240-989B-3CCA849F73EF}" srcOrd="0" destOrd="0" presId="urn:microsoft.com/office/officeart/2005/8/layout/gear1"/>
    <dgm:cxn modelId="{528BBA78-C629-A844-80CB-C14428F4095D}" srcId="{9D5834D3-DCBE-FE4A-9F3C-70C1F66B4852}" destId="{E0056E4B-8ACB-724F-BDAD-85D5C5F064AF}" srcOrd="0" destOrd="0" parTransId="{527175C8-8AF8-CC45-9FF1-D63223F04F2D}" sibTransId="{9B5DB3C3-3766-4348-8E63-CFF204EF4554}"/>
    <dgm:cxn modelId="{17A9DB82-D70C-3841-8231-65D0E616C61E}" srcId="{D037808B-2E47-824B-B2E4-91155269E95D}" destId="{366B1A80-632E-6A4A-8CBC-D3180F595C47}" srcOrd="2" destOrd="0" parTransId="{CCE81864-4AAB-EA48-8856-55FE2ECBA027}" sibTransId="{C6964089-4F46-1D4A-A97A-E1789F64C6C0}"/>
    <dgm:cxn modelId="{BA1A178B-6B5D-DF41-9526-BE3200DB3305}" srcId="{07C43C6C-5135-BC4B-BD1E-02F38DA0ECBD}" destId="{5C1D9BF3-4558-C441-8CDB-F5F25B657909}" srcOrd="1" destOrd="0" parTransId="{881D90E0-E7C8-CC43-93B2-383911E0D2EB}" sibTransId="{A795D308-22A9-A146-9196-142AFCE44F43}"/>
    <dgm:cxn modelId="{18D9A791-6FFE-7F4A-8CFE-0FD70E0CF150}" srcId="{5C1D9BF3-4558-C441-8CDB-F5F25B657909}" destId="{B3B5F46C-A648-504C-8AAC-30ED2BAFD987}" srcOrd="1" destOrd="0" parTransId="{5869E246-DEFC-A04C-9534-AD6BA0C6DD45}" sibTransId="{530DE0AB-2728-3C40-97FB-74BBF7BD6E3A}"/>
    <dgm:cxn modelId="{5739C3A5-2A9F-C041-9AB9-DEF490963754}" type="presOf" srcId="{D037808B-2E47-824B-B2E4-91155269E95D}" destId="{5FBD5706-7166-4D46-81FE-90C898869241}" srcOrd="3" destOrd="0" presId="urn:microsoft.com/office/officeart/2005/8/layout/gear1"/>
    <dgm:cxn modelId="{A3279BB0-CAE3-3140-86A8-3FF7D963165E}" srcId="{D037808B-2E47-824B-B2E4-91155269E95D}" destId="{A6C7C9D5-FB05-D844-9064-5C35550BACBB}" srcOrd="1" destOrd="0" parTransId="{BA71D0E4-94A7-5C44-8402-856A315B5CAC}" sibTransId="{7A3A7230-6DEC-364C-804E-09925F759DFC}"/>
    <dgm:cxn modelId="{A777EBBD-66CE-7E4C-871A-30D56CA8C1F9}" srcId="{5C1D9BF3-4558-C441-8CDB-F5F25B657909}" destId="{09AF4F76-A191-3741-8104-35A15AC3511C}" srcOrd="2" destOrd="0" parTransId="{51F2639B-CB35-4646-A10A-8D1CA9C95B68}" sibTransId="{5FAC6C8D-BF75-E04F-89A2-D19A3B97247C}"/>
    <dgm:cxn modelId="{60BC14C1-6521-8941-8CA1-FCD2FB329A35}" type="presOf" srcId="{D037808B-2E47-824B-B2E4-91155269E95D}" destId="{F7C1E3D9-D3A5-F44F-A8AF-AF676044A6A0}" srcOrd="0" destOrd="0" presId="urn:microsoft.com/office/officeart/2005/8/layout/gear1"/>
    <dgm:cxn modelId="{82858EC2-F01F-5541-9E75-A0765CD6C9A0}" type="presOf" srcId="{8D702279-B072-BE41-8B74-E88DB5DFA9BD}" destId="{FEA64E1C-E48C-5A40-A1FB-B14A94E05F3E}" srcOrd="0" destOrd="0" presId="urn:microsoft.com/office/officeart/2005/8/layout/gear1"/>
    <dgm:cxn modelId="{EC0799C8-0EDF-314A-911D-AD885A4B8C95}" srcId="{9D5834D3-DCBE-FE4A-9F3C-70C1F66B4852}" destId="{53B4BE51-48B6-9843-9F9C-B235F95E2542}" srcOrd="1" destOrd="0" parTransId="{55D16910-2739-2E41-9255-053D324BB326}" sibTransId="{73E05C95-028B-7241-A19E-244D17A962E8}"/>
    <dgm:cxn modelId="{97736BCC-4F91-914F-85C5-9D0AE687FABE}" type="presOf" srcId="{E3A9F1EC-0DE4-4444-A45C-356F91B84DCB}" destId="{F2F70D71-1549-DA4C-AE52-1D67B5E60328}" srcOrd="0" destOrd="0" presId="urn:microsoft.com/office/officeart/2005/8/layout/gear1"/>
    <dgm:cxn modelId="{703AE9CC-B44A-EB4E-BAAE-A004D8A373E3}" type="presOf" srcId="{366B1A80-632E-6A4A-8CBC-D3180F595C47}" destId="{F2F70D71-1549-DA4C-AE52-1D67B5E60328}" srcOrd="0" destOrd="2" presId="urn:microsoft.com/office/officeart/2005/8/layout/gear1"/>
    <dgm:cxn modelId="{956A9FDE-4C36-5441-913C-2944680EE34A}" srcId="{07C43C6C-5135-BC4B-BD1E-02F38DA0ECBD}" destId="{D037808B-2E47-824B-B2E4-91155269E95D}" srcOrd="2" destOrd="0" parTransId="{ED8788D8-BEA6-C54B-993B-DA641453DD4E}" sibTransId="{8D702279-B072-BE41-8B74-E88DB5DFA9BD}"/>
    <dgm:cxn modelId="{E37F4BDF-32A2-8E4D-AD55-8CF5B78E3E9E}" type="presOf" srcId="{E1154557-80C0-D242-9F38-2AE22E6B7511}" destId="{64D6B4A8-6DAE-7C4F-82B8-34EC1578BDEB}" srcOrd="0" destOrd="0" presId="urn:microsoft.com/office/officeart/2005/8/layout/gear1"/>
    <dgm:cxn modelId="{3CD492DF-2863-FA4B-92D6-9251E4833D50}" type="presOf" srcId="{09AF4F76-A191-3741-8104-35A15AC3511C}" destId="{1B993F7D-C4FD-3F4A-B699-E7B45E6393E2}" srcOrd="0" destOrd="2" presId="urn:microsoft.com/office/officeart/2005/8/layout/gear1"/>
    <dgm:cxn modelId="{3ECE35E5-E077-CA4E-9DA8-143BA6040B67}" type="presOf" srcId="{07C43C6C-5135-BC4B-BD1E-02F38DA0ECBD}" destId="{AA2D7C07-E3AF-F44B-BDAC-C0B0A6124799}" srcOrd="0" destOrd="0" presId="urn:microsoft.com/office/officeart/2005/8/layout/gear1"/>
    <dgm:cxn modelId="{868B75ED-BB05-084F-B135-369EB7BCA925}" type="presOf" srcId="{9D5834D3-DCBE-FE4A-9F3C-70C1F66B4852}" destId="{8CC346FA-4A14-A84C-9969-637AEC388AE2}" srcOrd="0" destOrd="0" presId="urn:microsoft.com/office/officeart/2005/8/layout/gear1"/>
    <dgm:cxn modelId="{20BA4BF6-514D-794F-8331-E4FB9660C586}" srcId="{D037808B-2E47-824B-B2E4-91155269E95D}" destId="{E3A9F1EC-0DE4-4444-A45C-356F91B84DCB}" srcOrd="0" destOrd="0" parTransId="{BD950AF3-A809-7143-9311-79DEFED2FA80}" sibTransId="{4FC2C2DB-B394-6143-9616-8DF215A5B6BF}"/>
    <dgm:cxn modelId="{28408BF6-A79C-4143-A63D-6D814BBF52DB}" srcId="{5C1D9BF3-4558-C441-8CDB-F5F25B657909}" destId="{CCFA7035-6F6F-3D4B-8B35-A16AD6A921E7}" srcOrd="0" destOrd="0" parTransId="{AB3F1680-3360-BE4D-A584-4042D38A7BA2}" sibTransId="{79FCB476-72D0-A149-A9EB-DF7EAC0E0FF0}"/>
    <dgm:cxn modelId="{7A8248FD-BAB2-2345-95C2-6E49607D029B}" type="presOf" srcId="{CCFA7035-6F6F-3D4B-8B35-A16AD6A921E7}" destId="{1B993F7D-C4FD-3F4A-B699-E7B45E6393E2}" srcOrd="0" destOrd="0" presId="urn:microsoft.com/office/officeart/2005/8/layout/gear1"/>
    <dgm:cxn modelId="{0074AEFE-F3EE-0D4B-97CA-450BCADFBCB6}" type="presOf" srcId="{9D5834D3-DCBE-FE4A-9F3C-70C1F66B4852}" destId="{6F1BA774-F9DF-BB46-90ED-1E58C5E3BBEC}" srcOrd="1" destOrd="0" presId="urn:microsoft.com/office/officeart/2005/8/layout/gear1"/>
    <dgm:cxn modelId="{D04DCA91-A2A7-4F40-9FFC-6155B5C3945F}" type="presParOf" srcId="{AA2D7C07-E3AF-F44B-BDAC-C0B0A6124799}" destId="{8CC346FA-4A14-A84C-9969-637AEC388AE2}" srcOrd="0" destOrd="0" presId="urn:microsoft.com/office/officeart/2005/8/layout/gear1"/>
    <dgm:cxn modelId="{9D8FCAEE-51E8-8F46-9BEC-44968B145F21}" type="presParOf" srcId="{AA2D7C07-E3AF-F44B-BDAC-C0B0A6124799}" destId="{6F1BA774-F9DF-BB46-90ED-1E58C5E3BBEC}" srcOrd="1" destOrd="0" presId="urn:microsoft.com/office/officeart/2005/8/layout/gear1"/>
    <dgm:cxn modelId="{838704C0-235B-424A-84EE-8435F60C63C9}" type="presParOf" srcId="{AA2D7C07-E3AF-F44B-BDAC-C0B0A6124799}" destId="{BFC858B6-67B8-4E46-B619-75745BF3BBE2}" srcOrd="2" destOrd="0" presId="urn:microsoft.com/office/officeart/2005/8/layout/gear1"/>
    <dgm:cxn modelId="{D267E66A-1371-294D-B572-6EEF5201FE65}" type="presParOf" srcId="{AA2D7C07-E3AF-F44B-BDAC-C0B0A6124799}" destId="{4463CEEF-3FFD-2442-8720-91C26F81DA31}" srcOrd="3" destOrd="0" presId="urn:microsoft.com/office/officeart/2005/8/layout/gear1"/>
    <dgm:cxn modelId="{1B5B3604-5D58-6443-B036-AEB987877649}" type="presParOf" srcId="{AA2D7C07-E3AF-F44B-BDAC-C0B0A6124799}" destId="{1256C406-6AA7-694B-A9CC-2C0E2709362F}" srcOrd="4" destOrd="0" presId="urn:microsoft.com/office/officeart/2005/8/layout/gear1"/>
    <dgm:cxn modelId="{15E9B7F8-55D2-0343-B160-31C2A219DAA6}" type="presParOf" srcId="{AA2D7C07-E3AF-F44B-BDAC-C0B0A6124799}" destId="{E9DF701F-09A1-2442-A083-139F4971AD2F}" srcOrd="5" destOrd="0" presId="urn:microsoft.com/office/officeart/2005/8/layout/gear1"/>
    <dgm:cxn modelId="{09936EEB-A38E-7D43-8FCE-4DAE33EF1AD0}" type="presParOf" srcId="{AA2D7C07-E3AF-F44B-BDAC-C0B0A6124799}" destId="{94050C01-7B6B-FD46-9980-ED2F5C8CE5C2}" srcOrd="6" destOrd="0" presId="urn:microsoft.com/office/officeart/2005/8/layout/gear1"/>
    <dgm:cxn modelId="{C3B8F9FC-FB21-BE43-A66F-09CC9D70A9C0}" type="presParOf" srcId="{AA2D7C07-E3AF-F44B-BDAC-C0B0A6124799}" destId="{1B993F7D-C4FD-3F4A-B699-E7B45E6393E2}" srcOrd="7" destOrd="0" presId="urn:microsoft.com/office/officeart/2005/8/layout/gear1"/>
    <dgm:cxn modelId="{72E77A8E-30A8-4F45-9D8B-E762643C36C6}" type="presParOf" srcId="{AA2D7C07-E3AF-F44B-BDAC-C0B0A6124799}" destId="{F7C1E3D9-D3A5-F44F-A8AF-AF676044A6A0}" srcOrd="8" destOrd="0" presId="urn:microsoft.com/office/officeart/2005/8/layout/gear1"/>
    <dgm:cxn modelId="{43E51CD2-8C57-3A4C-AA05-0F41C09F3D7A}" type="presParOf" srcId="{AA2D7C07-E3AF-F44B-BDAC-C0B0A6124799}" destId="{97323462-AD88-094D-BDF2-9B255EA36A9E}" srcOrd="9" destOrd="0" presId="urn:microsoft.com/office/officeart/2005/8/layout/gear1"/>
    <dgm:cxn modelId="{030BF47A-6C03-404B-BC77-076EC764EAE2}" type="presParOf" srcId="{AA2D7C07-E3AF-F44B-BDAC-C0B0A6124799}" destId="{DD5B0E98-1C02-1540-888E-97BCC9AA2CD1}" srcOrd="10" destOrd="0" presId="urn:microsoft.com/office/officeart/2005/8/layout/gear1"/>
    <dgm:cxn modelId="{8FCEC252-5FE4-D246-B6E3-CA57CB704C72}" type="presParOf" srcId="{AA2D7C07-E3AF-F44B-BDAC-C0B0A6124799}" destId="{5FBD5706-7166-4D46-81FE-90C898869241}" srcOrd="11" destOrd="0" presId="urn:microsoft.com/office/officeart/2005/8/layout/gear1"/>
    <dgm:cxn modelId="{29725EE9-F892-5A42-BECC-BD61085A5586}" type="presParOf" srcId="{AA2D7C07-E3AF-F44B-BDAC-C0B0A6124799}" destId="{F2F70D71-1549-DA4C-AE52-1D67B5E60328}" srcOrd="12" destOrd="0" presId="urn:microsoft.com/office/officeart/2005/8/layout/gear1"/>
    <dgm:cxn modelId="{11AB5EB7-B478-CA43-98B7-B0B016BA3A50}" type="presParOf" srcId="{AA2D7C07-E3AF-F44B-BDAC-C0B0A6124799}" destId="{64D6B4A8-6DAE-7C4F-82B8-34EC1578BDEB}" srcOrd="13" destOrd="0" presId="urn:microsoft.com/office/officeart/2005/8/layout/gear1"/>
    <dgm:cxn modelId="{4CB19FF0-42E1-DA4F-B977-AE11F8A22A5A}" type="presParOf" srcId="{AA2D7C07-E3AF-F44B-BDAC-C0B0A6124799}" destId="{7BF98CC3-BBCC-4240-989B-3CCA849F73EF}" srcOrd="14" destOrd="0" presId="urn:microsoft.com/office/officeart/2005/8/layout/gear1"/>
    <dgm:cxn modelId="{29D62AAC-D80D-A748-A23D-C2186F267364}" type="presParOf" srcId="{AA2D7C07-E3AF-F44B-BDAC-C0B0A6124799}" destId="{FEA64E1C-E48C-5A40-A1FB-B14A94E05F3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D2CFAC-1F58-E94B-B35E-96DE27404A33}" type="doc">
      <dgm:prSet loTypeId="urn:microsoft.com/office/officeart/2009/3/layout/Phased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4690E3E-F57A-324C-9872-F4FCC29BD2D1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s-ES_tradnl" sz="2400" i="1" noProof="0" smtClean="0">
                      <a:latin typeface="Cambria Math" panose="02040503050406030204" pitchFamily="18" charset="0"/>
                    </a:rPr>
                    <m:t>𝑝</m:t>
                  </m:r>
                </m:oMath>
              </a14:m>
              <a:r>
                <a:rPr lang="es-ES_tradnl" sz="2400" noProof="0" dirty="0">
                  <a:latin typeface="Gill Sans Nova Light" panose="020B0302020104020203" pitchFamily="34" charset="0"/>
                </a:rPr>
                <a:t> predictores</a:t>
              </a:r>
            </a:p>
          </dgm:t>
        </dgm:pt>
      </mc:Choice>
      <mc:Fallback xmlns="">
        <dgm:pt modelId="{54690E3E-F57A-324C-9872-F4FCC29BD2D1}">
          <dgm:prSet phldrT="[Text]" custT="1"/>
          <dgm:spPr/>
          <dgm:t>
            <a:bodyPr/>
            <a:lstStyle/>
            <a:p>
              <a:r>
                <a:rPr lang="es-ES_tradnl" sz="2400" i="0" noProof="0">
                  <a:latin typeface="Cambria Math" panose="02040503050406030204" pitchFamily="18" charset="0"/>
                </a:rPr>
                <a:t>𝑝</a:t>
              </a:r>
              <a:r>
                <a:rPr lang="es-ES_tradnl" sz="2400" noProof="0" dirty="0">
                  <a:latin typeface="Gill Sans Nova Light" panose="020B0302020104020203" pitchFamily="34" charset="0"/>
                </a:rPr>
                <a:t> predictores</a:t>
              </a:r>
            </a:p>
          </dgm:t>
        </dgm:pt>
      </mc:Fallback>
    </mc:AlternateContent>
    <dgm:pt modelId="{56B9F836-38A5-9440-84DD-C6ECF13A36E4}" type="parTrans" cxnId="{243480A3-5144-0247-A60A-F0B82C201A54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DA5F281-527B-104A-AFE3-F81AEB030F18}" type="sibTrans" cxnId="{243480A3-5144-0247-A60A-F0B82C201A54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A7D6241-B75D-E049-A732-6318C203353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s-ES_tradnl" sz="2000" noProof="0" dirty="0">
                <a:latin typeface="Gill Sans Nova Light" panose="020B0302020104020203" pitchFamily="34" charset="0"/>
              </a:endParaRPr>
            </a:p>
          </dgm:t>
        </dgm:pt>
      </mc:Choice>
      <mc:Fallback xmlns="">
        <dgm:pt modelId="{5A7D6241-B75D-E049-A732-6318C2033535}">
          <dgm:prSet phldrT="[Text]" custT="1"/>
          <dgm:spPr/>
          <dgm:t>
            <a:bodyPr/>
            <a:lstStyle/>
            <a:p>
              <a:r>
                <a:rPr lang="es-ES_tradnl" sz="2000" b="0" i="0" noProof="0">
                  <a:latin typeface="Cambria Math" panose="02040503050406030204" pitchFamily="18" charset="0"/>
                </a:rPr>
                <a:t>𝑋_1</a:t>
              </a:r>
              <a:endParaRPr lang="es-ES_tradnl" sz="2000" noProof="0" dirty="0">
                <a:latin typeface="Gill Sans Nova Light" panose="020B0302020104020203" pitchFamily="34" charset="0"/>
              </a:endParaRPr>
            </a:p>
          </dgm:t>
        </dgm:pt>
      </mc:Fallback>
    </mc:AlternateContent>
    <dgm:pt modelId="{314CB5E1-5D0D-B74A-96E8-9FF375D7F762}" type="parTrans" cxnId="{7A5C88CE-8268-FD4C-82B2-925435FAE218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8480FD93-E9C3-294A-85F9-AF18EAAA4506}" type="sibTrans" cxnId="{7A5C88CE-8268-FD4C-82B2-925435FAE218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4BE6A3B-7342-8E4A-B6CA-CDFF6C384E3C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s-ES_tradnl" sz="2000" noProof="0" dirty="0">
                <a:latin typeface="Gill Sans Nova Light" panose="020B0302020104020203" pitchFamily="34" charset="0"/>
              </a:endParaRPr>
            </a:p>
          </dgm:t>
        </dgm:pt>
      </mc:Choice>
      <mc:Fallback xmlns="">
        <dgm:pt modelId="{64BE6A3B-7342-8E4A-B6CA-CDFF6C384E3C}">
          <dgm:prSet phldrT="[Text]" custT="1"/>
          <dgm:spPr/>
          <dgm:t>
            <a:bodyPr/>
            <a:lstStyle/>
            <a:p>
              <a:r>
                <a:rPr lang="es-ES_tradnl" sz="2000" b="0" i="0" noProof="0">
                  <a:latin typeface="Cambria Math" panose="02040503050406030204" pitchFamily="18" charset="0"/>
                </a:rPr>
                <a:t>𝑋_2</a:t>
              </a:r>
              <a:endParaRPr lang="es-ES_tradnl" sz="2000" noProof="0" dirty="0">
                <a:latin typeface="Gill Sans Nova Light" panose="020B0302020104020203" pitchFamily="34" charset="0"/>
              </a:endParaRPr>
            </a:p>
          </dgm:t>
        </dgm:pt>
      </mc:Fallback>
    </mc:AlternateContent>
    <dgm:pt modelId="{E4BC6A1D-1E07-6E43-9E86-0336E226C564}" type="parTrans" cxnId="{D14BFB3A-80FB-C94A-88D9-6826A6AA88F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7792EBE-9735-E243-8A52-EE005204781C}" type="sibTrans" cxnId="{D14BFB3A-80FB-C94A-88D9-6826A6AA88F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3428B946-7654-D547-A6D6-507F6108761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s-ES_tradnl" sz="2000" noProof="0" dirty="0">
                <a:latin typeface="Gill Sans Nova Light" panose="020B0302020104020203" pitchFamily="34" charset="0"/>
              </a:endParaRPr>
            </a:p>
          </dgm:t>
        </dgm:pt>
      </mc:Choice>
      <mc:Fallback xmlns="">
        <dgm:pt modelId="{3428B946-7654-D547-A6D6-507F61087615}">
          <dgm:prSet phldrT="[Text]" custT="1"/>
          <dgm:spPr/>
          <dgm:t>
            <a:bodyPr/>
            <a:lstStyle/>
            <a:p>
              <a:r>
                <a:rPr lang="es-ES_tradnl" sz="2000" b="0" i="0" noProof="0">
                  <a:latin typeface="Cambria Math" panose="02040503050406030204" pitchFamily="18" charset="0"/>
                </a:rPr>
                <a:t>𝑋_3</a:t>
              </a:r>
              <a:endParaRPr lang="es-ES_tradnl" sz="2000" noProof="0" dirty="0">
                <a:latin typeface="Gill Sans Nova Light" panose="020B0302020104020203" pitchFamily="34" charset="0"/>
              </a:endParaRPr>
            </a:p>
          </dgm:t>
        </dgm:pt>
      </mc:Fallback>
    </mc:AlternateContent>
    <dgm:pt modelId="{69628DF0-16A4-C342-973E-4C26526F70F8}" type="parTrans" cxnId="{99065F63-6967-D044-814A-50A65538B6D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1FCB52DF-01D8-994E-BCA9-15360B283292}" type="sibTrans" cxnId="{99065F63-6967-D044-814A-50A65538B6D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D364512-9B3F-D940-BD62-6E44B01C9834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s-ES_tradnl" sz="2400" i="1" noProof="0" smtClean="0">
                      <a:latin typeface="Cambria Math" panose="02040503050406030204" pitchFamily="18" charset="0"/>
                    </a:rPr>
                    <m:t>𝑀</m:t>
                  </m:r>
                </m:oMath>
              </a14:m>
              <a:r>
                <a:rPr lang="es-ES_tradnl" sz="2400" noProof="0" dirty="0">
                  <a:latin typeface="Gill Sans Nova Light" panose="020B0302020104020203" pitchFamily="34" charset="0"/>
                </a:rPr>
                <a:t> componentes</a:t>
              </a:r>
            </a:p>
          </dgm:t>
        </dgm:pt>
      </mc:Choice>
      <mc:Fallback xmlns="">
        <dgm:pt modelId="{4D364512-9B3F-D940-BD62-6E44B01C9834}">
          <dgm:prSet phldrT="[Text]" custT="1"/>
          <dgm:spPr/>
          <dgm:t>
            <a:bodyPr/>
            <a:lstStyle/>
            <a:p>
              <a:r>
                <a:rPr lang="es-ES_tradnl" sz="2400" i="0" noProof="0">
                  <a:latin typeface="Cambria Math" panose="02040503050406030204" pitchFamily="18" charset="0"/>
                </a:rPr>
                <a:t>𝑀</a:t>
              </a:r>
              <a:r>
                <a:rPr lang="es-ES_tradnl" sz="2400" noProof="0" dirty="0">
                  <a:latin typeface="Gill Sans Nova Light" panose="020B0302020104020203" pitchFamily="34" charset="0"/>
                </a:rPr>
                <a:t> componentes</a:t>
              </a:r>
            </a:p>
          </dgm:t>
        </dgm:pt>
      </mc:Fallback>
    </mc:AlternateContent>
    <dgm:pt modelId="{3E3364BE-A490-1D47-9083-8EDE0257B576}" type="parTrans" cxnId="{9B462E52-8367-9D48-9737-02089A28DCB3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85C68BC-E63E-DD49-91A0-54EE702CC904}" type="sibTrans" cxnId="{9B462E52-8367-9D48-9737-02089A28DCB3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756DF1E-8439-FC46-8A50-53F697142D69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_tradnl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noProof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_tradnl" sz="2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s-ES_tradnl" sz="2400" noProof="0" dirty="0">
                <a:latin typeface="Gill Sans Nova Light" panose="020B0302020104020203" pitchFamily="34" charset="0"/>
              </a:endParaRPr>
            </a:p>
          </dgm:t>
        </dgm:pt>
      </mc:Choice>
      <mc:Fallback xmlns="">
        <dgm:pt modelId="{2756DF1E-8439-FC46-8A50-53F697142D69}">
          <dgm:prSet phldrT="[Text]" custT="1"/>
          <dgm:spPr/>
          <dgm:t>
            <a:bodyPr/>
            <a:lstStyle/>
            <a:p>
              <a:r>
                <a:rPr lang="es-ES_tradnl" sz="2400" i="0" noProof="0">
                  <a:latin typeface="Cambria Math" panose="02040503050406030204" pitchFamily="18" charset="0"/>
                </a:rPr>
                <a:t>𝑍</a:t>
              </a:r>
              <a:r>
                <a:rPr lang="es-ES_tradnl" sz="2400" b="0" i="0" noProof="0">
                  <a:latin typeface="Cambria Math" panose="02040503050406030204" pitchFamily="18" charset="0"/>
                </a:rPr>
                <a:t>_1</a:t>
              </a:r>
              <a:endParaRPr lang="es-ES_tradnl" sz="2400" noProof="0" dirty="0">
                <a:latin typeface="Gill Sans Nova Light" panose="020B0302020104020203" pitchFamily="34" charset="0"/>
              </a:endParaRPr>
            </a:p>
          </dgm:t>
        </dgm:pt>
      </mc:Fallback>
    </mc:AlternateContent>
    <dgm:pt modelId="{CEF1D9B5-1F53-D542-9C75-D4B612E7A46D}" type="parTrans" cxnId="{B4CC6435-1AF6-0141-9F22-36919344010F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2783E27D-11CD-BA4F-8E97-3AAC375BB2C9}" type="sibTrans" cxnId="{B4CC6435-1AF6-0141-9F22-36919344010F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E22A74C-5A99-3745-9716-34DF55A873B7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_tradnl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noProof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_tradnl" sz="2400" b="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m:oMathPara>
              </a14:m>
              <a:endParaRPr lang="es-ES_tradnl" sz="2400" noProof="0" dirty="0">
                <a:latin typeface="Gill Sans Nova Light" panose="020B0302020104020203" pitchFamily="34" charset="0"/>
              </a:endParaRPr>
            </a:p>
          </dgm:t>
        </dgm:pt>
      </mc:Choice>
      <mc:Fallback xmlns="">
        <dgm:pt modelId="{CE22A74C-5A99-3745-9716-34DF55A873B7}">
          <dgm:prSet phldrT="[Text]" custT="1"/>
          <dgm:spPr/>
          <dgm:t>
            <a:bodyPr/>
            <a:lstStyle/>
            <a:p>
              <a:r>
                <a:rPr lang="es-ES_tradnl" sz="2400" i="0" noProof="0">
                  <a:latin typeface="Cambria Math" panose="02040503050406030204" pitchFamily="18" charset="0"/>
                </a:rPr>
                <a:t>𝑍</a:t>
              </a:r>
              <a:r>
                <a:rPr lang="es-ES_tradnl" sz="2400" b="0" i="0" noProof="0">
                  <a:latin typeface="Cambria Math" panose="02040503050406030204" pitchFamily="18" charset="0"/>
                </a:rPr>
                <a:t>_𝑚</a:t>
              </a:r>
              <a:endParaRPr lang="es-ES_tradnl" sz="2400" noProof="0" dirty="0">
                <a:latin typeface="Gill Sans Nova Light" panose="020B0302020104020203" pitchFamily="34" charset="0"/>
              </a:endParaRPr>
            </a:p>
          </dgm:t>
        </dgm:pt>
      </mc:Fallback>
    </mc:AlternateContent>
    <dgm:pt modelId="{25FEAEB3-F15E-F945-8045-C8A9D3E8870F}" type="parTrans" cxnId="{6F420D83-36DB-1A43-AFE8-9491AF64196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30991D75-A16B-4A4F-9388-1EE488426E48}" type="sibTrans" cxnId="{6F420D83-36DB-1A43-AFE8-9491AF64196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56D2C5C-B1C3-C04A-940F-717C0F34C6F8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0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m:oMathPara>
              </a14:m>
              <a:endParaRPr lang="es-ES_tradnl" sz="2000" noProof="0" dirty="0">
                <a:latin typeface="Gill Sans Nova Light" panose="020B0302020104020203" pitchFamily="34" charset="0"/>
              </a:endParaRPr>
            </a:p>
          </dgm:t>
        </dgm:pt>
      </mc:Choice>
      <mc:Fallback xmlns="">
        <dgm:pt modelId="{456D2C5C-B1C3-C04A-940F-717C0F34C6F8}">
          <dgm:prSet phldrT="[Text]" custT="1"/>
          <dgm:spPr/>
          <dgm:t>
            <a:bodyPr/>
            <a:lstStyle/>
            <a:p>
              <a:r>
                <a:rPr lang="es-ES_tradnl" sz="2000" b="0" i="0" noProof="0">
                  <a:latin typeface="Cambria Math" panose="02040503050406030204" pitchFamily="18" charset="0"/>
                </a:rPr>
                <a:t>𝑋_𝑝</a:t>
              </a:r>
              <a:endParaRPr lang="es-ES_tradnl" sz="2000" noProof="0" dirty="0">
                <a:latin typeface="Gill Sans Nova Light" panose="020B0302020104020203" pitchFamily="34" charset="0"/>
              </a:endParaRPr>
            </a:p>
          </dgm:t>
        </dgm:pt>
      </mc:Fallback>
    </mc:AlternateContent>
    <dgm:pt modelId="{8305876A-7849-6441-8181-56274CFB849F}" type="parTrans" cxnId="{FA3A7D3F-EB1D-0740-9747-17245821CC4E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6DB7C64C-C3BD-D04A-BF07-891E1061C936}" type="sibTrans" cxnId="{FA3A7D3F-EB1D-0740-9747-17245821CC4E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A6DBDAD-688A-3344-94BB-8A2754867730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_tradnl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noProof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_tradnl" sz="24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s-ES_tradnl" sz="2400" noProof="0" dirty="0">
                <a:latin typeface="Gill Sans Nova Light" panose="020B0302020104020203" pitchFamily="34" charset="0"/>
              </a:endParaRPr>
            </a:p>
          </dgm:t>
        </dgm:pt>
      </mc:Choice>
      <mc:Fallback xmlns="">
        <dgm:pt modelId="{9A6DBDAD-688A-3344-94BB-8A2754867730}">
          <dgm:prSet phldrT="[Text]" custT="1"/>
          <dgm:spPr/>
          <dgm:t>
            <a:bodyPr/>
            <a:lstStyle/>
            <a:p>
              <a:r>
                <a:rPr lang="es-ES_tradnl" sz="2400" i="0" noProof="0">
                  <a:latin typeface="Cambria Math" panose="02040503050406030204" pitchFamily="18" charset="0"/>
                </a:rPr>
                <a:t>𝑍</a:t>
              </a:r>
              <a:r>
                <a:rPr lang="es-ES_tradnl" sz="2400" b="0" i="0" noProof="0">
                  <a:latin typeface="Cambria Math" panose="02040503050406030204" pitchFamily="18" charset="0"/>
                </a:rPr>
                <a:t>_2</a:t>
              </a:r>
              <a:endParaRPr lang="es-ES_tradnl" sz="2400" noProof="0" dirty="0">
                <a:latin typeface="Gill Sans Nova Light" panose="020B0302020104020203" pitchFamily="34" charset="0"/>
              </a:endParaRPr>
            </a:p>
          </dgm:t>
        </dgm:pt>
      </mc:Fallback>
    </mc:AlternateContent>
    <dgm:pt modelId="{223C2574-12DE-F14D-97D8-F2B3DFC212A3}" type="parTrans" cxnId="{59D30C4C-E357-CE42-B1CE-F8A754BF9584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6F2F21A2-8874-FD41-AC20-8E06A3D8C1C3}" type="sibTrans" cxnId="{59D30C4C-E357-CE42-B1CE-F8A754BF9584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266F2163-A2A2-234B-8452-7E526DAB655B}" type="pres">
      <dgm:prSet presAssocID="{CCD2CFAC-1F58-E94B-B35E-96DE27404A33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8C0327D6-0552-D14E-B060-D549C3C6BC5D}" type="pres">
      <dgm:prSet presAssocID="{CCD2CFAC-1F58-E94B-B35E-96DE27404A33}" presName="arc1" presStyleLbl="node1" presStyleIdx="0" presStyleCnt="2"/>
      <dgm:spPr/>
    </dgm:pt>
    <dgm:pt modelId="{76F5EBE9-16C5-584B-BA2B-1D7C5B9BBCAD}" type="pres">
      <dgm:prSet presAssocID="{CCD2CFAC-1F58-E94B-B35E-96DE27404A33}" presName="arc3" presStyleLbl="node1" presStyleIdx="1" presStyleCnt="2"/>
      <dgm:spPr/>
    </dgm:pt>
    <dgm:pt modelId="{50DC3623-C0A1-704F-A8DB-D22DE0434FA4}" type="pres">
      <dgm:prSet presAssocID="{CCD2CFAC-1F58-E94B-B35E-96DE27404A33}" presName="parentText2" presStyleLbl="revTx" presStyleIdx="0" presStyleCnt="2" custScaleX="132229">
        <dgm:presLayoutVars>
          <dgm:chMax val="4"/>
          <dgm:chPref val="3"/>
          <dgm:bulletEnabled val="1"/>
        </dgm:presLayoutVars>
      </dgm:prSet>
      <dgm:spPr/>
    </dgm:pt>
    <dgm:pt modelId="{9FA41DA9-C2E7-0349-8FA1-50CDDBD4CA68}" type="pres">
      <dgm:prSet presAssocID="{CCD2CFAC-1F58-E94B-B35E-96DE27404A33}" presName="middleComposite" presStyleCnt="0"/>
      <dgm:spPr/>
    </dgm:pt>
    <dgm:pt modelId="{050A17FC-F099-DF41-9337-847633B9F000}" type="pres">
      <dgm:prSet presAssocID="{2756DF1E-8439-FC46-8A50-53F697142D69}" presName="circ1" presStyleLbl="vennNode1" presStyleIdx="0" presStyleCnt="12"/>
      <dgm:spPr/>
    </dgm:pt>
    <dgm:pt modelId="{C4770848-9A96-FE4B-A2CA-105EF2AE879F}" type="pres">
      <dgm:prSet presAssocID="{2756DF1E-8439-FC46-8A50-53F697142D69}" presName="circ1Tx" presStyleLbl="revTx" presStyleIdx="0" presStyleCnt="2">
        <dgm:presLayoutVars>
          <dgm:chMax val="0"/>
          <dgm:chPref val="0"/>
        </dgm:presLayoutVars>
      </dgm:prSet>
      <dgm:spPr/>
    </dgm:pt>
    <dgm:pt modelId="{9E480096-C31A-1641-B1B1-44E864A568C5}" type="pres">
      <dgm:prSet presAssocID="{CE22A74C-5A99-3745-9716-34DF55A873B7}" presName="circ2" presStyleLbl="vennNode1" presStyleIdx="1" presStyleCnt="12"/>
      <dgm:spPr/>
    </dgm:pt>
    <dgm:pt modelId="{7AFA9E4E-6027-024D-8E66-5AC4D802B691}" type="pres">
      <dgm:prSet presAssocID="{CE22A74C-5A99-3745-9716-34DF55A873B7}" presName="circ2Tx" presStyleLbl="revTx" presStyleIdx="0" presStyleCnt="2">
        <dgm:presLayoutVars>
          <dgm:chMax val="0"/>
          <dgm:chPref val="0"/>
        </dgm:presLayoutVars>
      </dgm:prSet>
      <dgm:spPr/>
    </dgm:pt>
    <dgm:pt modelId="{3B306521-879A-0941-A751-B6AF049DCF0A}" type="pres">
      <dgm:prSet presAssocID="{9A6DBDAD-688A-3344-94BB-8A2754867730}" presName="circ3" presStyleLbl="vennNode1" presStyleIdx="2" presStyleCnt="12"/>
      <dgm:spPr/>
    </dgm:pt>
    <dgm:pt modelId="{43521E7D-BF16-8D43-8E0F-6FFC9D8F25B3}" type="pres">
      <dgm:prSet presAssocID="{9A6DBDAD-688A-3344-94BB-8A2754867730}" presName="circ3Tx" presStyleLbl="revTx" presStyleIdx="0" presStyleCnt="2">
        <dgm:presLayoutVars>
          <dgm:chMax val="0"/>
          <dgm:chPref val="0"/>
        </dgm:presLayoutVars>
      </dgm:prSet>
      <dgm:spPr/>
    </dgm:pt>
    <dgm:pt modelId="{E5284002-3344-FF48-B594-B715EEDF111A}" type="pres">
      <dgm:prSet presAssocID="{CCD2CFAC-1F58-E94B-B35E-96DE27404A33}" presName="leftComposite" presStyleCnt="0"/>
      <dgm:spPr/>
    </dgm:pt>
    <dgm:pt modelId="{1FD6D37D-763A-3441-9DBB-3B3309BFB6B6}" type="pres">
      <dgm:prSet presAssocID="{5A7D6241-B75D-E049-A732-6318C2033535}" presName="childText1_1" presStyleLbl="vennNode1" presStyleIdx="3" presStyleCnt="12">
        <dgm:presLayoutVars>
          <dgm:chMax val="0"/>
          <dgm:chPref val="0"/>
        </dgm:presLayoutVars>
      </dgm:prSet>
      <dgm:spPr/>
    </dgm:pt>
    <dgm:pt modelId="{14EDA56E-7070-F24B-B0FA-D1A5EA9BDDDE}" type="pres">
      <dgm:prSet presAssocID="{5A7D6241-B75D-E049-A732-6318C2033535}" presName="ellipse1" presStyleLbl="vennNode1" presStyleIdx="4" presStyleCnt="12"/>
      <dgm:spPr/>
    </dgm:pt>
    <dgm:pt modelId="{91A8E347-52A2-E14D-8085-B3F860C26BB8}" type="pres">
      <dgm:prSet presAssocID="{5A7D6241-B75D-E049-A732-6318C2033535}" presName="ellipse2" presStyleLbl="vennNode1" presStyleIdx="5" presStyleCnt="12"/>
      <dgm:spPr/>
    </dgm:pt>
    <dgm:pt modelId="{367E2EDF-BE7B-674E-9AD0-B6B28855B20A}" type="pres">
      <dgm:prSet presAssocID="{64BE6A3B-7342-8E4A-B6CA-CDFF6C384E3C}" presName="childText1_2" presStyleLbl="vennNode1" presStyleIdx="6" presStyleCnt="12">
        <dgm:presLayoutVars>
          <dgm:chMax val="0"/>
          <dgm:chPref val="0"/>
        </dgm:presLayoutVars>
      </dgm:prSet>
      <dgm:spPr/>
    </dgm:pt>
    <dgm:pt modelId="{3B404B32-98F8-584E-AA59-83EDCBB0CCB6}" type="pres">
      <dgm:prSet presAssocID="{64BE6A3B-7342-8E4A-B6CA-CDFF6C384E3C}" presName="ellipse3" presStyleLbl="vennNode1" presStyleIdx="7" presStyleCnt="12"/>
      <dgm:spPr/>
    </dgm:pt>
    <dgm:pt modelId="{89E2D3E9-04B8-8B4F-AF81-FBC6C703A380}" type="pres">
      <dgm:prSet presAssocID="{3428B946-7654-D547-A6D6-507F61087615}" presName="childText1_3" presStyleLbl="vennNode1" presStyleIdx="8" presStyleCnt="12">
        <dgm:presLayoutVars>
          <dgm:chMax val="0"/>
          <dgm:chPref val="0"/>
        </dgm:presLayoutVars>
      </dgm:prSet>
      <dgm:spPr/>
    </dgm:pt>
    <dgm:pt modelId="{F99D781A-8012-B547-9BAE-D0DC237FF493}" type="pres">
      <dgm:prSet presAssocID="{456D2C5C-B1C3-C04A-940F-717C0F34C6F8}" presName="childText1_4" presStyleLbl="vennNode1" presStyleIdx="9" presStyleCnt="12">
        <dgm:presLayoutVars>
          <dgm:chMax val="0"/>
          <dgm:chPref val="0"/>
        </dgm:presLayoutVars>
      </dgm:prSet>
      <dgm:spPr/>
    </dgm:pt>
    <dgm:pt modelId="{C8CAB78B-CAEA-044F-B615-1C0965582DFD}" type="pres">
      <dgm:prSet presAssocID="{456D2C5C-B1C3-C04A-940F-717C0F34C6F8}" presName="ellipse4" presStyleLbl="vennNode1" presStyleIdx="10" presStyleCnt="12"/>
      <dgm:spPr/>
    </dgm:pt>
    <dgm:pt modelId="{CB34822A-49B4-0D4D-B006-8F0F0E49E95C}" type="pres">
      <dgm:prSet presAssocID="{456D2C5C-B1C3-C04A-940F-717C0F34C6F8}" presName="ellipse5" presStyleLbl="vennNode1" presStyleIdx="11" presStyleCnt="12"/>
      <dgm:spPr/>
    </dgm:pt>
    <dgm:pt modelId="{4347F53C-6E88-9F40-9FC2-AFC7C0C5AA07}" type="pres">
      <dgm:prSet presAssocID="{CCD2CFAC-1F58-E94B-B35E-96DE27404A33}" presName="parentText1" presStyleLbl="revTx" presStyleIdx="1" presStyleCnt="2">
        <dgm:presLayoutVars>
          <dgm:chMax val="4"/>
          <dgm:chPref val="3"/>
          <dgm:bulletEnabled val="1"/>
        </dgm:presLayoutVars>
      </dgm:prSet>
      <dgm:spPr/>
    </dgm:pt>
  </dgm:ptLst>
  <dgm:cxnLst>
    <dgm:cxn modelId="{9BC44904-1064-C74F-AD26-EC0F504B00AE}" type="presOf" srcId="{2756DF1E-8439-FC46-8A50-53F697142D69}" destId="{050A17FC-F099-DF41-9337-847633B9F000}" srcOrd="0" destOrd="0" presId="urn:microsoft.com/office/officeart/2009/3/layout/PhasedProcess"/>
    <dgm:cxn modelId="{9C3DD011-F088-664B-B9FE-E0B14F0E8F3E}" type="presOf" srcId="{2756DF1E-8439-FC46-8A50-53F697142D69}" destId="{C4770848-9A96-FE4B-A2CA-105EF2AE879F}" srcOrd="1" destOrd="0" presId="urn:microsoft.com/office/officeart/2009/3/layout/PhasedProcess"/>
    <dgm:cxn modelId="{B4CC6435-1AF6-0141-9F22-36919344010F}" srcId="{4D364512-9B3F-D940-BD62-6E44B01C9834}" destId="{2756DF1E-8439-FC46-8A50-53F697142D69}" srcOrd="0" destOrd="0" parTransId="{CEF1D9B5-1F53-D542-9C75-D4B612E7A46D}" sibTransId="{2783E27D-11CD-BA4F-8E97-3AAC375BB2C9}"/>
    <dgm:cxn modelId="{D14BFB3A-80FB-C94A-88D9-6826A6AA88FB}" srcId="{54690E3E-F57A-324C-9872-F4FCC29BD2D1}" destId="{64BE6A3B-7342-8E4A-B6CA-CDFF6C384E3C}" srcOrd="1" destOrd="0" parTransId="{E4BC6A1D-1E07-6E43-9E86-0336E226C564}" sibTransId="{57792EBE-9735-E243-8A52-EE005204781C}"/>
    <dgm:cxn modelId="{FA3A7D3F-EB1D-0740-9747-17245821CC4E}" srcId="{54690E3E-F57A-324C-9872-F4FCC29BD2D1}" destId="{456D2C5C-B1C3-C04A-940F-717C0F34C6F8}" srcOrd="3" destOrd="0" parTransId="{8305876A-7849-6441-8181-56274CFB849F}" sibTransId="{6DB7C64C-C3BD-D04A-BF07-891E1061C936}"/>
    <dgm:cxn modelId="{3A8D2746-3D46-9741-95AF-C4AD0BF20328}" type="presOf" srcId="{64BE6A3B-7342-8E4A-B6CA-CDFF6C384E3C}" destId="{367E2EDF-BE7B-674E-9AD0-B6B28855B20A}" srcOrd="0" destOrd="0" presId="urn:microsoft.com/office/officeart/2009/3/layout/PhasedProcess"/>
    <dgm:cxn modelId="{59D30C4C-E357-CE42-B1CE-F8A754BF9584}" srcId="{4D364512-9B3F-D940-BD62-6E44B01C9834}" destId="{9A6DBDAD-688A-3344-94BB-8A2754867730}" srcOrd="2" destOrd="0" parTransId="{223C2574-12DE-F14D-97D8-F2B3DFC212A3}" sibTransId="{6F2F21A2-8874-FD41-AC20-8E06A3D8C1C3}"/>
    <dgm:cxn modelId="{9B462E52-8367-9D48-9737-02089A28DCB3}" srcId="{CCD2CFAC-1F58-E94B-B35E-96DE27404A33}" destId="{4D364512-9B3F-D940-BD62-6E44B01C9834}" srcOrd="1" destOrd="0" parTransId="{3E3364BE-A490-1D47-9083-8EDE0257B576}" sibTransId="{D85C68BC-E63E-DD49-91A0-54EE702CC904}"/>
    <dgm:cxn modelId="{89C6E355-4845-FF49-8820-A973DDA9EC4D}" type="presOf" srcId="{54690E3E-F57A-324C-9872-F4FCC29BD2D1}" destId="{4347F53C-6E88-9F40-9FC2-AFC7C0C5AA07}" srcOrd="0" destOrd="0" presId="urn:microsoft.com/office/officeart/2009/3/layout/PhasedProcess"/>
    <dgm:cxn modelId="{D085CB59-FFD3-9541-875D-E09EE45FCC6F}" type="presOf" srcId="{5A7D6241-B75D-E049-A732-6318C2033535}" destId="{1FD6D37D-763A-3441-9DBB-3B3309BFB6B6}" srcOrd="0" destOrd="0" presId="urn:microsoft.com/office/officeart/2009/3/layout/PhasedProcess"/>
    <dgm:cxn modelId="{99065F63-6967-D044-814A-50A65538B6D0}" srcId="{54690E3E-F57A-324C-9872-F4FCC29BD2D1}" destId="{3428B946-7654-D547-A6D6-507F61087615}" srcOrd="2" destOrd="0" parTransId="{69628DF0-16A4-C342-973E-4C26526F70F8}" sibTransId="{1FCB52DF-01D8-994E-BCA9-15360B283292}"/>
    <dgm:cxn modelId="{F185D970-5C39-0C4B-BDF1-EA06408F8E81}" type="presOf" srcId="{9A6DBDAD-688A-3344-94BB-8A2754867730}" destId="{3B306521-879A-0941-A751-B6AF049DCF0A}" srcOrd="0" destOrd="0" presId="urn:microsoft.com/office/officeart/2009/3/layout/PhasedProcess"/>
    <dgm:cxn modelId="{9B565B71-9EEE-7749-A43C-BF2CDB93F1CA}" type="presOf" srcId="{4D364512-9B3F-D940-BD62-6E44B01C9834}" destId="{50DC3623-C0A1-704F-A8DB-D22DE0434FA4}" srcOrd="0" destOrd="0" presId="urn:microsoft.com/office/officeart/2009/3/layout/PhasedProcess"/>
    <dgm:cxn modelId="{6F420D83-36DB-1A43-AFE8-9491AF641966}" srcId="{4D364512-9B3F-D940-BD62-6E44B01C9834}" destId="{CE22A74C-5A99-3745-9716-34DF55A873B7}" srcOrd="1" destOrd="0" parTransId="{25FEAEB3-F15E-F945-8045-C8A9D3E8870F}" sibTransId="{30991D75-A16B-4A4F-9388-1EE488426E48}"/>
    <dgm:cxn modelId="{FC887C89-7004-C549-BAF5-38CED7868999}" type="presOf" srcId="{3428B946-7654-D547-A6D6-507F61087615}" destId="{89E2D3E9-04B8-8B4F-AF81-FBC6C703A380}" srcOrd="0" destOrd="0" presId="urn:microsoft.com/office/officeart/2009/3/layout/PhasedProcess"/>
    <dgm:cxn modelId="{7CE2BB94-38AB-F04E-AA12-36F4930DA065}" type="presOf" srcId="{CE22A74C-5A99-3745-9716-34DF55A873B7}" destId="{9E480096-C31A-1641-B1B1-44E864A568C5}" srcOrd="0" destOrd="0" presId="urn:microsoft.com/office/officeart/2009/3/layout/PhasedProcess"/>
    <dgm:cxn modelId="{243480A3-5144-0247-A60A-F0B82C201A54}" srcId="{CCD2CFAC-1F58-E94B-B35E-96DE27404A33}" destId="{54690E3E-F57A-324C-9872-F4FCC29BD2D1}" srcOrd="0" destOrd="0" parTransId="{56B9F836-38A5-9440-84DD-C6ECF13A36E4}" sibTransId="{DDA5F281-527B-104A-AFE3-F81AEB030F18}"/>
    <dgm:cxn modelId="{CE6A0CC8-A739-A445-9794-85D63C6E184C}" type="presOf" srcId="{CCD2CFAC-1F58-E94B-B35E-96DE27404A33}" destId="{266F2163-A2A2-234B-8452-7E526DAB655B}" srcOrd="0" destOrd="0" presId="urn:microsoft.com/office/officeart/2009/3/layout/PhasedProcess"/>
    <dgm:cxn modelId="{ADDFA3CB-5755-6449-AC84-0F2925B0E079}" type="presOf" srcId="{CE22A74C-5A99-3745-9716-34DF55A873B7}" destId="{7AFA9E4E-6027-024D-8E66-5AC4D802B691}" srcOrd="1" destOrd="0" presId="urn:microsoft.com/office/officeart/2009/3/layout/PhasedProcess"/>
    <dgm:cxn modelId="{7A5C88CE-8268-FD4C-82B2-925435FAE218}" srcId="{54690E3E-F57A-324C-9872-F4FCC29BD2D1}" destId="{5A7D6241-B75D-E049-A732-6318C2033535}" srcOrd="0" destOrd="0" parTransId="{314CB5E1-5D0D-B74A-96E8-9FF375D7F762}" sibTransId="{8480FD93-E9C3-294A-85F9-AF18EAAA4506}"/>
    <dgm:cxn modelId="{B729D1E6-BE24-3142-8E41-96EB2329D91A}" type="presOf" srcId="{9A6DBDAD-688A-3344-94BB-8A2754867730}" destId="{43521E7D-BF16-8D43-8E0F-6FFC9D8F25B3}" srcOrd="1" destOrd="0" presId="urn:microsoft.com/office/officeart/2009/3/layout/PhasedProcess"/>
    <dgm:cxn modelId="{81BB0AF2-B08A-FC4B-9553-F655F417FCD9}" type="presOf" srcId="{456D2C5C-B1C3-C04A-940F-717C0F34C6F8}" destId="{F99D781A-8012-B547-9BAE-D0DC237FF493}" srcOrd="0" destOrd="0" presId="urn:microsoft.com/office/officeart/2009/3/layout/PhasedProcess"/>
    <dgm:cxn modelId="{B455B829-B0AC-4B4F-B9A7-63A689B9F3A9}" type="presParOf" srcId="{266F2163-A2A2-234B-8452-7E526DAB655B}" destId="{8C0327D6-0552-D14E-B060-D549C3C6BC5D}" srcOrd="0" destOrd="0" presId="urn:microsoft.com/office/officeart/2009/3/layout/PhasedProcess"/>
    <dgm:cxn modelId="{C67F1C8F-19BD-1646-8870-11D5C4A33A24}" type="presParOf" srcId="{266F2163-A2A2-234B-8452-7E526DAB655B}" destId="{76F5EBE9-16C5-584B-BA2B-1D7C5B9BBCAD}" srcOrd="1" destOrd="0" presId="urn:microsoft.com/office/officeart/2009/3/layout/PhasedProcess"/>
    <dgm:cxn modelId="{A95573C9-6978-DE43-A9E0-A70A292B6904}" type="presParOf" srcId="{266F2163-A2A2-234B-8452-7E526DAB655B}" destId="{50DC3623-C0A1-704F-A8DB-D22DE0434FA4}" srcOrd="2" destOrd="0" presId="urn:microsoft.com/office/officeart/2009/3/layout/PhasedProcess"/>
    <dgm:cxn modelId="{4D4AF6B9-6CDE-9642-B15F-BAE690A6D4E4}" type="presParOf" srcId="{266F2163-A2A2-234B-8452-7E526DAB655B}" destId="{9FA41DA9-C2E7-0349-8FA1-50CDDBD4CA68}" srcOrd="3" destOrd="0" presId="urn:microsoft.com/office/officeart/2009/3/layout/PhasedProcess"/>
    <dgm:cxn modelId="{48B0C6F9-02E8-3F47-9F43-40FE8A3625BC}" type="presParOf" srcId="{9FA41DA9-C2E7-0349-8FA1-50CDDBD4CA68}" destId="{050A17FC-F099-DF41-9337-847633B9F000}" srcOrd="0" destOrd="0" presId="urn:microsoft.com/office/officeart/2009/3/layout/PhasedProcess"/>
    <dgm:cxn modelId="{E3C1284C-3294-4A47-B8F9-E8CB935D3FE4}" type="presParOf" srcId="{9FA41DA9-C2E7-0349-8FA1-50CDDBD4CA68}" destId="{C4770848-9A96-FE4B-A2CA-105EF2AE879F}" srcOrd="1" destOrd="0" presId="urn:microsoft.com/office/officeart/2009/3/layout/PhasedProcess"/>
    <dgm:cxn modelId="{86BF1336-3FBE-FB4E-B933-2C8BE56C5D3D}" type="presParOf" srcId="{9FA41DA9-C2E7-0349-8FA1-50CDDBD4CA68}" destId="{9E480096-C31A-1641-B1B1-44E864A568C5}" srcOrd="2" destOrd="0" presId="urn:microsoft.com/office/officeart/2009/3/layout/PhasedProcess"/>
    <dgm:cxn modelId="{17F6FA0F-0972-8F49-954B-4D235FC009D4}" type="presParOf" srcId="{9FA41DA9-C2E7-0349-8FA1-50CDDBD4CA68}" destId="{7AFA9E4E-6027-024D-8E66-5AC4D802B691}" srcOrd="3" destOrd="0" presId="urn:microsoft.com/office/officeart/2009/3/layout/PhasedProcess"/>
    <dgm:cxn modelId="{5408E522-A714-FF42-A086-FBAC80F4EC8B}" type="presParOf" srcId="{9FA41DA9-C2E7-0349-8FA1-50CDDBD4CA68}" destId="{3B306521-879A-0941-A751-B6AF049DCF0A}" srcOrd="4" destOrd="0" presId="urn:microsoft.com/office/officeart/2009/3/layout/PhasedProcess"/>
    <dgm:cxn modelId="{0C87A5D9-0633-AA4D-92C9-689CAC45A008}" type="presParOf" srcId="{9FA41DA9-C2E7-0349-8FA1-50CDDBD4CA68}" destId="{43521E7D-BF16-8D43-8E0F-6FFC9D8F25B3}" srcOrd="5" destOrd="0" presId="urn:microsoft.com/office/officeart/2009/3/layout/PhasedProcess"/>
    <dgm:cxn modelId="{C1BABEEC-2B6C-6F46-9E58-8E2CD40FE420}" type="presParOf" srcId="{266F2163-A2A2-234B-8452-7E526DAB655B}" destId="{E5284002-3344-FF48-B594-B715EEDF111A}" srcOrd="4" destOrd="0" presId="urn:microsoft.com/office/officeart/2009/3/layout/PhasedProcess"/>
    <dgm:cxn modelId="{3CB5C56B-3B06-2644-80EF-FC744A53C9B6}" type="presParOf" srcId="{E5284002-3344-FF48-B594-B715EEDF111A}" destId="{1FD6D37D-763A-3441-9DBB-3B3309BFB6B6}" srcOrd="0" destOrd="0" presId="urn:microsoft.com/office/officeart/2009/3/layout/PhasedProcess"/>
    <dgm:cxn modelId="{AF7614F6-C984-F44F-9FA7-97DD06DA5570}" type="presParOf" srcId="{E5284002-3344-FF48-B594-B715EEDF111A}" destId="{14EDA56E-7070-F24B-B0FA-D1A5EA9BDDDE}" srcOrd="1" destOrd="0" presId="urn:microsoft.com/office/officeart/2009/3/layout/PhasedProcess"/>
    <dgm:cxn modelId="{28C5417B-A423-FD40-8DF3-C3F057DA905D}" type="presParOf" srcId="{E5284002-3344-FF48-B594-B715EEDF111A}" destId="{91A8E347-52A2-E14D-8085-B3F860C26BB8}" srcOrd="2" destOrd="0" presId="urn:microsoft.com/office/officeart/2009/3/layout/PhasedProcess"/>
    <dgm:cxn modelId="{247F808B-F725-9245-B3BC-209597C94E85}" type="presParOf" srcId="{E5284002-3344-FF48-B594-B715EEDF111A}" destId="{367E2EDF-BE7B-674E-9AD0-B6B28855B20A}" srcOrd="3" destOrd="0" presId="urn:microsoft.com/office/officeart/2009/3/layout/PhasedProcess"/>
    <dgm:cxn modelId="{CBE31B04-125C-5D4C-8BCA-A70E478809A8}" type="presParOf" srcId="{E5284002-3344-FF48-B594-B715EEDF111A}" destId="{3B404B32-98F8-584E-AA59-83EDCBB0CCB6}" srcOrd="4" destOrd="0" presId="urn:microsoft.com/office/officeart/2009/3/layout/PhasedProcess"/>
    <dgm:cxn modelId="{3B5CFBA8-21DB-E941-9BE3-F80BA7CCA79C}" type="presParOf" srcId="{E5284002-3344-FF48-B594-B715EEDF111A}" destId="{89E2D3E9-04B8-8B4F-AF81-FBC6C703A380}" srcOrd="5" destOrd="0" presId="urn:microsoft.com/office/officeart/2009/3/layout/PhasedProcess"/>
    <dgm:cxn modelId="{30701BE0-2439-4C40-8C67-080508A82D2E}" type="presParOf" srcId="{E5284002-3344-FF48-B594-B715EEDF111A}" destId="{F99D781A-8012-B547-9BAE-D0DC237FF493}" srcOrd="6" destOrd="0" presId="urn:microsoft.com/office/officeart/2009/3/layout/PhasedProcess"/>
    <dgm:cxn modelId="{20C51782-5339-294B-B902-3281139EF116}" type="presParOf" srcId="{E5284002-3344-FF48-B594-B715EEDF111A}" destId="{C8CAB78B-CAEA-044F-B615-1C0965582DFD}" srcOrd="7" destOrd="0" presId="urn:microsoft.com/office/officeart/2009/3/layout/PhasedProcess"/>
    <dgm:cxn modelId="{70269747-F4F5-8B4D-B3DC-FAF9A37506D4}" type="presParOf" srcId="{E5284002-3344-FF48-B594-B715EEDF111A}" destId="{CB34822A-49B4-0D4D-B006-8F0F0E49E95C}" srcOrd="8" destOrd="0" presId="urn:microsoft.com/office/officeart/2009/3/layout/PhasedProcess"/>
    <dgm:cxn modelId="{AC9F5BFD-9035-7B41-B24A-2266753B6B64}" type="presParOf" srcId="{266F2163-A2A2-234B-8452-7E526DAB655B}" destId="{4347F53C-6E88-9F40-9FC2-AFC7C0C5AA07}" srcOrd="5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D2CFAC-1F58-E94B-B35E-96DE27404A33}" type="doc">
      <dgm:prSet loTypeId="urn:microsoft.com/office/officeart/2009/3/layout/Phased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690E3E-F57A-324C-9872-F4FCC29BD2D1}">
      <dgm:prSet phldrT="[Text]" custT="1"/>
      <dgm:spPr>
        <a:blipFill>
          <a:blip xmlns:r="http://schemas.openxmlformats.org/officeDocument/2006/relationships" r:embed="rId1"/>
          <a:stretch>
            <a:fillRect t="-6522" b="-15217"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56B9F836-38A5-9440-84DD-C6ECF13A36E4}" type="parTrans" cxnId="{243480A3-5144-0247-A60A-F0B82C201A54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DA5F281-527B-104A-AFE3-F81AEB030F18}" type="sibTrans" cxnId="{243480A3-5144-0247-A60A-F0B82C201A54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A7D6241-B75D-E049-A732-6318C2033535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314CB5E1-5D0D-B74A-96E8-9FF375D7F762}" type="parTrans" cxnId="{7A5C88CE-8268-FD4C-82B2-925435FAE218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8480FD93-E9C3-294A-85F9-AF18EAAA4506}" type="sibTrans" cxnId="{7A5C88CE-8268-FD4C-82B2-925435FAE218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64BE6A3B-7342-8E4A-B6CA-CDFF6C384E3C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E4BC6A1D-1E07-6E43-9E86-0336E226C564}" type="parTrans" cxnId="{D14BFB3A-80FB-C94A-88D9-6826A6AA88F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7792EBE-9735-E243-8A52-EE005204781C}" type="sibTrans" cxnId="{D14BFB3A-80FB-C94A-88D9-6826A6AA88F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3428B946-7654-D547-A6D6-507F61087615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69628DF0-16A4-C342-973E-4C26526F70F8}" type="parTrans" cxnId="{99065F63-6967-D044-814A-50A65538B6D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1FCB52DF-01D8-994E-BCA9-15360B283292}" type="sibTrans" cxnId="{99065F63-6967-D044-814A-50A65538B6D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4D364512-9B3F-D940-BD62-6E44B01C9834}">
      <dgm:prSet phldrT="[Text]" custT="1"/>
      <dgm:spPr>
        <a:blipFill>
          <a:blip xmlns:r="http://schemas.openxmlformats.org/officeDocument/2006/relationships" r:embed="rId5"/>
          <a:stretch>
            <a:fillRect t="-6522" b="-15217"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3E3364BE-A490-1D47-9083-8EDE0257B576}" type="parTrans" cxnId="{9B462E52-8367-9D48-9737-02089A28DCB3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85C68BC-E63E-DD49-91A0-54EE702CC904}" type="sibTrans" cxnId="{9B462E52-8367-9D48-9737-02089A28DCB3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2756DF1E-8439-FC46-8A50-53F697142D69}">
      <dgm:prSet phldrT="[Text]"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EF1D9B5-1F53-D542-9C75-D4B612E7A46D}" type="parTrans" cxnId="{B4CC6435-1AF6-0141-9F22-36919344010F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2783E27D-11CD-BA4F-8E97-3AAC375BB2C9}" type="sibTrans" cxnId="{B4CC6435-1AF6-0141-9F22-36919344010F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CE22A74C-5A99-3745-9716-34DF55A873B7}">
      <dgm:prSet phldrT="[Text]" custT="1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25FEAEB3-F15E-F945-8045-C8A9D3E8870F}" type="parTrans" cxnId="{6F420D83-36DB-1A43-AFE8-9491AF64196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30991D75-A16B-4A4F-9388-1EE488426E48}" type="sibTrans" cxnId="{6F420D83-36DB-1A43-AFE8-9491AF64196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456D2C5C-B1C3-C04A-940F-717C0F34C6F8}">
      <dgm:prSet phldrT="[Text]" custT="1"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8305876A-7849-6441-8181-56274CFB849F}" type="parTrans" cxnId="{FA3A7D3F-EB1D-0740-9747-17245821CC4E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6DB7C64C-C3BD-D04A-BF07-891E1061C936}" type="sibTrans" cxnId="{FA3A7D3F-EB1D-0740-9747-17245821CC4E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9A6DBDAD-688A-3344-94BB-8A2754867730}">
      <dgm:prSet phldrT="[Text]" custT="1"/>
      <dgm:spPr>
        <a:blipFill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223C2574-12DE-F14D-97D8-F2B3DFC212A3}" type="parTrans" cxnId="{59D30C4C-E357-CE42-B1CE-F8A754BF9584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6F2F21A2-8874-FD41-AC20-8E06A3D8C1C3}" type="sibTrans" cxnId="{59D30C4C-E357-CE42-B1CE-F8A754BF9584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266F2163-A2A2-234B-8452-7E526DAB655B}" type="pres">
      <dgm:prSet presAssocID="{CCD2CFAC-1F58-E94B-B35E-96DE27404A33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8C0327D6-0552-D14E-B060-D549C3C6BC5D}" type="pres">
      <dgm:prSet presAssocID="{CCD2CFAC-1F58-E94B-B35E-96DE27404A33}" presName="arc1" presStyleLbl="node1" presStyleIdx="0" presStyleCnt="2"/>
      <dgm:spPr/>
    </dgm:pt>
    <dgm:pt modelId="{76F5EBE9-16C5-584B-BA2B-1D7C5B9BBCAD}" type="pres">
      <dgm:prSet presAssocID="{CCD2CFAC-1F58-E94B-B35E-96DE27404A33}" presName="arc3" presStyleLbl="node1" presStyleIdx="1" presStyleCnt="2"/>
      <dgm:spPr/>
    </dgm:pt>
    <dgm:pt modelId="{50DC3623-C0A1-704F-A8DB-D22DE0434FA4}" type="pres">
      <dgm:prSet presAssocID="{CCD2CFAC-1F58-E94B-B35E-96DE27404A33}" presName="parentText2" presStyleLbl="revTx" presStyleIdx="0" presStyleCnt="2" custScaleX="132229">
        <dgm:presLayoutVars>
          <dgm:chMax val="4"/>
          <dgm:chPref val="3"/>
          <dgm:bulletEnabled val="1"/>
        </dgm:presLayoutVars>
      </dgm:prSet>
      <dgm:spPr/>
    </dgm:pt>
    <dgm:pt modelId="{9FA41DA9-C2E7-0349-8FA1-50CDDBD4CA68}" type="pres">
      <dgm:prSet presAssocID="{CCD2CFAC-1F58-E94B-B35E-96DE27404A33}" presName="middleComposite" presStyleCnt="0"/>
      <dgm:spPr/>
    </dgm:pt>
    <dgm:pt modelId="{050A17FC-F099-DF41-9337-847633B9F000}" type="pres">
      <dgm:prSet presAssocID="{2756DF1E-8439-FC46-8A50-53F697142D69}" presName="circ1" presStyleLbl="vennNode1" presStyleIdx="0" presStyleCnt="12"/>
      <dgm:spPr/>
    </dgm:pt>
    <dgm:pt modelId="{C4770848-9A96-FE4B-A2CA-105EF2AE879F}" type="pres">
      <dgm:prSet presAssocID="{2756DF1E-8439-FC46-8A50-53F697142D69}" presName="circ1Tx" presStyleLbl="revTx" presStyleIdx="0" presStyleCnt="2">
        <dgm:presLayoutVars>
          <dgm:chMax val="0"/>
          <dgm:chPref val="0"/>
        </dgm:presLayoutVars>
      </dgm:prSet>
      <dgm:spPr/>
    </dgm:pt>
    <dgm:pt modelId="{9E480096-C31A-1641-B1B1-44E864A568C5}" type="pres">
      <dgm:prSet presAssocID="{CE22A74C-5A99-3745-9716-34DF55A873B7}" presName="circ2" presStyleLbl="vennNode1" presStyleIdx="1" presStyleCnt="12"/>
      <dgm:spPr/>
    </dgm:pt>
    <dgm:pt modelId="{7AFA9E4E-6027-024D-8E66-5AC4D802B691}" type="pres">
      <dgm:prSet presAssocID="{CE22A74C-5A99-3745-9716-34DF55A873B7}" presName="circ2Tx" presStyleLbl="revTx" presStyleIdx="0" presStyleCnt="2">
        <dgm:presLayoutVars>
          <dgm:chMax val="0"/>
          <dgm:chPref val="0"/>
        </dgm:presLayoutVars>
      </dgm:prSet>
      <dgm:spPr/>
    </dgm:pt>
    <dgm:pt modelId="{3B306521-879A-0941-A751-B6AF049DCF0A}" type="pres">
      <dgm:prSet presAssocID="{9A6DBDAD-688A-3344-94BB-8A2754867730}" presName="circ3" presStyleLbl="vennNode1" presStyleIdx="2" presStyleCnt="12"/>
      <dgm:spPr/>
    </dgm:pt>
    <dgm:pt modelId="{43521E7D-BF16-8D43-8E0F-6FFC9D8F25B3}" type="pres">
      <dgm:prSet presAssocID="{9A6DBDAD-688A-3344-94BB-8A2754867730}" presName="circ3Tx" presStyleLbl="revTx" presStyleIdx="0" presStyleCnt="2">
        <dgm:presLayoutVars>
          <dgm:chMax val="0"/>
          <dgm:chPref val="0"/>
        </dgm:presLayoutVars>
      </dgm:prSet>
      <dgm:spPr/>
    </dgm:pt>
    <dgm:pt modelId="{E5284002-3344-FF48-B594-B715EEDF111A}" type="pres">
      <dgm:prSet presAssocID="{CCD2CFAC-1F58-E94B-B35E-96DE27404A33}" presName="leftComposite" presStyleCnt="0"/>
      <dgm:spPr/>
    </dgm:pt>
    <dgm:pt modelId="{1FD6D37D-763A-3441-9DBB-3B3309BFB6B6}" type="pres">
      <dgm:prSet presAssocID="{5A7D6241-B75D-E049-A732-6318C2033535}" presName="childText1_1" presStyleLbl="vennNode1" presStyleIdx="3" presStyleCnt="12">
        <dgm:presLayoutVars>
          <dgm:chMax val="0"/>
          <dgm:chPref val="0"/>
        </dgm:presLayoutVars>
      </dgm:prSet>
      <dgm:spPr/>
    </dgm:pt>
    <dgm:pt modelId="{14EDA56E-7070-F24B-B0FA-D1A5EA9BDDDE}" type="pres">
      <dgm:prSet presAssocID="{5A7D6241-B75D-E049-A732-6318C2033535}" presName="ellipse1" presStyleLbl="vennNode1" presStyleIdx="4" presStyleCnt="12"/>
      <dgm:spPr/>
    </dgm:pt>
    <dgm:pt modelId="{91A8E347-52A2-E14D-8085-B3F860C26BB8}" type="pres">
      <dgm:prSet presAssocID="{5A7D6241-B75D-E049-A732-6318C2033535}" presName="ellipse2" presStyleLbl="vennNode1" presStyleIdx="5" presStyleCnt="12"/>
      <dgm:spPr/>
    </dgm:pt>
    <dgm:pt modelId="{367E2EDF-BE7B-674E-9AD0-B6B28855B20A}" type="pres">
      <dgm:prSet presAssocID="{64BE6A3B-7342-8E4A-B6CA-CDFF6C384E3C}" presName="childText1_2" presStyleLbl="vennNode1" presStyleIdx="6" presStyleCnt="12">
        <dgm:presLayoutVars>
          <dgm:chMax val="0"/>
          <dgm:chPref val="0"/>
        </dgm:presLayoutVars>
      </dgm:prSet>
      <dgm:spPr/>
    </dgm:pt>
    <dgm:pt modelId="{3B404B32-98F8-584E-AA59-83EDCBB0CCB6}" type="pres">
      <dgm:prSet presAssocID="{64BE6A3B-7342-8E4A-B6CA-CDFF6C384E3C}" presName="ellipse3" presStyleLbl="vennNode1" presStyleIdx="7" presStyleCnt="12"/>
      <dgm:spPr/>
    </dgm:pt>
    <dgm:pt modelId="{89E2D3E9-04B8-8B4F-AF81-FBC6C703A380}" type="pres">
      <dgm:prSet presAssocID="{3428B946-7654-D547-A6D6-507F61087615}" presName="childText1_3" presStyleLbl="vennNode1" presStyleIdx="8" presStyleCnt="12">
        <dgm:presLayoutVars>
          <dgm:chMax val="0"/>
          <dgm:chPref val="0"/>
        </dgm:presLayoutVars>
      </dgm:prSet>
      <dgm:spPr/>
    </dgm:pt>
    <dgm:pt modelId="{F99D781A-8012-B547-9BAE-D0DC237FF493}" type="pres">
      <dgm:prSet presAssocID="{456D2C5C-B1C3-C04A-940F-717C0F34C6F8}" presName="childText1_4" presStyleLbl="vennNode1" presStyleIdx="9" presStyleCnt="12">
        <dgm:presLayoutVars>
          <dgm:chMax val="0"/>
          <dgm:chPref val="0"/>
        </dgm:presLayoutVars>
      </dgm:prSet>
      <dgm:spPr/>
    </dgm:pt>
    <dgm:pt modelId="{C8CAB78B-CAEA-044F-B615-1C0965582DFD}" type="pres">
      <dgm:prSet presAssocID="{456D2C5C-B1C3-C04A-940F-717C0F34C6F8}" presName="ellipse4" presStyleLbl="vennNode1" presStyleIdx="10" presStyleCnt="12"/>
      <dgm:spPr/>
    </dgm:pt>
    <dgm:pt modelId="{CB34822A-49B4-0D4D-B006-8F0F0E49E95C}" type="pres">
      <dgm:prSet presAssocID="{456D2C5C-B1C3-C04A-940F-717C0F34C6F8}" presName="ellipse5" presStyleLbl="vennNode1" presStyleIdx="11" presStyleCnt="12"/>
      <dgm:spPr/>
    </dgm:pt>
    <dgm:pt modelId="{4347F53C-6E88-9F40-9FC2-AFC7C0C5AA07}" type="pres">
      <dgm:prSet presAssocID="{CCD2CFAC-1F58-E94B-B35E-96DE27404A33}" presName="parentText1" presStyleLbl="revTx" presStyleIdx="1" presStyleCnt="2">
        <dgm:presLayoutVars>
          <dgm:chMax val="4"/>
          <dgm:chPref val="3"/>
          <dgm:bulletEnabled val="1"/>
        </dgm:presLayoutVars>
      </dgm:prSet>
      <dgm:spPr/>
    </dgm:pt>
  </dgm:ptLst>
  <dgm:cxnLst>
    <dgm:cxn modelId="{9BC44904-1064-C74F-AD26-EC0F504B00AE}" type="presOf" srcId="{2756DF1E-8439-FC46-8A50-53F697142D69}" destId="{050A17FC-F099-DF41-9337-847633B9F000}" srcOrd="0" destOrd="0" presId="urn:microsoft.com/office/officeart/2009/3/layout/PhasedProcess"/>
    <dgm:cxn modelId="{9C3DD011-F088-664B-B9FE-E0B14F0E8F3E}" type="presOf" srcId="{2756DF1E-8439-FC46-8A50-53F697142D69}" destId="{C4770848-9A96-FE4B-A2CA-105EF2AE879F}" srcOrd="1" destOrd="0" presId="urn:microsoft.com/office/officeart/2009/3/layout/PhasedProcess"/>
    <dgm:cxn modelId="{B4CC6435-1AF6-0141-9F22-36919344010F}" srcId="{4D364512-9B3F-D940-BD62-6E44B01C9834}" destId="{2756DF1E-8439-FC46-8A50-53F697142D69}" srcOrd="0" destOrd="0" parTransId="{CEF1D9B5-1F53-D542-9C75-D4B612E7A46D}" sibTransId="{2783E27D-11CD-BA4F-8E97-3AAC375BB2C9}"/>
    <dgm:cxn modelId="{D14BFB3A-80FB-C94A-88D9-6826A6AA88FB}" srcId="{54690E3E-F57A-324C-9872-F4FCC29BD2D1}" destId="{64BE6A3B-7342-8E4A-B6CA-CDFF6C384E3C}" srcOrd="1" destOrd="0" parTransId="{E4BC6A1D-1E07-6E43-9E86-0336E226C564}" sibTransId="{57792EBE-9735-E243-8A52-EE005204781C}"/>
    <dgm:cxn modelId="{FA3A7D3F-EB1D-0740-9747-17245821CC4E}" srcId="{54690E3E-F57A-324C-9872-F4FCC29BD2D1}" destId="{456D2C5C-B1C3-C04A-940F-717C0F34C6F8}" srcOrd="3" destOrd="0" parTransId="{8305876A-7849-6441-8181-56274CFB849F}" sibTransId="{6DB7C64C-C3BD-D04A-BF07-891E1061C936}"/>
    <dgm:cxn modelId="{3A8D2746-3D46-9741-95AF-C4AD0BF20328}" type="presOf" srcId="{64BE6A3B-7342-8E4A-B6CA-CDFF6C384E3C}" destId="{367E2EDF-BE7B-674E-9AD0-B6B28855B20A}" srcOrd="0" destOrd="0" presId="urn:microsoft.com/office/officeart/2009/3/layout/PhasedProcess"/>
    <dgm:cxn modelId="{59D30C4C-E357-CE42-B1CE-F8A754BF9584}" srcId="{4D364512-9B3F-D940-BD62-6E44B01C9834}" destId="{9A6DBDAD-688A-3344-94BB-8A2754867730}" srcOrd="2" destOrd="0" parTransId="{223C2574-12DE-F14D-97D8-F2B3DFC212A3}" sibTransId="{6F2F21A2-8874-FD41-AC20-8E06A3D8C1C3}"/>
    <dgm:cxn modelId="{9B462E52-8367-9D48-9737-02089A28DCB3}" srcId="{CCD2CFAC-1F58-E94B-B35E-96DE27404A33}" destId="{4D364512-9B3F-D940-BD62-6E44B01C9834}" srcOrd="1" destOrd="0" parTransId="{3E3364BE-A490-1D47-9083-8EDE0257B576}" sibTransId="{D85C68BC-E63E-DD49-91A0-54EE702CC904}"/>
    <dgm:cxn modelId="{89C6E355-4845-FF49-8820-A973DDA9EC4D}" type="presOf" srcId="{54690E3E-F57A-324C-9872-F4FCC29BD2D1}" destId="{4347F53C-6E88-9F40-9FC2-AFC7C0C5AA07}" srcOrd="0" destOrd="0" presId="urn:microsoft.com/office/officeart/2009/3/layout/PhasedProcess"/>
    <dgm:cxn modelId="{D085CB59-FFD3-9541-875D-E09EE45FCC6F}" type="presOf" srcId="{5A7D6241-B75D-E049-A732-6318C2033535}" destId="{1FD6D37D-763A-3441-9DBB-3B3309BFB6B6}" srcOrd="0" destOrd="0" presId="urn:microsoft.com/office/officeart/2009/3/layout/PhasedProcess"/>
    <dgm:cxn modelId="{99065F63-6967-D044-814A-50A65538B6D0}" srcId="{54690E3E-F57A-324C-9872-F4FCC29BD2D1}" destId="{3428B946-7654-D547-A6D6-507F61087615}" srcOrd="2" destOrd="0" parTransId="{69628DF0-16A4-C342-973E-4C26526F70F8}" sibTransId="{1FCB52DF-01D8-994E-BCA9-15360B283292}"/>
    <dgm:cxn modelId="{F185D970-5C39-0C4B-BDF1-EA06408F8E81}" type="presOf" srcId="{9A6DBDAD-688A-3344-94BB-8A2754867730}" destId="{3B306521-879A-0941-A751-B6AF049DCF0A}" srcOrd="0" destOrd="0" presId="urn:microsoft.com/office/officeart/2009/3/layout/PhasedProcess"/>
    <dgm:cxn modelId="{9B565B71-9EEE-7749-A43C-BF2CDB93F1CA}" type="presOf" srcId="{4D364512-9B3F-D940-BD62-6E44B01C9834}" destId="{50DC3623-C0A1-704F-A8DB-D22DE0434FA4}" srcOrd="0" destOrd="0" presId="urn:microsoft.com/office/officeart/2009/3/layout/PhasedProcess"/>
    <dgm:cxn modelId="{6F420D83-36DB-1A43-AFE8-9491AF641966}" srcId="{4D364512-9B3F-D940-BD62-6E44B01C9834}" destId="{CE22A74C-5A99-3745-9716-34DF55A873B7}" srcOrd="1" destOrd="0" parTransId="{25FEAEB3-F15E-F945-8045-C8A9D3E8870F}" sibTransId="{30991D75-A16B-4A4F-9388-1EE488426E48}"/>
    <dgm:cxn modelId="{FC887C89-7004-C549-BAF5-38CED7868999}" type="presOf" srcId="{3428B946-7654-D547-A6D6-507F61087615}" destId="{89E2D3E9-04B8-8B4F-AF81-FBC6C703A380}" srcOrd="0" destOrd="0" presId="urn:microsoft.com/office/officeart/2009/3/layout/PhasedProcess"/>
    <dgm:cxn modelId="{7CE2BB94-38AB-F04E-AA12-36F4930DA065}" type="presOf" srcId="{CE22A74C-5A99-3745-9716-34DF55A873B7}" destId="{9E480096-C31A-1641-B1B1-44E864A568C5}" srcOrd="0" destOrd="0" presId="urn:microsoft.com/office/officeart/2009/3/layout/PhasedProcess"/>
    <dgm:cxn modelId="{243480A3-5144-0247-A60A-F0B82C201A54}" srcId="{CCD2CFAC-1F58-E94B-B35E-96DE27404A33}" destId="{54690E3E-F57A-324C-9872-F4FCC29BD2D1}" srcOrd="0" destOrd="0" parTransId="{56B9F836-38A5-9440-84DD-C6ECF13A36E4}" sibTransId="{DDA5F281-527B-104A-AFE3-F81AEB030F18}"/>
    <dgm:cxn modelId="{CE6A0CC8-A739-A445-9794-85D63C6E184C}" type="presOf" srcId="{CCD2CFAC-1F58-E94B-B35E-96DE27404A33}" destId="{266F2163-A2A2-234B-8452-7E526DAB655B}" srcOrd="0" destOrd="0" presId="urn:microsoft.com/office/officeart/2009/3/layout/PhasedProcess"/>
    <dgm:cxn modelId="{ADDFA3CB-5755-6449-AC84-0F2925B0E079}" type="presOf" srcId="{CE22A74C-5A99-3745-9716-34DF55A873B7}" destId="{7AFA9E4E-6027-024D-8E66-5AC4D802B691}" srcOrd="1" destOrd="0" presId="urn:microsoft.com/office/officeart/2009/3/layout/PhasedProcess"/>
    <dgm:cxn modelId="{7A5C88CE-8268-FD4C-82B2-925435FAE218}" srcId="{54690E3E-F57A-324C-9872-F4FCC29BD2D1}" destId="{5A7D6241-B75D-E049-A732-6318C2033535}" srcOrd="0" destOrd="0" parTransId="{314CB5E1-5D0D-B74A-96E8-9FF375D7F762}" sibTransId="{8480FD93-E9C3-294A-85F9-AF18EAAA4506}"/>
    <dgm:cxn modelId="{B729D1E6-BE24-3142-8E41-96EB2329D91A}" type="presOf" srcId="{9A6DBDAD-688A-3344-94BB-8A2754867730}" destId="{43521E7D-BF16-8D43-8E0F-6FFC9D8F25B3}" srcOrd="1" destOrd="0" presId="urn:microsoft.com/office/officeart/2009/3/layout/PhasedProcess"/>
    <dgm:cxn modelId="{81BB0AF2-B08A-FC4B-9553-F655F417FCD9}" type="presOf" srcId="{456D2C5C-B1C3-C04A-940F-717C0F34C6F8}" destId="{F99D781A-8012-B547-9BAE-D0DC237FF493}" srcOrd="0" destOrd="0" presId="urn:microsoft.com/office/officeart/2009/3/layout/PhasedProcess"/>
    <dgm:cxn modelId="{B455B829-B0AC-4B4F-B9A7-63A689B9F3A9}" type="presParOf" srcId="{266F2163-A2A2-234B-8452-7E526DAB655B}" destId="{8C0327D6-0552-D14E-B060-D549C3C6BC5D}" srcOrd="0" destOrd="0" presId="urn:microsoft.com/office/officeart/2009/3/layout/PhasedProcess"/>
    <dgm:cxn modelId="{C67F1C8F-19BD-1646-8870-11D5C4A33A24}" type="presParOf" srcId="{266F2163-A2A2-234B-8452-7E526DAB655B}" destId="{76F5EBE9-16C5-584B-BA2B-1D7C5B9BBCAD}" srcOrd="1" destOrd="0" presId="urn:microsoft.com/office/officeart/2009/3/layout/PhasedProcess"/>
    <dgm:cxn modelId="{A95573C9-6978-DE43-A9E0-A70A292B6904}" type="presParOf" srcId="{266F2163-A2A2-234B-8452-7E526DAB655B}" destId="{50DC3623-C0A1-704F-A8DB-D22DE0434FA4}" srcOrd="2" destOrd="0" presId="urn:microsoft.com/office/officeart/2009/3/layout/PhasedProcess"/>
    <dgm:cxn modelId="{4D4AF6B9-6CDE-9642-B15F-BAE690A6D4E4}" type="presParOf" srcId="{266F2163-A2A2-234B-8452-7E526DAB655B}" destId="{9FA41DA9-C2E7-0349-8FA1-50CDDBD4CA68}" srcOrd="3" destOrd="0" presId="urn:microsoft.com/office/officeart/2009/3/layout/PhasedProcess"/>
    <dgm:cxn modelId="{48B0C6F9-02E8-3F47-9F43-40FE8A3625BC}" type="presParOf" srcId="{9FA41DA9-C2E7-0349-8FA1-50CDDBD4CA68}" destId="{050A17FC-F099-DF41-9337-847633B9F000}" srcOrd="0" destOrd="0" presId="urn:microsoft.com/office/officeart/2009/3/layout/PhasedProcess"/>
    <dgm:cxn modelId="{E3C1284C-3294-4A47-B8F9-E8CB935D3FE4}" type="presParOf" srcId="{9FA41DA9-C2E7-0349-8FA1-50CDDBD4CA68}" destId="{C4770848-9A96-FE4B-A2CA-105EF2AE879F}" srcOrd="1" destOrd="0" presId="urn:microsoft.com/office/officeart/2009/3/layout/PhasedProcess"/>
    <dgm:cxn modelId="{86BF1336-3FBE-FB4E-B933-2C8BE56C5D3D}" type="presParOf" srcId="{9FA41DA9-C2E7-0349-8FA1-50CDDBD4CA68}" destId="{9E480096-C31A-1641-B1B1-44E864A568C5}" srcOrd="2" destOrd="0" presId="urn:microsoft.com/office/officeart/2009/3/layout/PhasedProcess"/>
    <dgm:cxn modelId="{17F6FA0F-0972-8F49-954B-4D235FC009D4}" type="presParOf" srcId="{9FA41DA9-C2E7-0349-8FA1-50CDDBD4CA68}" destId="{7AFA9E4E-6027-024D-8E66-5AC4D802B691}" srcOrd="3" destOrd="0" presId="urn:microsoft.com/office/officeart/2009/3/layout/PhasedProcess"/>
    <dgm:cxn modelId="{5408E522-A714-FF42-A086-FBAC80F4EC8B}" type="presParOf" srcId="{9FA41DA9-C2E7-0349-8FA1-50CDDBD4CA68}" destId="{3B306521-879A-0941-A751-B6AF049DCF0A}" srcOrd="4" destOrd="0" presId="urn:microsoft.com/office/officeart/2009/3/layout/PhasedProcess"/>
    <dgm:cxn modelId="{0C87A5D9-0633-AA4D-92C9-689CAC45A008}" type="presParOf" srcId="{9FA41DA9-C2E7-0349-8FA1-50CDDBD4CA68}" destId="{43521E7D-BF16-8D43-8E0F-6FFC9D8F25B3}" srcOrd="5" destOrd="0" presId="urn:microsoft.com/office/officeart/2009/3/layout/PhasedProcess"/>
    <dgm:cxn modelId="{C1BABEEC-2B6C-6F46-9E58-8E2CD40FE420}" type="presParOf" srcId="{266F2163-A2A2-234B-8452-7E526DAB655B}" destId="{E5284002-3344-FF48-B594-B715EEDF111A}" srcOrd="4" destOrd="0" presId="urn:microsoft.com/office/officeart/2009/3/layout/PhasedProcess"/>
    <dgm:cxn modelId="{3CB5C56B-3B06-2644-80EF-FC744A53C9B6}" type="presParOf" srcId="{E5284002-3344-FF48-B594-B715EEDF111A}" destId="{1FD6D37D-763A-3441-9DBB-3B3309BFB6B6}" srcOrd="0" destOrd="0" presId="urn:microsoft.com/office/officeart/2009/3/layout/PhasedProcess"/>
    <dgm:cxn modelId="{AF7614F6-C984-F44F-9FA7-97DD06DA5570}" type="presParOf" srcId="{E5284002-3344-FF48-B594-B715EEDF111A}" destId="{14EDA56E-7070-F24B-B0FA-D1A5EA9BDDDE}" srcOrd="1" destOrd="0" presId="urn:microsoft.com/office/officeart/2009/3/layout/PhasedProcess"/>
    <dgm:cxn modelId="{28C5417B-A423-FD40-8DF3-C3F057DA905D}" type="presParOf" srcId="{E5284002-3344-FF48-B594-B715EEDF111A}" destId="{91A8E347-52A2-E14D-8085-B3F860C26BB8}" srcOrd="2" destOrd="0" presId="urn:microsoft.com/office/officeart/2009/3/layout/PhasedProcess"/>
    <dgm:cxn modelId="{247F808B-F725-9245-B3BC-209597C94E85}" type="presParOf" srcId="{E5284002-3344-FF48-B594-B715EEDF111A}" destId="{367E2EDF-BE7B-674E-9AD0-B6B28855B20A}" srcOrd="3" destOrd="0" presId="urn:microsoft.com/office/officeart/2009/3/layout/PhasedProcess"/>
    <dgm:cxn modelId="{CBE31B04-125C-5D4C-8BCA-A70E478809A8}" type="presParOf" srcId="{E5284002-3344-FF48-B594-B715EEDF111A}" destId="{3B404B32-98F8-584E-AA59-83EDCBB0CCB6}" srcOrd="4" destOrd="0" presId="urn:microsoft.com/office/officeart/2009/3/layout/PhasedProcess"/>
    <dgm:cxn modelId="{3B5CFBA8-21DB-E941-9BE3-F80BA7CCA79C}" type="presParOf" srcId="{E5284002-3344-FF48-B594-B715EEDF111A}" destId="{89E2D3E9-04B8-8B4F-AF81-FBC6C703A380}" srcOrd="5" destOrd="0" presId="urn:microsoft.com/office/officeart/2009/3/layout/PhasedProcess"/>
    <dgm:cxn modelId="{30701BE0-2439-4C40-8C67-080508A82D2E}" type="presParOf" srcId="{E5284002-3344-FF48-B594-B715EEDF111A}" destId="{F99D781A-8012-B547-9BAE-D0DC237FF493}" srcOrd="6" destOrd="0" presId="urn:microsoft.com/office/officeart/2009/3/layout/PhasedProcess"/>
    <dgm:cxn modelId="{20C51782-5339-294B-B902-3281139EF116}" type="presParOf" srcId="{E5284002-3344-FF48-B594-B715EEDF111A}" destId="{C8CAB78B-CAEA-044F-B615-1C0965582DFD}" srcOrd="7" destOrd="0" presId="urn:microsoft.com/office/officeart/2009/3/layout/PhasedProcess"/>
    <dgm:cxn modelId="{70269747-F4F5-8B4D-B3DC-FAF9A37506D4}" type="presParOf" srcId="{E5284002-3344-FF48-B594-B715EEDF111A}" destId="{CB34822A-49B4-0D4D-B006-8F0F0E49E95C}" srcOrd="8" destOrd="0" presId="urn:microsoft.com/office/officeart/2009/3/layout/PhasedProcess"/>
    <dgm:cxn modelId="{AC9F5BFD-9035-7B41-B24A-2266753B6B64}" type="presParOf" srcId="{266F2163-A2A2-234B-8452-7E526DAB655B}" destId="{4347F53C-6E88-9F40-9FC2-AFC7C0C5AA07}" srcOrd="5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46FA-4A14-A84C-9969-637AEC388AE2}">
      <dsp:nvSpPr>
        <dsp:cNvPr id="0" name=""/>
        <dsp:cNvSpPr/>
      </dsp:nvSpPr>
      <dsp:spPr>
        <a:xfrm>
          <a:off x="5451503" y="2496776"/>
          <a:ext cx="3051616" cy="3051616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noProof="0" dirty="0">
              <a:latin typeface="Gill Sans Nova Light" panose="020B0302020104020203" pitchFamily="34" charset="0"/>
            </a:rPr>
            <a:t>Modelos y Predicción</a:t>
          </a:r>
        </a:p>
      </dsp:txBody>
      <dsp:txXfrm>
        <a:off x="6065014" y="3211602"/>
        <a:ext cx="1824594" cy="1568594"/>
      </dsp:txXfrm>
    </dsp:sp>
    <dsp:sp modelId="{4463CEEF-3FFD-2442-8720-91C26F81DA31}">
      <dsp:nvSpPr>
        <dsp:cNvPr id="0" name=""/>
        <dsp:cNvSpPr/>
      </dsp:nvSpPr>
      <dsp:spPr>
        <a:xfrm>
          <a:off x="5063115" y="4383230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Training-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kern="1200" noProof="0" dirty="0">
              <a:latin typeface="Gill Sans Nova Light" panose="020B0302020104020203" pitchFamily="34" charset="0"/>
            </a:rPr>
            <a:t> 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datasets</a:t>
          </a:r>
          <a:endParaRPr lang="es-ES_tradnl" sz="1600" kern="1200" noProof="0" dirty="0">
            <a:latin typeface="Gill Sans Nova Light" panose="020B03020201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Ajuste de modelos</a:t>
          </a:r>
        </a:p>
      </dsp:txBody>
      <dsp:txXfrm>
        <a:off x="5097241" y="4417356"/>
        <a:ext cx="1873685" cy="1096910"/>
      </dsp:txXfrm>
    </dsp:sp>
    <dsp:sp modelId="{1256C406-6AA7-694B-A9CC-2C0E2709362F}">
      <dsp:nvSpPr>
        <dsp:cNvPr id="0" name=""/>
        <dsp:cNvSpPr/>
      </dsp:nvSpPr>
      <dsp:spPr>
        <a:xfrm>
          <a:off x="3676017" y="1775485"/>
          <a:ext cx="2219357" cy="2219357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Análisis Descriptivo</a:t>
          </a:r>
        </a:p>
      </dsp:txBody>
      <dsp:txXfrm>
        <a:off x="4234747" y="2337592"/>
        <a:ext cx="1101897" cy="1095143"/>
      </dsp:txXfrm>
    </dsp:sp>
    <dsp:sp modelId="{1B993F7D-C4FD-3F4A-B699-E7B45E6393E2}">
      <dsp:nvSpPr>
        <dsp:cNvPr id="0" name=""/>
        <dsp:cNvSpPr/>
      </dsp:nvSpPr>
      <dsp:spPr>
        <a:xfrm>
          <a:off x="2733151" y="3218067"/>
          <a:ext cx="238508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Figuras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Histogramas, Kernels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PCA, Clusters, …</a:t>
          </a:r>
        </a:p>
      </dsp:txBody>
      <dsp:txXfrm>
        <a:off x="2767277" y="3252193"/>
        <a:ext cx="2316835" cy="1096910"/>
      </dsp:txXfrm>
    </dsp:sp>
    <dsp:sp modelId="{F7C1E3D9-D3A5-F44F-A8AF-AF676044A6A0}">
      <dsp:nvSpPr>
        <dsp:cNvPr id="0" name=""/>
        <dsp:cNvSpPr/>
      </dsp:nvSpPr>
      <dsp:spPr>
        <a:xfrm rot="20700000">
          <a:off x="4919084" y="244355"/>
          <a:ext cx="2174517" cy="2174517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Limpieza de Datos</a:t>
          </a:r>
        </a:p>
      </dsp:txBody>
      <dsp:txXfrm rot="-20700000">
        <a:off x="5396019" y="721291"/>
        <a:ext cx="1220646" cy="1220646"/>
      </dsp:txXfrm>
    </dsp:sp>
    <dsp:sp modelId="{F2F70D71-1549-DA4C-AE52-1D67B5E60328}">
      <dsp:nvSpPr>
        <dsp:cNvPr id="0" name=""/>
        <dsp:cNvSpPr/>
      </dsp:nvSpPr>
      <dsp:spPr>
        <a:xfrm>
          <a:off x="6561181" y="721291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Muestras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Eliminar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 err="1">
              <a:latin typeface="Gill Sans Nova Light" panose="020B0302020104020203" pitchFamily="34" charset="0"/>
            </a:rPr>
            <a:t>Reshape</a:t>
          </a:r>
          <a:endParaRPr lang="es-ES_tradnl" sz="1600" kern="1200" noProof="0" dirty="0">
            <a:latin typeface="Gill Sans Nova Light" panose="020B0302020104020203" pitchFamily="34" charset="0"/>
          </a:endParaRPr>
        </a:p>
      </dsp:txBody>
      <dsp:txXfrm>
        <a:off x="6595307" y="755417"/>
        <a:ext cx="1873685" cy="1096910"/>
      </dsp:txXfrm>
    </dsp:sp>
    <dsp:sp modelId="{64D6B4A8-6DAE-7C4F-82B8-34EC1578BDEB}">
      <dsp:nvSpPr>
        <dsp:cNvPr id="0" name=""/>
        <dsp:cNvSpPr/>
      </dsp:nvSpPr>
      <dsp:spPr>
        <a:xfrm>
          <a:off x="5232001" y="2027627"/>
          <a:ext cx="3906068" cy="3906068"/>
        </a:xfrm>
        <a:prstGeom prst="circularArrow">
          <a:avLst>
            <a:gd name="adj1" fmla="val 4688"/>
            <a:gd name="adj2" fmla="val 299029"/>
            <a:gd name="adj3" fmla="val 2541201"/>
            <a:gd name="adj4" fmla="val 15808362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8CC3-BBCC-4240-989B-3CCA849F73EF}">
      <dsp:nvSpPr>
        <dsp:cNvPr id="0" name=""/>
        <dsp:cNvSpPr/>
      </dsp:nvSpPr>
      <dsp:spPr>
        <a:xfrm>
          <a:off x="3282973" y="1278614"/>
          <a:ext cx="2838003" cy="28380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4E1C-E48C-5A40-A1FB-B14A94E05F3E}">
      <dsp:nvSpPr>
        <dsp:cNvPr id="0" name=""/>
        <dsp:cNvSpPr/>
      </dsp:nvSpPr>
      <dsp:spPr>
        <a:xfrm>
          <a:off x="4416095" y="-237756"/>
          <a:ext cx="3059938" cy="305993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327D6-0552-D14E-B060-D549C3C6BC5D}">
      <dsp:nvSpPr>
        <dsp:cNvPr id="0" name=""/>
        <dsp:cNvSpPr/>
      </dsp:nvSpPr>
      <dsp:spPr>
        <a:xfrm rot="5400000">
          <a:off x="-108" y="1161240"/>
          <a:ext cx="2869507" cy="286929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5EBE9-16C5-584B-BA2B-1D7C5B9BBCAD}">
      <dsp:nvSpPr>
        <dsp:cNvPr id="0" name=""/>
        <dsp:cNvSpPr/>
      </dsp:nvSpPr>
      <dsp:spPr>
        <a:xfrm rot="16200000">
          <a:off x="2953027" y="1161240"/>
          <a:ext cx="2869507" cy="286929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C3623-C0A1-704F-A8DB-D22DE0434FA4}">
      <dsp:nvSpPr>
        <dsp:cNvPr id="0" name=""/>
        <dsp:cNvSpPr/>
      </dsp:nvSpPr>
      <dsp:spPr>
        <a:xfrm>
          <a:off x="2941487" y="3653744"/>
          <a:ext cx="2880943" cy="574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s-ES_tradnl" sz="2400" i="1" kern="1200" noProof="0" smtClean="0">
                  <a:latin typeface="Cambria Math" panose="02040503050406030204" pitchFamily="18" charset="0"/>
                </a:rPr>
                <m:t>𝑀</m:t>
              </m:r>
            </m:oMath>
          </a14:m>
          <a:r>
            <a:rPr lang="es-ES_tradnl" sz="2400" kern="1200" noProof="0" dirty="0">
              <a:latin typeface="Gill Sans Nova Light" panose="020B0302020104020203" pitchFamily="34" charset="0"/>
            </a:rPr>
            <a:t> componentes</a:t>
          </a:r>
        </a:p>
      </dsp:txBody>
      <dsp:txXfrm>
        <a:off x="2941487" y="3653744"/>
        <a:ext cx="2880943" cy="574085"/>
      </dsp:txXfrm>
    </dsp:sp>
    <dsp:sp modelId="{050A17FC-F099-DF41-9337-847633B9F000}">
      <dsp:nvSpPr>
        <dsp:cNvPr id="0" name=""/>
        <dsp:cNvSpPr/>
      </dsp:nvSpPr>
      <dsp:spPr>
        <a:xfrm>
          <a:off x="3780082" y="1592298"/>
          <a:ext cx="1146111" cy="11461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s-ES_tradnl" sz="2400" b="0" i="1" kern="1200" noProof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_tradnl" sz="2400" i="1" kern="1200" noProof="0" smtClean="0">
                        <a:latin typeface="Cambria Math" panose="02040503050406030204" pitchFamily="18" charset="0"/>
                      </a:rPr>
                      <m:t>𝑍</m:t>
                    </m:r>
                  </m:e>
                  <m:sub>
                    <m:r>
                      <a:rPr lang="es-ES_tradnl" sz="2400" b="0" i="1" kern="1200" noProof="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s-ES_tradnl" sz="2400" kern="1200" noProof="0" dirty="0">
            <a:latin typeface="Gill Sans Nova Light" panose="020B0302020104020203" pitchFamily="34" charset="0"/>
          </a:endParaRPr>
        </a:p>
      </dsp:txBody>
      <dsp:txXfrm>
        <a:off x="3932897" y="1792867"/>
        <a:ext cx="840481" cy="515750"/>
      </dsp:txXfrm>
    </dsp:sp>
    <dsp:sp modelId="{9E480096-C31A-1641-B1B1-44E864A568C5}">
      <dsp:nvSpPr>
        <dsp:cNvPr id="0" name=""/>
        <dsp:cNvSpPr/>
      </dsp:nvSpPr>
      <dsp:spPr>
        <a:xfrm>
          <a:off x="4193637" y="2308617"/>
          <a:ext cx="1146111" cy="11461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s-ES_tradnl" sz="2400" b="0" i="1" kern="1200" noProof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_tradnl" sz="2400" i="1" kern="1200" noProof="0" smtClean="0">
                        <a:latin typeface="Cambria Math" panose="02040503050406030204" pitchFamily="18" charset="0"/>
                      </a:rPr>
                      <m:t>𝑍</m:t>
                    </m:r>
                  </m:e>
                  <m:sub>
                    <m:r>
                      <a:rPr lang="es-ES_tradnl" sz="2400" b="0" i="1" kern="1200" noProof="0" smtClean="0">
                        <a:latin typeface="Cambria Math" panose="02040503050406030204" pitchFamily="18" charset="0"/>
                      </a:rPr>
                      <m:t>𝑚</m:t>
                    </m:r>
                  </m:sub>
                </m:sSub>
              </m:oMath>
            </m:oMathPara>
          </a14:m>
          <a:endParaRPr lang="es-ES_tradnl" sz="2400" kern="1200" noProof="0" dirty="0">
            <a:latin typeface="Gill Sans Nova Light" panose="020B0302020104020203" pitchFamily="34" charset="0"/>
          </a:endParaRPr>
        </a:p>
      </dsp:txBody>
      <dsp:txXfrm>
        <a:off x="4544156" y="2604696"/>
        <a:ext cx="687666" cy="630361"/>
      </dsp:txXfrm>
    </dsp:sp>
    <dsp:sp modelId="{3B306521-879A-0941-A751-B6AF049DCF0A}">
      <dsp:nvSpPr>
        <dsp:cNvPr id="0" name=""/>
        <dsp:cNvSpPr/>
      </dsp:nvSpPr>
      <dsp:spPr>
        <a:xfrm>
          <a:off x="3366527" y="2308617"/>
          <a:ext cx="1146111" cy="11461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s-ES_tradnl" sz="2400" b="0" i="1" kern="1200" noProof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_tradnl" sz="2400" i="1" kern="1200" noProof="0" smtClean="0">
                        <a:latin typeface="Cambria Math" panose="02040503050406030204" pitchFamily="18" charset="0"/>
                      </a:rPr>
                      <m:t>𝑍</m:t>
                    </m:r>
                  </m:e>
                  <m:sub>
                    <m:r>
                      <a:rPr lang="es-ES_tradnl" sz="2400" b="0" i="1" kern="1200" noProof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s-ES_tradnl" sz="2400" kern="1200" noProof="0" dirty="0">
            <a:latin typeface="Gill Sans Nova Light" panose="020B0302020104020203" pitchFamily="34" charset="0"/>
          </a:endParaRPr>
        </a:p>
      </dsp:txBody>
      <dsp:txXfrm>
        <a:off x="3474453" y="2604696"/>
        <a:ext cx="687666" cy="630361"/>
      </dsp:txXfrm>
    </dsp:sp>
    <dsp:sp modelId="{1FD6D37D-763A-3441-9DBB-3B3309BFB6B6}">
      <dsp:nvSpPr>
        <dsp:cNvPr id="0" name=""/>
        <dsp:cNvSpPr/>
      </dsp:nvSpPr>
      <dsp:spPr>
        <a:xfrm>
          <a:off x="746076" y="1516563"/>
          <a:ext cx="845442" cy="8454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s-ES_tradnl" sz="2000" kern="1200" noProof="0" dirty="0">
            <a:latin typeface="Gill Sans Nova Light" panose="020B0302020104020203" pitchFamily="34" charset="0"/>
          </a:endParaRPr>
        </a:p>
      </dsp:txBody>
      <dsp:txXfrm>
        <a:off x="869888" y="1640376"/>
        <a:ext cx="597818" cy="597820"/>
      </dsp:txXfrm>
    </dsp:sp>
    <dsp:sp modelId="{14EDA56E-7070-F24B-B0FA-D1A5EA9BDDDE}">
      <dsp:nvSpPr>
        <dsp:cNvPr id="0" name=""/>
        <dsp:cNvSpPr/>
      </dsp:nvSpPr>
      <dsp:spPr>
        <a:xfrm>
          <a:off x="848676" y="2476513"/>
          <a:ext cx="241554" cy="2415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A8E347-52A2-E14D-8085-B3F860C26BB8}">
      <dsp:nvSpPr>
        <dsp:cNvPr id="0" name=""/>
        <dsp:cNvSpPr/>
      </dsp:nvSpPr>
      <dsp:spPr>
        <a:xfrm>
          <a:off x="1635345" y="1543004"/>
          <a:ext cx="241554" cy="2415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7E2EDF-BE7B-674E-9AD0-B6B28855B20A}">
      <dsp:nvSpPr>
        <dsp:cNvPr id="0" name=""/>
        <dsp:cNvSpPr/>
      </dsp:nvSpPr>
      <dsp:spPr>
        <a:xfrm>
          <a:off x="1635547" y="1794612"/>
          <a:ext cx="845442" cy="8454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s-ES_tradnl" sz="2000" kern="1200" noProof="0" dirty="0">
            <a:latin typeface="Gill Sans Nova Light" panose="020B0302020104020203" pitchFamily="34" charset="0"/>
          </a:endParaRPr>
        </a:p>
      </dsp:txBody>
      <dsp:txXfrm>
        <a:off x="1759359" y="1918425"/>
        <a:ext cx="597818" cy="597820"/>
      </dsp:txXfrm>
    </dsp:sp>
    <dsp:sp modelId="{3B404B32-98F8-584E-AA59-83EDCBB0CCB6}">
      <dsp:nvSpPr>
        <dsp:cNvPr id="0" name=""/>
        <dsp:cNvSpPr/>
      </dsp:nvSpPr>
      <dsp:spPr>
        <a:xfrm>
          <a:off x="2326079" y="2652852"/>
          <a:ext cx="241554" cy="2415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E2D3E9-04B8-8B4F-AF81-FBC6C703A380}">
      <dsp:nvSpPr>
        <dsp:cNvPr id="0" name=""/>
        <dsp:cNvSpPr/>
      </dsp:nvSpPr>
      <dsp:spPr>
        <a:xfrm>
          <a:off x="547944" y="2803391"/>
          <a:ext cx="845442" cy="8454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s-ES_tradnl" sz="2000" kern="1200" noProof="0" dirty="0">
            <a:latin typeface="Gill Sans Nova Light" panose="020B0302020104020203" pitchFamily="34" charset="0"/>
          </a:endParaRPr>
        </a:p>
      </dsp:txBody>
      <dsp:txXfrm>
        <a:off x="671756" y="2927204"/>
        <a:ext cx="597818" cy="597820"/>
      </dsp:txXfrm>
    </dsp:sp>
    <dsp:sp modelId="{F99D781A-8012-B547-9BAE-D0DC237FF493}">
      <dsp:nvSpPr>
        <dsp:cNvPr id="0" name=""/>
        <dsp:cNvSpPr/>
      </dsp:nvSpPr>
      <dsp:spPr>
        <a:xfrm>
          <a:off x="1482051" y="2736011"/>
          <a:ext cx="845442" cy="8454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s-ES_tradnl" sz="2000" b="0" i="1" kern="1200" noProof="0" smtClean="0"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</m:oMath>
            </m:oMathPara>
          </a14:m>
          <a:endParaRPr lang="es-ES_tradnl" sz="2000" kern="1200" noProof="0" dirty="0">
            <a:latin typeface="Gill Sans Nova Light" panose="020B0302020104020203" pitchFamily="34" charset="0"/>
          </a:endParaRPr>
        </a:p>
      </dsp:txBody>
      <dsp:txXfrm>
        <a:off x="1605863" y="2859824"/>
        <a:ext cx="597818" cy="597820"/>
      </dsp:txXfrm>
    </dsp:sp>
    <dsp:sp modelId="{C8CAB78B-CAEA-044F-B615-1C0965582DFD}">
      <dsp:nvSpPr>
        <dsp:cNvPr id="0" name=""/>
        <dsp:cNvSpPr/>
      </dsp:nvSpPr>
      <dsp:spPr>
        <a:xfrm>
          <a:off x="1198688" y="2418942"/>
          <a:ext cx="415248" cy="4151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34822A-49B4-0D4D-B006-8F0F0E49E95C}">
      <dsp:nvSpPr>
        <dsp:cNvPr id="0" name=""/>
        <dsp:cNvSpPr/>
      </dsp:nvSpPr>
      <dsp:spPr>
        <a:xfrm>
          <a:off x="577432" y="2631316"/>
          <a:ext cx="181570" cy="1814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47F53C-6E88-9F40-9FC2-AFC7C0C5AA07}">
      <dsp:nvSpPr>
        <dsp:cNvPr id="0" name=""/>
        <dsp:cNvSpPr/>
      </dsp:nvSpPr>
      <dsp:spPr>
        <a:xfrm>
          <a:off x="539155" y="3653744"/>
          <a:ext cx="2178753" cy="574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s-ES_tradnl" sz="2400" i="1" kern="1200" noProof="0" smtClean="0">
                  <a:latin typeface="Cambria Math" panose="02040503050406030204" pitchFamily="18" charset="0"/>
                </a:rPr>
                <m:t>𝑝</m:t>
              </m:r>
            </m:oMath>
          </a14:m>
          <a:r>
            <a:rPr lang="es-ES_tradnl" sz="2400" kern="1200" noProof="0" dirty="0">
              <a:latin typeface="Gill Sans Nova Light" panose="020B0302020104020203" pitchFamily="34" charset="0"/>
            </a:rPr>
            <a:t> predictores</a:t>
          </a:r>
        </a:p>
      </dsp:txBody>
      <dsp:txXfrm>
        <a:off x="539155" y="3653744"/>
        <a:ext cx="2178753" cy="574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64025-9F1C-B54C-874D-6AE83D7874AF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12AF-8B30-1C4A-9486-8B7EE1F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E8CE-0F35-F541-BCBD-B6195E92A87C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76C-0815-964C-A5EB-391D5811865D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2A1-199D-114C-9638-8F4E0A0E3B4E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A790-CB55-8445-A175-4B755B616B28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0DB7-12FD-E040-A571-9A2A9953F039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9A57-CF75-A84D-B555-C90632D140A8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2B89-5B15-7440-93D9-E782F3BE191D}" type="datetime1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A7CC-2D97-2345-8DAD-4A37DF7413EF}" type="datetime1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053-99FC-2C4C-AE81-1DDDD66DA84F}" type="datetime1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FEC-A4E3-6F42-99D7-60930184D62D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29B-4D46-C442-8791-A547B3D6087C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4E078F21-4140-5E40-B327-1420A46649A6}" type="datetime1">
              <a:rPr lang="en-US" noProof="0" smtClean="0"/>
              <a:t>4/1/25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Métodos No Supervisados: </a:t>
            </a:r>
            <a:b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Análisis de Componentes Principales (PCA)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6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22E-80BB-1D13-7569-BD4D2AE5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de Componentes Principales: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 II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0C8146-D8BA-60DB-AFB6-E5FDC5AF9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Método muy usado en </a:t>
                </a:r>
                <a:r>
                  <a:rPr lang="es-ES_tradnl" dirty="0">
                    <a:solidFill>
                      <a:srgbClr val="002060"/>
                    </a:solidFill>
                  </a:rPr>
                  <a:t>análisis descriptivo </a:t>
                </a:r>
                <a:r>
                  <a:rPr lang="es-ES_tradnl" dirty="0"/>
                  <a:t>y</a:t>
                </a:r>
                <a:r>
                  <a:rPr lang="es-ES_tradnl" dirty="0">
                    <a:solidFill>
                      <a:srgbClr val="002060"/>
                    </a:solidFill>
                  </a:rPr>
                  <a:t> exploratorio </a:t>
                </a:r>
                <a:r>
                  <a:rPr lang="es-ES_tradnl" dirty="0"/>
                  <a:t>de los datos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Ayuda a visualizar los datos</a:t>
                </a:r>
              </a:p>
              <a:p>
                <a:pPr lvl="1"/>
                <a:r>
                  <a:rPr lang="es-ES_tradnl" dirty="0"/>
                  <a:t>Ayuda de </a:t>
                </a:r>
                <a:r>
                  <a:rPr lang="es-ES_tradnl" dirty="0">
                    <a:solidFill>
                      <a:srgbClr val="FF0000"/>
                    </a:solidFill>
                  </a:rPr>
                  <a:t>reducir la dimensión </a:t>
                </a:r>
                <a:r>
                  <a:rPr lang="es-ES_tradnl" dirty="0"/>
                  <a:t>de una matriz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en un menor número de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,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ES_tradnl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0C8146-D8BA-60DB-AFB6-E5FDC5AF9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10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A251A-CE2A-97EE-75FA-D8E9103D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DE17-EA14-9289-1F87-82D7DB94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de Componentes Principales: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 I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186B-0283-9B6D-F564-8DE2A2560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Supongamos: datos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observaciones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predictores</a:t>
                </a:r>
              </a:p>
              <a:p>
                <a:r>
                  <a:rPr lang="es-ES_tradnl" dirty="0"/>
                  <a:t>Queremos visualizar los datos como parte del proceso exploratorio de los datos</a:t>
                </a:r>
              </a:p>
              <a:p>
                <a:pPr lvl="1"/>
                <a:r>
                  <a:rPr lang="es-ES_tradnl" dirty="0"/>
                  <a:t>¿Qué hacemos?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186B-0283-9B6D-F564-8DE2A2560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AC04B-6921-7366-1784-45D74325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BBFB84-1BF1-73ED-FBA9-61E4372CA5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Correlaciones entre dos variables: </a:t>
                </a:r>
                <a:r>
                  <a:rPr lang="es-ES_tradn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scatterplot</a:t>
                </a:r>
                <a:br>
                  <a:rPr lang="es-ES_tradn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s-ES_tradn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Datos de créditos, </a:t>
                </a:r>
                <a14:m>
                  <m:oMath xmlns:m="http://schemas.openxmlformats.org/officeDocument/2006/math">
                    <m:r>
                      <a:rPr lang="es-ES_tradnl" sz="44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=7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BBFB84-1BF1-73ED-FBA9-61E4372CA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4286" b="-2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2172E490-3CEC-78DB-71E9-DD829E188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4095" y="1660776"/>
            <a:ext cx="5311333" cy="51972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0C0D6-2E57-8941-3231-27E0B2B9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5F1F0-782B-FED1-D6BB-A936B282E969}"/>
              </a:ext>
            </a:extLst>
          </p:cNvPr>
          <p:cNvSpPr txBox="1"/>
          <p:nvPr/>
        </p:nvSpPr>
        <p:spPr>
          <a:xfrm>
            <a:off x="9215034" y="5896660"/>
            <a:ext cx="213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James et al (2023)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ISLP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,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pag.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 92</a:t>
            </a:r>
          </a:p>
        </p:txBody>
      </p:sp>
    </p:spTree>
    <p:extLst>
      <p:ext uri="{BB962C8B-B14F-4D97-AF65-F5344CB8AC3E}">
        <p14:creationId xmlns:p14="http://schemas.microsoft.com/office/powerpoint/2010/main" val="149573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1670AD-40C6-C945-69D5-7A8A5F01DC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Pero si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_tradnl" sz="4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4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7</a:t>
                </a:r>
                <a:endParaRPr lang="es-ES_trad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1670AD-40C6-C945-69D5-7A8A5F01D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2E647-12AC-A44D-B5EC-B5DE103057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Numero de combinaciones posibles de scatter plots de dos variables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Probablemente: </a:t>
                </a:r>
                <a:r>
                  <a:rPr lang="es-ES_tradnl" dirty="0">
                    <a:solidFill>
                      <a:srgbClr val="FF0000"/>
                    </a:solidFill>
                  </a:rPr>
                  <a:t>no</a:t>
                </a:r>
                <a:r>
                  <a:rPr lang="es-ES_tradnl" dirty="0"/>
                  <a:t> serían scatter plots informativo</a:t>
                </a:r>
              </a:p>
              <a:p>
                <a:r>
                  <a:rPr lang="es-ES_tradnl" dirty="0"/>
                  <a:t>¿Cómo visualizamos los datos 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es grande? </a:t>
                </a:r>
              </a:p>
              <a:p>
                <a:pPr marL="457200" lvl="1" indent="0">
                  <a:buNone/>
                </a:pPr>
                <a:endParaRPr lang="es-ES_tradnl" dirty="0"/>
              </a:p>
              <a:p>
                <a:pPr marL="457200" lvl="1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2E647-12AC-A44D-B5EC-B5DE10305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711" r="-2934" b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4C25DE6-DDCA-7078-A1B6-7FA7173A8FC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60861549"/>
                  </p:ext>
                </p:extLst>
              </p:nvPr>
            </p:nvGraphicFramePr>
            <p:xfrm>
              <a:off x="6096000" y="1044006"/>
              <a:ext cx="4551336" cy="4769988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2275668">
                      <a:extLst>
                        <a:ext uri="{9D8B030D-6E8A-4147-A177-3AD203B41FA5}">
                          <a16:colId xmlns:a16="http://schemas.microsoft.com/office/drawing/2014/main" val="605283090"/>
                        </a:ext>
                      </a:extLst>
                    </a:gridCol>
                    <a:gridCol w="2275668">
                      <a:extLst>
                        <a:ext uri="{9D8B030D-6E8A-4147-A177-3AD203B41FA5}">
                          <a16:colId xmlns:a16="http://schemas.microsoft.com/office/drawing/2014/main" val="1808375856"/>
                        </a:ext>
                      </a:extLst>
                    </a:gridCol>
                  </a:tblGrid>
                  <a:tr h="641853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Nova Light" panose="020B0302020104020203" pitchFamily="34" charset="0"/>
                            </a:rPr>
                            <a:t> predictores</a:t>
                          </a: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1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N scatterplots</a:t>
                          </a:r>
                          <a:endParaRPr lang="en-US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4833545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42620018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3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3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9777467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6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91883380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10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590247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15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6365249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7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21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4137119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8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28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8265878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9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36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0545600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10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45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920581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100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4.950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3996959"/>
                      </a:ext>
                    </a:extLst>
                  </a:tr>
                  <a:tr h="3270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500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124.750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4436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4C25DE6-DDCA-7078-A1B6-7FA7173A8FC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60861549"/>
                  </p:ext>
                </p:extLst>
              </p:nvPr>
            </p:nvGraphicFramePr>
            <p:xfrm>
              <a:off x="6096000" y="1044006"/>
              <a:ext cx="4551336" cy="4769988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2275668">
                      <a:extLst>
                        <a:ext uri="{9D8B030D-6E8A-4147-A177-3AD203B41FA5}">
                          <a16:colId xmlns:a16="http://schemas.microsoft.com/office/drawing/2014/main" val="605283090"/>
                        </a:ext>
                      </a:extLst>
                    </a:gridCol>
                    <a:gridCol w="2275668">
                      <a:extLst>
                        <a:ext uri="{9D8B030D-6E8A-4147-A177-3AD203B41FA5}">
                          <a16:colId xmlns:a16="http://schemas.microsoft.com/office/drawing/2014/main" val="1808375856"/>
                        </a:ext>
                      </a:extLst>
                    </a:gridCol>
                  </a:tblGrid>
                  <a:tr h="641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61" r="-100000" b="-6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1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N scatterplots</a:t>
                          </a:r>
                          <a:endParaRPr lang="en-US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483354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42620018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3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3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9777467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6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91883380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10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590247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15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6365249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7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21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4137119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8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28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8265878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9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36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0545600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10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45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920581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  <a:latin typeface="Gill Sans Nova Light" panose="020B0302020104020203" pitchFamily="34" charset="0"/>
                            </a:rPr>
                            <a:t>100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4.950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3996959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500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  <a:latin typeface="Gill Sans Nova Light" panose="020B0302020104020203" pitchFamily="34" charset="0"/>
                            </a:rPr>
                            <a:t>124.750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Nova Light" panose="020B0302020104020203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44368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7B7E8-0DA9-CDD9-8B5E-5CA1A6F7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99DAF-700F-1F55-19C5-EA42DDA7C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5A72-5126-F16A-7BE6-96A146F3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Reducción de la Dimensionalidad: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</a:t>
            </a:r>
            <a:r>
              <a:rPr lang="es-ES_tradnl" dirty="0"/>
              <a:t>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Economía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C69B-B945-35E7-A82B-F822338F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>
                <a:solidFill>
                  <a:srgbClr val="00B0F0"/>
                </a:solidFill>
              </a:rPr>
              <a:t>Idea</a:t>
            </a:r>
            <a:r>
              <a:rPr lang="es-ES_tradnl" dirty="0"/>
              <a:t>: representar los datos en muy poquitas dimensiones </a:t>
            </a:r>
            <a:r>
              <a:rPr lang="es-ES_tradnl" dirty="0">
                <a:solidFill>
                  <a:srgbClr val="002060"/>
                </a:solidFill>
              </a:rPr>
              <a:t>sin perder información</a:t>
            </a:r>
            <a:endParaRPr lang="es-ES_tradnl" dirty="0"/>
          </a:p>
          <a:p>
            <a:r>
              <a:rPr lang="es-ES_tradnl" dirty="0"/>
              <a:t>Por ejemplo: Atributos de un hogar</a:t>
            </a:r>
          </a:p>
          <a:p>
            <a:pPr lvl="1"/>
            <a:r>
              <a:rPr lang="es-ES_tradnl" dirty="0"/>
              <a:t>Muchas dimensiones: # habitaciones, m2, ubicación, expensas,…</a:t>
            </a:r>
          </a:p>
          <a:p>
            <a:pPr lvl="1"/>
            <a:r>
              <a:rPr lang="es-ES_tradnl" dirty="0">
                <a:solidFill>
                  <a:srgbClr val="002060"/>
                </a:solidFill>
              </a:rPr>
              <a:t>Objetivo</a:t>
            </a:r>
            <a:r>
              <a:rPr lang="es-ES_tradnl" dirty="0"/>
              <a:t>: Poder representar gran parte de los datos de hogares por sus características en índices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CA2C-37A3-9386-8FD7-414027EE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A83D-156B-E431-2CC6-72AD0EB0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de Componentes Principales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B2EEF-1812-D2DE-ABAF-4306E702B38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ES_tradnl" dirty="0">
                    <a:solidFill>
                      <a:schemeClr val="accent6">
                        <a:lumMod val="75000"/>
                      </a:schemeClr>
                    </a:solidFill>
                  </a:rPr>
                  <a:t>Solución</a:t>
                </a:r>
                <a:r>
                  <a:rPr lang="es-ES_tradnl" dirty="0"/>
                  <a:t>: Análisis de Componentes Principales</a:t>
                </a:r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Idea</a:t>
                </a:r>
                <a:r>
                  <a:rPr lang="es-ES_tradnl" dirty="0"/>
                  <a:t>: con pocas variables podamos explicar gran parte de la variabilidad original de los datos</a:t>
                </a:r>
              </a:p>
              <a:p>
                <a:r>
                  <a:rPr lang="es-ES_tradnl" dirty="0"/>
                  <a:t>Cada dimensión es una </a:t>
                </a:r>
                <a:r>
                  <a:rPr lang="es-ES_tradnl" dirty="0">
                    <a:solidFill>
                      <a:srgbClr val="002060"/>
                    </a:solidFill>
                  </a:rPr>
                  <a:t>combinación lineal </a:t>
                </a:r>
                <a:r>
                  <a:rPr lang="es-ES_tradnl" dirty="0"/>
                  <a:t>de los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predictores</a:t>
                </a:r>
              </a:p>
              <a:p>
                <a:r>
                  <a:rPr lang="es-ES_tradnl" dirty="0"/>
                  <a:t>Componente = Dimensión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B2EEF-1812-D2DE-ABAF-4306E702B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r="-4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96B4B-79B2-BC2D-4B97-87667E72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A5ABCEE-22D7-BDDE-A2D5-D9E6F741DC85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79704394"/>
                  </p:ext>
                </p:extLst>
              </p:nvPr>
            </p:nvGraphicFramePr>
            <p:xfrm>
              <a:off x="6019800" y="1469036"/>
              <a:ext cx="5822430" cy="53889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A5ABCEE-22D7-BDDE-A2D5-D9E6F741DC85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79704394"/>
                  </p:ext>
                </p:extLst>
              </p:nvPr>
            </p:nvGraphicFramePr>
            <p:xfrm>
              <a:off x="6019800" y="1469036"/>
              <a:ext cx="5822430" cy="53889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742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PCA Formalmente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6.3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sz="4000" dirty="0"/>
                  <a:t>PCA Formalmente I: </a:t>
                </a:r>
                <a:r>
                  <a:rPr lang="es-ES_tradnl" sz="4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_tradnl" sz="4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sz="4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es-ES_tradnl" sz="4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sz="4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predictores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predictores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ES_tradnl" i="1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Transformación de predictores: </a:t>
                </a:r>
                <a:r>
                  <a:rPr lang="es-ES_tradnl" dirty="0"/>
                  <a:t>combinación lineal de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i="1" dirty="0"/>
                  <a:t> </a:t>
                </a:r>
                <a:r>
                  <a:rPr lang="es-ES_tradnl" dirty="0"/>
                  <a:t>predictores originales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s-ES_tradnl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872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9053A-FF2F-96E6-3062-D5A770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9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140DB0-F5ED-26BC-4131-40FCD5B1AD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sz="4400" dirty="0"/>
                  <a:t>PCA Formalmente II: </a:t>
                </a:r>
                <a:r>
                  <a:rPr lang="es-ES_tradnl" sz="4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_tradnl" sz="4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sz="4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es-ES_tradnl" sz="4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sz="4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predictores</a:t>
                </a:r>
                <a:endParaRPr lang="es-ES_trad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140DB0-F5ED-26BC-4131-40FCD5B1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CFB7F-C518-FC99-922D-21562286F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_tradnl" dirty="0"/>
                  <a:t> coeficientes constantes 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Idea</a:t>
                </a:r>
                <a:r>
                  <a:rPr lang="es-ES_tradnl" dirty="0"/>
                  <a:t>: Buscamos un menor número de predictores al usar las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_tradnl" dirty="0"/>
                  <a:t> transformaciones, pero con toda la información de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predictores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dirty="0"/>
                  <a:t>¿Cómo encontramos el primer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?</a:t>
                </a:r>
              </a:p>
              <a:p>
                <a:pPr>
                  <a:lnSpc>
                    <a:spcPct val="200000"/>
                  </a:lnSpc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CFB7F-C518-FC99-922D-21562286F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F526B-75BF-130C-F896-80F34E51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17D9-C559-76C9-154B-242D64FF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PCA: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1er componente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>
                    <a:solidFill>
                      <a:srgbClr val="FF0000"/>
                    </a:solidFill>
                  </a:rPr>
                  <a:t>1er componente principal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>
                    <a:solidFill>
                      <a:srgbClr val="FF0000"/>
                    </a:solidFill>
                  </a:rPr>
                  <a:t>:</a:t>
                </a:r>
                <a:r>
                  <a:rPr lang="es-ES_tradnl" dirty="0"/>
                  <a:t> combinación lineal normalizada: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ES_tradnl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_tradnl" i="1" dirty="0"/>
              </a:p>
              <a:p>
                <a:pPr marL="0" indent="0">
                  <a:buNone/>
                </a:pPr>
                <a:r>
                  <a:rPr lang="es-ES_tradnl" dirty="0"/>
                  <a:t>Normalizada implica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_tradn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son los ponderadores (</a:t>
                </a:r>
                <a:r>
                  <a:rPr lang="es-ES_tradnl" i="1" dirty="0" err="1"/>
                  <a:t>loading</a:t>
                </a:r>
                <a:r>
                  <a:rPr lang="es-ES_tradnl" dirty="0"/>
                  <a:t>) del 1er componente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b="-755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4194-4B01-401C-8018-3E8420B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ES_tradnl" dirty="0"/>
              <a:t>Breve repaso de la clase anterior: Aprendizaje Supervisado y No Supervisado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Análisis de Componentes Principales (PCA)</a:t>
            </a:r>
          </a:p>
          <a:p>
            <a:pPr lvl="1">
              <a:lnSpc>
                <a:spcPct val="120000"/>
              </a:lnSpc>
            </a:pPr>
            <a:r>
              <a:rPr lang="es-ES_tradnl" dirty="0"/>
              <a:t>Introducción, Motivación &amp; Definición</a:t>
            </a:r>
          </a:p>
          <a:p>
            <a:pPr lvl="1">
              <a:lnSpc>
                <a:spcPct val="120000"/>
              </a:lnSpc>
            </a:pPr>
            <a:r>
              <a:rPr lang="es-ES_tradnl" dirty="0"/>
              <a:t>PCA Formalmente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ES_tradnl" dirty="0"/>
              <a:t>Aplicación de PCA en Economía Urbana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ES_tradnl" dirty="0"/>
              <a:t>En </a:t>
            </a:r>
            <a:r>
              <a:rPr lang="es-ES_tradnl" dirty="0" err="1"/>
              <a:t>Jupiter</a:t>
            </a:r>
            <a:r>
              <a:rPr lang="es-ES_tradnl" dirty="0"/>
              <a:t> Notebook: estimación, componentes y visualización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s-ES_tradnl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s-ES_tradnl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s-ES_tradnl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36CDA-7D7D-4C97-BE9F-F70B477D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17D9-C559-76C9-154B-242D64FF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PCA: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1er componente II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ES_tradnl" dirty="0"/>
                  <a:t> </a:t>
                </a:r>
                <a:r>
                  <a:rPr lang="es-ES_tradnl" i="1" dirty="0" err="1"/>
                  <a:t>loading</a:t>
                </a:r>
                <a:r>
                  <a:rPr lang="es-ES_tradnl" i="1" dirty="0"/>
                  <a:t> vector</a:t>
                </a:r>
                <a:r>
                  <a:rPr lang="es-ES_tradnl" dirty="0"/>
                  <a:t> del 1er componente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1er componente: </a:t>
                </a:r>
                <a:r>
                  <a:rPr lang="es-ES_tradnl" dirty="0">
                    <a:solidFill>
                      <a:srgbClr val="002060"/>
                    </a:solidFill>
                  </a:rPr>
                  <a:t>mayor varianza</a:t>
                </a:r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Restricción de </a:t>
                </a:r>
                <a:r>
                  <a:rPr lang="es-ES_tradnl" dirty="0">
                    <a:solidFill>
                      <a:srgbClr val="002060"/>
                    </a:solidFill>
                  </a:rPr>
                  <a:t>normalización</a:t>
                </a:r>
                <a:r>
                  <a:rPr lang="es-ES_tradnl" dirty="0"/>
                  <a:t>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Para encontrar los coeficientes hay un problema </a:t>
                </a:r>
                <a:r>
                  <a:rPr lang="es-ES_tradnl" dirty="0">
                    <a:solidFill>
                      <a:srgbClr val="002060"/>
                    </a:solidFill>
                  </a:rPr>
                  <a:t>de maximización de la varianza </a:t>
                </a:r>
                <a:r>
                  <a:rPr lang="es-ES_tradnl" dirty="0"/>
                  <a:t>de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Para </a:t>
                </a:r>
                <a:r>
                  <a:rPr lang="es-ES_tradnl" dirty="0">
                    <a:solidFill>
                      <a:srgbClr val="002060"/>
                    </a:solidFill>
                  </a:rPr>
                  <a:t>no “inflar” la varianza </a:t>
                </a:r>
                <a:r>
                  <a:rPr lang="es-ES_tradnl" dirty="0"/>
                  <a:t>arbitrariamente haciendo crecer coeficientes indefinidamente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</a:p>
              <a:p>
                <a:pPr lvl="2"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b="-377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4194-4B01-401C-8018-3E8420B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96A5-CA2B-72EF-3A7A-72C6F5FC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Consideraciones antes de usar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CDC0E-59A8-8748-4DDF-74F228EE3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columnas centradas en 0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PCA</a:t>
                </a:r>
                <a:r>
                  <a:rPr lang="es-ES_tradnl" dirty="0">
                    <a:solidFill>
                      <a:srgbClr val="FF0000"/>
                    </a:solidFill>
                  </a:rPr>
                  <a:t> requiere </a:t>
                </a:r>
                <a:r>
                  <a:rPr lang="es-ES_tradnl" dirty="0"/>
                  <a:t>que a cada variable le quitemos la media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Ejemplo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_tradnl" b="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Denotamos como desvió respecto de la media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CDC0E-59A8-8748-4DDF-74F228EE3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97F7-3CC0-CB03-E1D3-0E3E9B22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17D9-C559-76C9-154B-242D64FF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PCA: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1er componente III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b="0" dirty="0"/>
                  <a:t>Usando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_tradnl" b="0" dirty="0"/>
                  <a:t> para nuestros datos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Buscamos la combinación lineal de los valores en nuestra </a:t>
                </a:r>
                <a:r>
                  <a:rPr lang="es-ES_tradnl" dirty="0">
                    <a:solidFill>
                      <a:srgbClr val="002060"/>
                    </a:solidFill>
                  </a:rPr>
                  <a:t>muestra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_tradnl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_tradnl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s-ES_tradnl" i="1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Con </a:t>
                </a:r>
                <a:r>
                  <a:rPr lang="es-ES_tradnl" dirty="0">
                    <a:solidFill>
                      <a:srgbClr val="002060"/>
                    </a:solidFill>
                  </a:rPr>
                  <a:t>mayor varianza muestral </a:t>
                </a:r>
                <a:r>
                  <a:rPr lang="es-ES_tradnl" dirty="0"/>
                  <a:t>sujeta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  <a:p>
                <a:pPr lvl="2"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1" b="-197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4194-4B01-401C-8018-3E8420B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17D9-C559-76C9-154B-242D64FF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Problema de Optimización del 1er Componente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>
                    <a:solidFill>
                      <a:srgbClr val="FF0000"/>
                    </a:solidFill>
                  </a:rPr>
                  <a:t>Solución</a:t>
                </a:r>
                <a:r>
                  <a:rPr lang="es-ES_tradnl" dirty="0"/>
                  <a:t>: Usando </a:t>
                </a:r>
                <a:r>
                  <a:rPr lang="es-ES_tradnl" i="1" dirty="0"/>
                  <a:t>descomposición de valor singular </a:t>
                </a:r>
                <a:r>
                  <a:rPr lang="es-ES_tradnl" dirty="0"/>
                  <a:t>(Algebra lineal, </a:t>
                </a:r>
                <a:r>
                  <a:rPr lang="es-ES_tradnl" i="1" dirty="0" err="1"/>
                  <a:t>Eigen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Value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Decomposition</a:t>
                </a:r>
                <a:r>
                  <a:rPr lang="es-ES_tradnl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Hacer</a:t>
                </a:r>
                <a:r>
                  <a:rPr lang="es-ES_tradnl" dirty="0"/>
                  <a:t> Big Data Avanzada en la Maestría con Walter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Para el que tiene ganas ahora </a:t>
                </a:r>
                <a:r>
                  <a:rPr lang="es-ES_tradnl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hlinkClick r:id="" action="ppaction://noaction"/>
                  </a:rPr>
                  <a:t>Apéndice</a:t>
                </a:r>
                <a:r>
                  <a:rPr lang="es-ES_tradnl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_tradn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(adaptación)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20640" r="-362" b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4194-4B01-401C-8018-3E8420B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17D9-C559-76C9-154B-242D64FF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Problema de Optimización del 1er Componente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Reemplazando la ecuación (4) en (5)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(6)</m:t>
                      </m:r>
                    </m:oMath>
                  </m:oMathPara>
                </a14:m>
                <a:endParaRPr lang="es-ES_tradnl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_tradnl" dirty="0"/>
                  <a:t> media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Intuición</a:t>
                </a:r>
                <a:r>
                  <a:rPr lang="es-ES_tradnl" dirty="0"/>
                  <a:t>: Maximizar la varianza muestral de los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se llaman </a:t>
                </a:r>
                <a:r>
                  <a:rPr lang="es-ES_tradnl" i="1" dirty="0"/>
                  <a:t>scores</a:t>
                </a:r>
                <a:r>
                  <a:rPr lang="es-ES_tradnl" dirty="0"/>
                  <a:t> del 1er componente principal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2CC90-9FB3-02D5-1229-B4B0F73AD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1657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4194-4B01-401C-8018-3E8420B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0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FFBF-FD87-8468-FB71-DC18CF07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3. Aplicación de 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578E-0A7E-A840-0E1C-E88A7A1A7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1. Diamond, R. (2016). The determinants and welfare implications of US Workers’ diverging location choices by skill: 1980-2000.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American Economic Review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,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106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(3), 479–524. </a:t>
            </a:r>
            <a:endParaRPr lang="es-ES_trad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85C1-20DE-AED5-4BD1-72A54F29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21D4-6AA5-5066-715F-52167A4E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Determinantes y Bienestar de los Trabajadores en US: Ubicación por </a:t>
            </a:r>
            <a:r>
              <a:rPr lang="es-ES_tradnl" dirty="0" err="1"/>
              <a:t>skill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CA13-7E5E-FCFF-4CB0-EBA46D92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>
                <a:solidFill>
                  <a:srgbClr val="002060"/>
                </a:solidFill>
              </a:rPr>
              <a:t>Diamond</a:t>
            </a:r>
            <a:r>
              <a:rPr lang="es-ES_tradnl" dirty="0">
                <a:solidFill>
                  <a:srgbClr val="002060"/>
                </a:solidFill>
              </a:rPr>
              <a:t> (2016) </a:t>
            </a:r>
            <a:r>
              <a:rPr lang="es-ES_tradnl" dirty="0"/>
              <a:t>pregunta:</a:t>
            </a:r>
          </a:p>
          <a:p>
            <a:pPr marL="457200" lvl="1" indent="0">
              <a:buNone/>
            </a:pPr>
            <a:r>
              <a:rPr lang="es-ES_tradnl" dirty="0"/>
              <a:t>¿Gap de salarios entre personas con </a:t>
            </a:r>
            <a:r>
              <a:rPr lang="es-ES_tradnl" dirty="0">
                <a:solidFill>
                  <a:srgbClr val="002060"/>
                </a:solidFill>
              </a:rPr>
              <a:t>collage</a:t>
            </a:r>
            <a:r>
              <a:rPr lang="es-ES_tradnl" dirty="0"/>
              <a:t> y </a:t>
            </a:r>
            <a:r>
              <a:rPr lang="es-ES_tradnl" dirty="0" err="1">
                <a:solidFill>
                  <a:srgbClr val="002060"/>
                </a:solidFill>
              </a:rPr>
              <a:t>high-school</a:t>
            </a:r>
            <a:r>
              <a:rPr lang="es-ES_tradnl" dirty="0"/>
              <a:t> --&gt; gaps en otras medidas de bienestar?</a:t>
            </a:r>
          </a:p>
          <a:p>
            <a:r>
              <a:rPr lang="es-ES_tradnl" dirty="0"/>
              <a:t>Modelo de equilibrio espacial -&gt; </a:t>
            </a:r>
            <a:r>
              <a:rPr lang="es-ES_tradnl" i="1" dirty="0" err="1">
                <a:solidFill>
                  <a:srgbClr val="002060"/>
                </a:solidFill>
              </a:rPr>
              <a:t>sorting</a:t>
            </a:r>
            <a:r>
              <a:rPr lang="es-ES_tradnl" dirty="0"/>
              <a:t> de personas de </a:t>
            </a:r>
            <a:r>
              <a:rPr lang="es-ES_tradnl" dirty="0" err="1">
                <a:solidFill>
                  <a:srgbClr val="002060"/>
                </a:solidFill>
              </a:rPr>
              <a:t>skill</a:t>
            </a:r>
            <a:r>
              <a:rPr lang="es-ES_tradnl" dirty="0"/>
              <a:t> alto y bajo en una ciudad y sus implicancias en el bienestar.</a:t>
            </a:r>
          </a:p>
          <a:p>
            <a:r>
              <a:rPr lang="es-ES_tradnl" dirty="0"/>
              <a:t>PCA -&gt; crear </a:t>
            </a:r>
            <a:r>
              <a:rPr lang="es-ES_tradnl" dirty="0">
                <a:solidFill>
                  <a:srgbClr val="002060"/>
                </a:solidFill>
              </a:rPr>
              <a:t>índice</a:t>
            </a:r>
            <a:r>
              <a:rPr lang="es-ES_tradnl" dirty="0"/>
              <a:t> de </a:t>
            </a:r>
            <a:r>
              <a:rPr lang="es-ES_tradnl" dirty="0">
                <a:solidFill>
                  <a:srgbClr val="002060"/>
                </a:solidFill>
              </a:rPr>
              <a:t>amenites</a:t>
            </a:r>
            <a:r>
              <a:rPr lang="es-ES_tradnl" dirty="0"/>
              <a:t> usando 15 bases de datos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5728F-F6C7-45EB-E63F-98AB9B97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1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E0A0-802B-22E3-1BCE-FB9E681D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Wage</a:t>
            </a:r>
            <a:r>
              <a:rPr lang="es-ES_tradnl" dirty="0"/>
              <a:t> &amp; </a:t>
            </a:r>
            <a:r>
              <a:rPr lang="es-ES_tradnl" dirty="0" err="1"/>
              <a:t>Rent</a:t>
            </a:r>
            <a:r>
              <a:rPr lang="es-ES_tradnl" dirty="0"/>
              <a:t> Gaps</a:t>
            </a:r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AF51474-AE17-6A0D-548F-AC3A48428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73" y="1514007"/>
            <a:ext cx="9841234" cy="485159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D379-F3BA-7776-A8D0-4B7A388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93EF-3404-77B2-E820-25519079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39" y="734448"/>
            <a:ext cx="3988633" cy="1648988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PCA para los índices de </a:t>
            </a:r>
            <a:r>
              <a:rPr lang="es-ES_tradnl" i="1" dirty="0"/>
              <a:t>amenities</a:t>
            </a:r>
          </a:p>
        </p:txBody>
      </p:sp>
      <p:pic>
        <p:nvPicPr>
          <p:cNvPr id="5" name="Content Placeholder 4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9E50BB7F-146B-7C95-A97A-257345EAB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58" y="0"/>
            <a:ext cx="6033302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CBD1D-43BF-F1AF-50C5-3DB10298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8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TP 1: </a:t>
            </a:r>
            <a:r>
              <a:rPr lang="es-ES_tradnl" dirty="0">
                <a:solidFill>
                  <a:srgbClr val="FF0000"/>
                </a:solidFill>
              </a:rPr>
              <a:t>Viernes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4 de Abril, 13:00 hs</a:t>
            </a:r>
          </a:p>
          <a:p>
            <a:pPr lvl="1">
              <a:lnSpc>
                <a:spcPct val="200000"/>
              </a:lnSpc>
            </a:pPr>
            <a:r>
              <a:rPr lang="es-ES_tradnl" dirty="0"/>
              <a:t>APIs, </a:t>
            </a:r>
            <a:r>
              <a:rPr lang="es-ES_tradnl" dirty="0" err="1"/>
              <a:t>Webscrapping</a:t>
            </a:r>
            <a:r>
              <a:rPr lang="es-ES_tradnl" dirty="0"/>
              <a:t>, </a:t>
            </a:r>
            <a:r>
              <a:rPr lang="es-ES_tradnl" dirty="0" err="1"/>
              <a:t>matplotlib</a:t>
            </a:r>
            <a:r>
              <a:rPr lang="es-ES_tradnl" dirty="0"/>
              <a:t> 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TP 2: Disponible. </a:t>
            </a:r>
            <a:r>
              <a:rPr lang="es-ES_tradnl" dirty="0">
                <a:solidFill>
                  <a:srgbClr val="FF0000"/>
                </a:solidFill>
              </a:rPr>
              <a:t>Martes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22 de Abril, 17:00 hs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1er Presentación Grupal: Consignas Disponible. </a:t>
            </a:r>
            <a:r>
              <a:rPr lang="es-ES_tradnl" dirty="0">
                <a:solidFill>
                  <a:srgbClr val="FF0000"/>
                </a:solidFill>
              </a:rPr>
              <a:t>Viernes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25 de Abril, 17:00 hs</a:t>
            </a:r>
            <a:endParaRPr lang="es-ES_tradnl" dirty="0"/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Revisión del cronograma 2: </a:t>
            </a:r>
            <a:r>
              <a:rPr lang="es-ES_tradnl" dirty="0"/>
              <a:t>Chequear nuevas fechas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Martes 2:00 pm a 3:00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la motivación para usar métodos no supervisados para ayudarnos en la etapa exploratoria de los datos</a:t>
            </a:r>
          </a:p>
          <a:p>
            <a:r>
              <a:rPr lang="es-ES_tradnl" dirty="0"/>
              <a:t>Introducción y Definición del </a:t>
            </a:r>
            <a:r>
              <a:rPr lang="es-ES_tradnl" dirty="0">
                <a:solidFill>
                  <a:srgbClr val="002060"/>
                </a:solidFill>
              </a:rPr>
              <a:t>Análisis de Componentes Principales</a:t>
            </a:r>
          </a:p>
          <a:p>
            <a:r>
              <a:rPr lang="es-ES_tradnl" dirty="0">
                <a:solidFill>
                  <a:srgbClr val="002060"/>
                </a:solidFill>
              </a:rPr>
              <a:t>Formalización</a:t>
            </a:r>
            <a:r>
              <a:rPr lang="es-ES_tradnl" dirty="0"/>
              <a:t> del problema y </a:t>
            </a:r>
            <a:r>
              <a:rPr lang="es-ES_tradnl" dirty="0">
                <a:solidFill>
                  <a:srgbClr val="002060"/>
                </a:solidFill>
              </a:rPr>
              <a:t>representación</a:t>
            </a:r>
            <a:r>
              <a:rPr lang="es-ES_tradnl" dirty="0"/>
              <a:t> geométrica 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más aprendimos hoy?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>
                <a:solidFill>
                  <a:srgbClr val="002060"/>
                </a:solidFill>
              </a:rPr>
              <a:t>Visualización</a:t>
            </a:r>
            <a:r>
              <a:rPr lang="es-ES_tradnl" dirty="0"/>
              <a:t>  e interpretación del 1er y 2do componente en un </a:t>
            </a:r>
            <a:r>
              <a:rPr lang="es-ES_tradnl" dirty="0" err="1"/>
              <a:t>scatterplot</a:t>
            </a:r>
            <a:r>
              <a:rPr lang="es-ES_tradnl" dirty="0"/>
              <a:t> (que son los de </a:t>
            </a:r>
            <a:r>
              <a:rPr lang="es-ES_tradnl" dirty="0">
                <a:solidFill>
                  <a:srgbClr val="002060"/>
                </a:solidFill>
              </a:rPr>
              <a:t>mayor varianza explicada</a:t>
            </a:r>
            <a:r>
              <a:rPr lang="es-ES_tradnl" dirty="0"/>
              <a:t>) </a:t>
            </a:r>
            <a:endParaRPr lang="es-ES_tradnl" dirty="0">
              <a:solidFill>
                <a:srgbClr val="002060"/>
              </a:solidFill>
            </a:endParaRPr>
          </a:p>
          <a:p>
            <a:r>
              <a:rPr lang="es-ES_tradnl" dirty="0">
                <a:solidFill>
                  <a:srgbClr val="002060"/>
                </a:solidFill>
              </a:rPr>
              <a:t>Definimos</a:t>
            </a:r>
            <a:r>
              <a:rPr lang="es-ES_tradnl" dirty="0"/>
              <a:t> una forma de “evaluar” la </a:t>
            </a:r>
            <a:r>
              <a:rPr lang="es-ES_tradnl" i="1" dirty="0">
                <a:solidFill>
                  <a:srgbClr val="002060"/>
                </a:solidFill>
              </a:rPr>
              <a:t>performance</a:t>
            </a:r>
            <a:r>
              <a:rPr lang="es-ES_tradnl" dirty="0"/>
              <a:t> de PCA y cuántos componentes considerar </a:t>
            </a:r>
          </a:p>
          <a:p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dos artículos académicos donde se usa esta herramienta, su </a:t>
            </a:r>
            <a:r>
              <a:rPr lang="es-ES_tradnl" dirty="0">
                <a:solidFill>
                  <a:srgbClr val="002060"/>
                </a:solidFill>
              </a:rPr>
              <a:t>contexto</a:t>
            </a:r>
            <a:r>
              <a:rPr lang="es-ES_tradnl" dirty="0"/>
              <a:t> y </a:t>
            </a:r>
            <a:r>
              <a:rPr lang="es-ES_tradnl" dirty="0">
                <a:solidFill>
                  <a:srgbClr val="002060"/>
                </a:solidFill>
              </a:rPr>
              <a:t>pregunta de investigación</a:t>
            </a:r>
          </a:p>
          <a:p>
            <a:endParaRPr lang="es-ES_tradnl" dirty="0"/>
          </a:p>
          <a:p>
            <a:pPr lvl="2"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2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73E8-1597-24DF-0012-F1C8195E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Aprendizajes Supervisados y No Supervisados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7A59-0529-DE07-FF3C-A36965EA0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Repaso de la Clase 1 y Motivación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354A-382C-786B-6E2F-CF890AE6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DA9-EC41-2312-3939-2A1FFC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Orden de Temas: </a:t>
            </a: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Secuencia de Trabajo con Datos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BD0DE-D47B-BE72-9389-1B9C88CB6F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451" y="1100380"/>
          <a:ext cx="11236271" cy="554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2FF7C-6F94-55CC-F31A-3FC6C600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932-D279-4F80-B3B9-8A670D2C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Aprendizajes: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706D3-18C4-8903-31BE-81FEE963A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s-ES_tradnl" sz="3200" dirty="0"/>
              <a:t>Supervisado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FE07B6-9248-1857-3CE0-790749A8CB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ES_tradnl" dirty="0"/>
                  <a:t>Hay una o varias variables </a:t>
                </a:r>
                <a:r>
                  <a:rPr lang="es-ES_tradnl" i="1" dirty="0"/>
                  <a:t>dependientes (outputs)</a:t>
                </a:r>
                <a:r>
                  <a:rPr lang="es-ES_tradnl" dirty="0"/>
                  <a:t> que se trata de predecir con un conjunto de variables </a:t>
                </a:r>
                <a:r>
                  <a:rPr lang="es-ES_tradnl" i="1" dirty="0"/>
                  <a:t>independientes</a:t>
                </a:r>
                <a:r>
                  <a:rPr lang="es-ES_tradnl" dirty="0"/>
                  <a:t> (</a:t>
                </a:r>
                <a:r>
                  <a:rPr lang="es-ES_tradnl" i="1" dirty="0"/>
                  <a:t>inputs</a:t>
                </a:r>
                <a:r>
                  <a:rPr lang="es-ES_tradnl" dirty="0"/>
                  <a:t>)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Predecir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Predictores</a:t>
                </a:r>
                <a:r>
                  <a:rPr lang="es-ES_tradnl" i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/>
              </a:p>
              <a:p>
                <a:endParaRPr lang="es-ES_tradnl" i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FE07B6-9248-1857-3CE0-790749A8C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74" r="-147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8A15E5-E167-AF0D-C3BC-6636EB22C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s-ES_tradnl" sz="3200"/>
              <a:t>No supervisado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C1E38C-B66F-1F93-D5EA-2A403EEEBB8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ES_tradnl" dirty="0"/>
                  <a:t>No hay un </a:t>
                </a:r>
                <a:r>
                  <a:rPr lang="es-ES_tradnl" i="1" dirty="0"/>
                  <a:t>output</a:t>
                </a:r>
                <a:r>
                  <a:rPr lang="es-ES_tradnl" dirty="0"/>
                  <a:t> que se busca predecir</a:t>
                </a:r>
              </a:p>
              <a:p>
                <a:r>
                  <a:rPr lang="es-ES_tradnl" dirty="0"/>
                  <a:t>N observaciones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 de vectores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aleatorios de dimensión </a:t>
                </a:r>
                <a:r>
                  <a:rPr lang="es-ES_tradnl" i="1" dirty="0"/>
                  <a:t>p</a:t>
                </a:r>
                <a:r>
                  <a:rPr lang="es-ES_tradnl" dirty="0"/>
                  <a:t> con una distribución de probabilidades conjunta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Un objetivo</a:t>
                </a:r>
                <a:r>
                  <a:rPr lang="es-ES_tradnl" dirty="0"/>
                  <a:t>: inferir las propiedades de la distribución de probabilidades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C1E38C-B66F-1F93-D5EA-2A403EEEB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EB887-1011-F180-9EFD-AEE568C5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No Supervisado: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Desafío</a:t>
                </a:r>
                <a:r>
                  <a:rPr lang="es-ES_tradnl" dirty="0"/>
                  <a:t>: no hay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para hacer predicción -&gt; más subjetivo qué hacer</a:t>
                </a:r>
              </a:p>
              <a:p>
                <a:r>
                  <a:rPr lang="es-ES_tradnl" dirty="0"/>
                  <a:t>Descubrir </a:t>
                </a:r>
                <a:r>
                  <a:rPr lang="es-ES_tradnl" dirty="0">
                    <a:solidFill>
                      <a:srgbClr val="002060"/>
                    </a:solidFill>
                  </a:rPr>
                  <a:t>patrones</a:t>
                </a:r>
                <a:r>
                  <a:rPr lang="es-ES_tradnl" dirty="0"/>
                  <a:t> y </a:t>
                </a:r>
                <a:r>
                  <a:rPr lang="es-ES_tradnl" dirty="0">
                    <a:solidFill>
                      <a:srgbClr val="002060"/>
                    </a:solidFill>
                  </a:rPr>
                  <a:t>mediciones</a:t>
                </a:r>
                <a:r>
                  <a:rPr lang="es-ES_tradnl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/>
                  <a:t>Análisis exploratorio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:r>
                  <a:rPr lang="es-ES_tradnl" dirty="0">
                    <a:solidFill>
                      <a:srgbClr val="002060"/>
                    </a:solidFill>
                  </a:rPr>
                  <a:t>visualización</a:t>
                </a:r>
                <a:r>
                  <a:rPr lang="es-ES_tradnl" dirty="0"/>
                  <a:t> de datos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PCA</a:t>
                </a:r>
                <a:r>
                  <a:rPr lang="es-ES_tradnl" dirty="0"/>
                  <a:t> -&gt; transformación lineal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_tradnl" dirty="0"/>
                  <a:t> en componentes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Clúster</a:t>
                </a:r>
                <a:r>
                  <a:rPr lang="es-ES_tradnl" dirty="0"/>
                  <a:t> -&gt; agrupar por datos homogéneos (próxima clase)</a:t>
                </a:r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36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Análisis de Componentes Principales (PCA): Introducción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10.1 y 10.2</a:t>
            </a:r>
            <a:endParaRPr lang="en-US" dirty="0"/>
          </a:p>
          <a:p>
            <a:r>
              <a:rPr lang="en-US" dirty="0"/>
              <a:t>Hastie, T., Tibshirani, T. &amp; Freedman, J. (2013) </a:t>
            </a:r>
            <a:r>
              <a:rPr lang="en-US" i="1" dirty="0"/>
              <a:t>The Elements of Statistical Learning. </a:t>
            </a:r>
            <a:r>
              <a:rPr lang="en-US" b="1" dirty="0"/>
              <a:t>Chap. 3.5.1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de Componentes Principales: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PCA: </a:t>
                </a:r>
                <a:r>
                  <a:rPr lang="es-ES_tradnl" dirty="0">
                    <a:solidFill>
                      <a:srgbClr val="002060"/>
                    </a:solidFill>
                  </a:rPr>
                  <a:t>Principal </a:t>
                </a:r>
                <a:r>
                  <a:rPr lang="en-US" dirty="0">
                    <a:solidFill>
                      <a:srgbClr val="002060"/>
                    </a:solidFill>
                  </a:rPr>
                  <a:t>Component Analysis</a:t>
                </a:r>
              </a:p>
              <a:p>
                <a:pPr lvl="1"/>
                <a:r>
                  <a:rPr lang="es-ES_tradnl" dirty="0"/>
                  <a:t>Proceso de computar componentes principales y usarlos para entender los datos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Es un método </a:t>
                </a:r>
                <a:r>
                  <a:rPr lang="es-ES_tradnl" dirty="0">
                    <a:solidFill>
                      <a:srgbClr val="002060"/>
                    </a:solidFill>
                  </a:rPr>
                  <a:t>no supervisado: </a:t>
                </a:r>
                <a:r>
                  <a:rPr lang="es-ES_tradnl" dirty="0"/>
                  <a:t>Involucra solamente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B9DDB-730D-C95C-29F9-8B2241E1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9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1430</Words>
  <Application>Microsoft Macintosh PowerPoint</Application>
  <PresentationFormat>Widescreen</PresentationFormat>
  <Paragraphs>225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Gill Sans Nova Light</vt:lpstr>
      <vt:lpstr>Goudy Old Style</vt:lpstr>
      <vt:lpstr>Times</vt:lpstr>
      <vt:lpstr>Office Theme</vt:lpstr>
      <vt:lpstr>Introducción a Métodos No Supervisados:  Análisis de Componentes Principales (PCA)</vt:lpstr>
      <vt:lpstr>En la clase de hoy</vt:lpstr>
      <vt:lpstr>Cuestiones operativas del curso: Próximos Deadlines</vt:lpstr>
      <vt:lpstr>1. Aprendizajes Supervisados y No Supervisados</vt:lpstr>
      <vt:lpstr>Orden de Temas: Secuencia de Trabajo con Datos</vt:lpstr>
      <vt:lpstr>Tipos de Aprendizajes: Formalmente</vt:lpstr>
      <vt:lpstr>Aprendizaje No Supervisado: Motivación</vt:lpstr>
      <vt:lpstr>2. Análisis de Componentes Principales (PCA): Introducción</vt:lpstr>
      <vt:lpstr>Análisis de Componentes Principales: Introducción I</vt:lpstr>
      <vt:lpstr>Análisis de Componentes Principales: Introducción II</vt:lpstr>
      <vt:lpstr>Análisis de Componentes Principales: Motivación I</vt:lpstr>
      <vt:lpstr>Correlaciones entre dos variables: scatterplot Datos de créditos, p=7</vt:lpstr>
      <vt:lpstr>Pero si p&gt;7</vt:lpstr>
      <vt:lpstr>Reducción de la Dimensionalidad: Ilustración en Economía</vt:lpstr>
      <vt:lpstr>Análisis de Componentes Principales (PCA)</vt:lpstr>
      <vt:lpstr>PCA Formalmente</vt:lpstr>
      <vt:lpstr>PCA Formalmente I: De p a m predictores</vt:lpstr>
      <vt:lpstr>PCA Formalmente II: De p a m predictores</vt:lpstr>
      <vt:lpstr>PCA: 1er componente I</vt:lpstr>
      <vt:lpstr>PCA: 1er componente II</vt:lpstr>
      <vt:lpstr>Consideraciones antes de usar PCA</vt:lpstr>
      <vt:lpstr>PCA: 1er componente III</vt:lpstr>
      <vt:lpstr>Problema de Optimización del 1er Componente I</vt:lpstr>
      <vt:lpstr>Problema de Optimización del 1er Componente II</vt:lpstr>
      <vt:lpstr>3. Aplicación de PCA</vt:lpstr>
      <vt:lpstr>Determinantes y Bienestar de los Trabajadores en US: Ubicación por skill</vt:lpstr>
      <vt:lpstr>Wage &amp; Rent Gaps</vt:lpstr>
      <vt:lpstr>PCA para los índices de amenities</vt:lpstr>
      <vt:lpstr>Conclusiones finales</vt:lpstr>
      <vt:lpstr>¿Qué aprendimos hoy?</vt:lpstr>
      <vt:lpstr>¿Qué más aprendimos hoy? 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454</cp:revision>
  <dcterms:created xsi:type="dcterms:W3CDTF">2023-06-12T20:51:31Z</dcterms:created>
  <dcterms:modified xsi:type="dcterms:W3CDTF">2025-04-01T19:23:48Z</dcterms:modified>
</cp:coreProperties>
</file>