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7" r:id="rId6"/>
    <p:sldId id="262"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25842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143206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7636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24975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107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3647663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4105331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284588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408531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FA6A4-C6D2-4CA3-B22D-131457F3A48A}"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45835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5FA6A4-C6D2-4CA3-B22D-131457F3A48A}"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309469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5FA6A4-C6D2-4CA3-B22D-131457F3A48A}"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341151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5FA6A4-C6D2-4CA3-B22D-131457F3A48A}"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260156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FA6A4-C6D2-4CA3-B22D-131457F3A48A}"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220125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5FA6A4-C6D2-4CA3-B22D-131457F3A48A}"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287867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5FA6A4-C6D2-4CA3-B22D-131457F3A48A}"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9E20D-B344-4B0B-876C-35086772727A}" type="slidenum">
              <a:rPr lang="en-IN" smtClean="0"/>
              <a:t>‹#›</a:t>
            </a:fld>
            <a:endParaRPr lang="en-IN"/>
          </a:p>
        </p:txBody>
      </p:sp>
    </p:spTree>
    <p:extLst>
      <p:ext uri="{BB962C8B-B14F-4D97-AF65-F5344CB8AC3E}">
        <p14:creationId xmlns:p14="http://schemas.microsoft.com/office/powerpoint/2010/main" val="195737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5FA6A4-C6D2-4CA3-B22D-131457F3A48A}" type="datetimeFigureOut">
              <a:rPr lang="en-IN" smtClean="0"/>
              <a:t>06-11-2023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0A9E20D-B344-4B0B-876C-35086772727A}" type="slidenum">
              <a:rPr lang="en-IN" smtClean="0"/>
              <a:t>‹#›</a:t>
            </a:fld>
            <a:endParaRPr lang="en-IN"/>
          </a:p>
        </p:txBody>
      </p:sp>
    </p:spTree>
    <p:extLst>
      <p:ext uri="{BB962C8B-B14F-4D97-AF65-F5344CB8AC3E}">
        <p14:creationId xmlns:p14="http://schemas.microsoft.com/office/powerpoint/2010/main" val="64217532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2C75-1854-B4E7-989B-F8C49A9169AD}"/>
              </a:ext>
            </a:extLst>
          </p:cNvPr>
          <p:cNvSpPr>
            <a:spLocks noGrp="1"/>
          </p:cNvSpPr>
          <p:nvPr>
            <p:ph type="ctrTitle"/>
          </p:nvPr>
        </p:nvSpPr>
        <p:spPr>
          <a:xfrm>
            <a:off x="1217817" y="413156"/>
            <a:ext cx="8346060" cy="1646302"/>
          </a:xfrm>
        </p:spPr>
        <p:txBody>
          <a:bodyPr/>
          <a:lstStyle/>
          <a:p>
            <a:pPr algn="ctr"/>
            <a:r>
              <a:rPr lang="en-IN" sz="6600" dirty="0">
                <a:latin typeface="Times New Roman" panose="02020603050405020304" pitchFamily="18" charset="0"/>
                <a:cs typeface="Times New Roman" panose="02020603050405020304" pitchFamily="18" charset="0"/>
              </a:rPr>
              <a:t>Algorithm Visualizer</a:t>
            </a:r>
          </a:p>
        </p:txBody>
      </p:sp>
      <p:sp>
        <p:nvSpPr>
          <p:cNvPr id="4" name="TextBox 3">
            <a:extLst>
              <a:ext uri="{FF2B5EF4-FFF2-40B4-BE49-F238E27FC236}">
                <a16:creationId xmlns:a16="http://schemas.microsoft.com/office/drawing/2014/main" id="{6C7FA609-4F69-59F5-CF1F-AE1A16551944}"/>
              </a:ext>
            </a:extLst>
          </p:cNvPr>
          <p:cNvSpPr txBox="1"/>
          <p:nvPr/>
        </p:nvSpPr>
        <p:spPr>
          <a:xfrm>
            <a:off x="0" y="5859625"/>
            <a:ext cx="309776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Submitted by:</a:t>
            </a:r>
          </a:p>
          <a:p>
            <a:r>
              <a:rPr lang="en-IN" dirty="0">
                <a:latin typeface="Times New Roman" panose="02020603050405020304" pitchFamily="18" charset="0"/>
                <a:cs typeface="Times New Roman" panose="02020603050405020304" pitchFamily="18" charset="0"/>
              </a:rPr>
              <a:t>Sanjivani Dhande.</a:t>
            </a:r>
          </a:p>
          <a:p>
            <a:r>
              <a:rPr lang="en-IN" dirty="0">
                <a:latin typeface="Times New Roman" panose="02020603050405020304" pitchFamily="18" charset="0"/>
                <a:cs typeface="Times New Roman" panose="02020603050405020304" pitchFamily="18" charset="0"/>
              </a:rPr>
              <a:t>Apeksha Dhomse.</a:t>
            </a:r>
          </a:p>
        </p:txBody>
      </p:sp>
      <p:sp>
        <p:nvSpPr>
          <p:cNvPr id="5" name="TextBox 4">
            <a:extLst>
              <a:ext uri="{FF2B5EF4-FFF2-40B4-BE49-F238E27FC236}">
                <a16:creationId xmlns:a16="http://schemas.microsoft.com/office/drawing/2014/main" id="{15FDD7B7-21FE-8766-62F5-9562AAD140BC}"/>
              </a:ext>
            </a:extLst>
          </p:cNvPr>
          <p:cNvSpPr txBox="1"/>
          <p:nvPr/>
        </p:nvSpPr>
        <p:spPr>
          <a:xfrm>
            <a:off x="3601616" y="2621902"/>
            <a:ext cx="3592286" cy="369332"/>
          </a:xfrm>
          <a:prstGeom prst="rect">
            <a:avLst/>
          </a:prstGeom>
          <a:noFill/>
        </p:spPr>
        <p:txBody>
          <a:bodyPr wrap="square" rtlCol="0">
            <a:spAutoFit/>
          </a:bodyPr>
          <a:lstStyle/>
          <a:p>
            <a:r>
              <a:rPr lang="en-IN" dirty="0"/>
              <a:t>Group ID:- dhandesanjivani14</a:t>
            </a:r>
          </a:p>
        </p:txBody>
      </p:sp>
    </p:spTree>
    <p:extLst>
      <p:ext uri="{BB962C8B-B14F-4D97-AF65-F5344CB8AC3E}">
        <p14:creationId xmlns:p14="http://schemas.microsoft.com/office/powerpoint/2010/main" val="366702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B269-0B76-864D-0998-7684A002206F}"/>
              </a:ext>
            </a:extLst>
          </p:cNvPr>
          <p:cNvSpPr>
            <a:spLocks noGrp="1"/>
          </p:cNvSpPr>
          <p:nvPr>
            <p:ph type="title"/>
          </p:nvPr>
        </p:nvSpPr>
        <p:spPr>
          <a:xfrm>
            <a:off x="677334" y="609600"/>
            <a:ext cx="8596668" cy="1135224"/>
          </a:xfrm>
        </p:spPr>
        <p:txBody>
          <a:bodyPr>
            <a:normAutofit/>
          </a:bodyPr>
          <a:lstStyle/>
          <a:p>
            <a:r>
              <a:rPr lang="en-IN" sz="4400" dirty="0">
                <a:latin typeface="Times New Roman" panose="02020603050405020304" pitchFamily="18" charset="0"/>
                <a:cs typeface="Times New Roman" panose="02020603050405020304" pitchFamily="18" charset="0"/>
              </a:rPr>
              <a:t>Our Past Experience</a:t>
            </a:r>
          </a:p>
        </p:txBody>
      </p:sp>
      <p:sp>
        <p:nvSpPr>
          <p:cNvPr id="3" name="Content Placeholder 2">
            <a:extLst>
              <a:ext uri="{FF2B5EF4-FFF2-40B4-BE49-F238E27FC236}">
                <a16:creationId xmlns:a16="http://schemas.microsoft.com/office/drawing/2014/main" id="{6438F7FC-5CD1-7A12-E702-4F24F1A2A4A8}"/>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past experience demonstrates our commitment to creating effective and engaging algorithm learning solutions, and we look forward to building on this experience in the future.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Now-a-days students faces problem to visualize the concept of Algorithm as How the algorithm works? As a student we also face the same problem. So their is need to focus on this problem. This idea is to give the solution to this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49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E-BBAB-7178-CE81-20D33FD061A8}"/>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8A91921-540E-49B1-1C82-6F4521644A0A}"/>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algorithm visualizer is a powerful educational and analytical tool that brings algorithms and data structures to life through interactive and dynamic visual representations.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serves as a bridge between theory and practice, offering a unique way to learn, understand, and experiment with complex algorithms.an algorithm visualizer transforms abstract algorithms and data structures into engaging visual experiences.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Through animations, charts, and step-by-step execution, users can observe how algorithms sort, search, process data, and solve problems.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visualization makes algorithmic concepts more </a:t>
            </a:r>
            <a:r>
              <a:rPr lang="en-US" dirty="0" err="1">
                <a:latin typeface="Times New Roman" panose="02020603050405020304" pitchFamily="18" charset="0"/>
                <a:cs typeface="Times New Roman" panose="02020603050405020304" pitchFamily="18" charset="0"/>
              </a:rPr>
              <a:t>accessible.Algorithm</a:t>
            </a:r>
            <a:r>
              <a:rPr lang="en-US" dirty="0">
                <a:latin typeface="Times New Roman" panose="02020603050405020304" pitchFamily="18" charset="0"/>
                <a:cs typeface="Times New Roman" panose="02020603050405020304" pitchFamily="18" charset="0"/>
              </a:rPr>
              <a:t> visualizers are widely used in computer science education, providing students and learners the visual representation of the Algorithms that will help them to learn and understand the algorithms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78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333A-164D-2C65-CECE-A124925BC516}"/>
              </a:ext>
            </a:extLst>
          </p:cNvPr>
          <p:cNvSpPr>
            <a:spLocks noGrp="1"/>
          </p:cNvSpPr>
          <p:nvPr>
            <p:ph type="title"/>
          </p:nvPr>
        </p:nvSpPr>
        <p:spPr>
          <a:xfrm>
            <a:off x="677334" y="609600"/>
            <a:ext cx="8596668" cy="845976"/>
          </a:xfrm>
        </p:spPr>
        <p:txBody>
          <a:bodyPr>
            <a:normAutofit/>
          </a:bodyPr>
          <a:lstStyle/>
          <a:p>
            <a:r>
              <a:rPr lang="en-IN" sz="44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F0CBDDA-443E-A288-118A-A61E92A17220}"/>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Visualization of Algorithm Logic: To visually represent the step-by-step execution of algorithms, making it easier to understand how data structures and variables change during the process.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Educational Accessibility: Algorithm Visualizer aims to be a valuable resource for students.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Enhance Algorithm Understanding: Our foremost goal is to provide a platform that simplifies the understanding of complex algorithms.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Diverse Algorithm Coverage: To expand our library of algorithm visualizations to cover a wide range of topics.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Debugging Skills: To help users develop debugging skills by visualizing algorithm execution and understanding how and why errors may occur.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6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C57-2B38-456F-8576-D7D5BDA50578}"/>
              </a:ext>
            </a:extLst>
          </p:cNvPr>
          <p:cNvSpPr>
            <a:spLocks noGrp="1"/>
          </p:cNvSpPr>
          <p:nvPr>
            <p:ph type="title"/>
          </p:nvPr>
        </p:nvSpPr>
        <p:spPr>
          <a:xfrm>
            <a:off x="677334" y="609600"/>
            <a:ext cx="8596668" cy="901959"/>
          </a:xfrm>
        </p:spPr>
        <p:txBody>
          <a:bodyPr>
            <a:normAutofit/>
          </a:bodyPr>
          <a:lstStyle/>
          <a:p>
            <a:r>
              <a:rPr lang="en-IN" sz="4400" dirty="0">
                <a:latin typeface="Times New Roman" panose="02020603050405020304" pitchFamily="18" charset="0"/>
                <a:cs typeface="Times New Roman" panose="02020603050405020304" pitchFamily="18" charset="0"/>
              </a:rPr>
              <a:t>Our Process</a:t>
            </a:r>
          </a:p>
        </p:txBody>
      </p:sp>
      <p:sp>
        <p:nvSpPr>
          <p:cNvPr id="3" name="Content Placeholder 2">
            <a:extLst>
              <a:ext uri="{FF2B5EF4-FFF2-40B4-BE49-F238E27FC236}">
                <a16:creationId xmlns:a16="http://schemas.microsoft.com/office/drawing/2014/main" id="{BF8EDB03-16BB-2F37-7E06-A83975E73453}"/>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Scope of Services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Cleaning Service Schedule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89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8202-6F37-6309-94FD-0A5CF80FA12D}"/>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Scope of Services</a:t>
            </a:r>
            <a:endParaRPr lang="en-IN" sz="4400" dirty="0"/>
          </a:p>
        </p:txBody>
      </p:sp>
      <p:sp>
        <p:nvSpPr>
          <p:cNvPr id="3" name="Content Placeholder 2">
            <a:extLst>
              <a:ext uri="{FF2B5EF4-FFF2-40B4-BE49-F238E27FC236}">
                <a16:creationId xmlns:a16="http://schemas.microsoft.com/office/drawing/2014/main" id="{A7390348-D081-2653-9819-CFE179421B3A}"/>
              </a:ext>
            </a:extLst>
          </p:cNvPr>
          <p:cNvSpPr>
            <a:spLocks noGrp="1"/>
          </p:cNvSpPr>
          <p:nvPr>
            <p:ph sz="half"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Requirements Gathering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and User Interface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 Implementations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Structures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Input and Controls</a:t>
            </a:r>
          </a:p>
        </p:txBody>
      </p:sp>
      <p:sp>
        <p:nvSpPr>
          <p:cNvPr id="4" name="Content Placeholder 3">
            <a:extLst>
              <a:ext uri="{FF2B5EF4-FFF2-40B4-BE49-F238E27FC236}">
                <a16:creationId xmlns:a16="http://schemas.microsoft.com/office/drawing/2014/main" id="{0712974C-965B-5236-12FC-976DD4D9E44F}"/>
              </a:ext>
            </a:extLst>
          </p:cNvPr>
          <p:cNvSpPr>
            <a:spLocks noGrp="1"/>
          </p:cNvSpPr>
          <p:nvPr>
            <p:ph sz="half" idx="2"/>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Performance Metrics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Educational Resources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Customization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Maintenance and Updates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Documentation and Training</a:t>
            </a:r>
            <a:endParaRPr lang="en-IN" dirty="0"/>
          </a:p>
          <a:p>
            <a:pPr marL="0" indent="0">
              <a:buNone/>
            </a:pPr>
            <a:endParaRPr lang="en-IN" dirty="0"/>
          </a:p>
        </p:txBody>
      </p:sp>
    </p:spTree>
    <p:extLst>
      <p:ext uri="{BB962C8B-B14F-4D97-AF65-F5344CB8AC3E}">
        <p14:creationId xmlns:p14="http://schemas.microsoft.com/office/powerpoint/2010/main" val="125032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C8DD-E72B-E0FF-28DC-C44802E6D7D3}"/>
              </a:ext>
            </a:extLst>
          </p:cNvPr>
          <p:cNvSpPr>
            <a:spLocks noGrp="1"/>
          </p:cNvSpPr>
          <p:nvPr>
            <p:ph type="title"/>
          </p:nvPr>
        </p:nvSpPr>
        <p:spPr>
          <a:xfrm>
            <a:off x="677334" y="609600"/>
            <a:ext cx="8596668" cy="976604"/>
          </a:xfrm>
        </p:spPr>
        <p:txBody>
          <a:bodyPr>
            <a:noAutofit/>
          </a:bodyPr>
          <a:lstStyle/>
          <a:p>
            <a:r>
              <a:rPr lang="en-IN" sz="4400" dirty="0">
                <a:latin typeface="Times New Roman" panose="02020603050405020304" pitchFamily="18" charset="0"/>
                <a:cs typeface="Times New Roman" panose="02020603050405020304" pitchFamily="18" charset="0"/>
              </a:rPr>
              <a:t>Cleaning Service Schedule</a:t>
            </a:r>
            <a:endParaRPr lang="en-IN" sz="4400" dirty="0"/>
          </a:p>
        </p:txBody>
      </p:sp>
      <p:sp>
        <p:nvSpPr>
          <p:cNvPr id="3" name="Content Placeholder 2">
            <a:extLst>
              <a:ext uri="{FF2B5EF4-FFF2-40B4-BE49-F238E27FC236}">
                <a16:creationId xmlns:a16="http://schemas.microsoft.com/office/drawing/2014/main" id="{42CED473-795C-D54A-3DFC-F95A96B3AB34}"/>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Daily Tasks:</a:t>
            </a:r>
          </a:p>
          <a:p>
            <a:pPr>
              <a:buFont typeface="+mj-lt"/>
              <a:buAutoNum type="arabicPeriod"/>
            </a:pPr>
            <a:r>
              <a:rPr lang="en-US" dirty="0">
                <a:latin typeface="Times New Roman" panose="02020603050405020304" pitchFamily="18" charset="0"/>
                <a:cs typeface="Times New Roman" panose="02020603050405020304" pitchFamily="18" charset="0"/>
              </a:rPr>
              <a:t>Monitor server and hosting infrastructure for uptime and performance.  </a:t>
            </a:r>
          </a:p>
          <a:p>
            <a:pPr>
              <a:buFont typeface="+mj-lt"/>
              <a:buAutoNum type="arabicPeriod"/>
            </a:pPr>
            <a:r>
              <a:rPr lang="en-US" dirty="0">
                <a:latin typeface="Times New Roman" panose="02020603050405020304" pitchFamily="18" charset="0"/>
                <a:cs typeface="Times New Roman" panose="02020603050405020304" pitchFamily="18" charset="0"/>
              </a:rPr>
              <a:t>Review user feedback and bug reports and prioritize tasks for development.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Weekly Tasks:</a:t>
            </a:r>
          </a:p>
          <a:p>
            <a:pPr>
              <a:buFont typeface="+mj-lt"/>
              <a:buAutoNum type="arabicPeriod"/>
            </a:pPr>
            <a:r>
              <a:rPr lang="en-US" dirty="0">
                <a:latin typeface="Times New Roman" panose="02020603050405020304" pitchFamily="18" charset="0"/>
                <a:cs typeface="Times New Roman" panose="02020603050405020304" pitchFamily="18" charset="0"/>
              </a:rPr>
              <a:t>Perform routine backups of data and codebase.   </a:t>
            </a:r>
          </a:p>
          <a:p>
            <a:pPr>
              <a:buFont typeface="+mj-lt"/>
              <a:buAutoNum type="arabicPeriod"/>
            </a:pPr>
            <a:r>
              <a:rPr lang="en-US" dirty="0">
                <a:latin typeface="Times New Roman" panose="02020603050405020304" pitchFamily="18" charset="0"/>
                <a:cs typeface="Times New Roman" panose="02020603050405020304" pitchFamily="18" charset="0"/>
              </a:rPr>
              <a:t>Review and update documentation as needed.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Monthly Tasks:</a:t>
            </a:r>
          </a:p>
          <a:p>
            <a:pPr>
              <a:buFont typeface="+mj-lt"/>
              <a:buAutoNum type="arabicPeriod"/>
            </a:pPr>
            <a:r>
              <a:rPr lang="en-US" dirty="0">
                <a:latin typeface="Times New Roman" panose="02020603050405020304" pitchFamily="18" charset="0"/>
                <a:cs typeface="Times New Roman" panose="02020603050405020304" pitchFamily="18" charset="0"/>
              </a:rPr>
              <a:t>Plan and schedule minor updates or improvements based on user feedback. </a:t>
            </a:r>
          </a:p>
        </p:txBody>
      </p:sp>
    </p:spTree>
    <p:extLst>
      <p:ext uri="{BB962C8B-B14F-4D97-AF65-F5344CB8AC3E}">
        <p14:creationId xmlns:p14="http://schemas.microsoft.com/office/powerpoint/2010/main" val="207230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98A35-B109-5E5D-647D-C28C72B89C6F}"/>
              </a:ext>
            </a:extLst>
          </p:cNvPr>
          <p:cNvSpPr>
            <a:spLocks noGrp="1"/>
          </p:cNvSpPr>
          <p:nvPr>
            <p:ph idx="1"/>
          </p:nvPr>
        </p:nvSpPr>
        <p:spPr>
          <a:xfrm>
            <a:off x="677334" y="667692"/>
            <a:ext cx="8596668" cy="388077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Quarterly Tasks:   </a:t>
            </a:r>
          </a:p>
          <a:p>
            <a:pPr>
              <a:buFont typeface="+mj-lt"/>
              <a:buAutoNum type="arabicPeriod"/>
            </a:pPr>
            <a:r>
              <a:rPr lang="en-US" dirty="0">
                <a:latin typeface="Times New Roman" panose="02020603050405020304" pitchFamily="18" charset="0"/>
                <a:cs typeface="Times New Roman" panose="02020603050405020304" pitchFamily="18" charset="0"/>
              </a:rPr>
              <a:t>Conduct a thorough code review to identify areas for optimization and improvements. </a:t>
            </a:r>
          </a:p>
          <a:p>
            <a:pPr>
              <a:buFont typeface="+mj-lt"/>
              <a:buAutoNum type="arabicPeriod"/>
            </a:pPr>
            <a:r>
              <a:rPr lang="en-US" dirty="0">
                <a:latin typeface="Times New Roman" panose="02020603050405020304" pitchFamily="18" charset="0"/>
                <a:cs typeface="Times New Roman" panose="02020603050405020304" pitchFamily="18" charset="0"/>
              </a:rPr>
              <a:t>Perform a security audit to identify and address vulnerabilities.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Annual Tasks:</a:t>
            </a:r>
          </a:p>
          <a:p>
            <a:pPr>
              <a:buFont typeface="+mj-lt"/>
              <a:buAutoNum type="arabicPeriod"/>
            </a:pPr>
            <a:r>
              <a:rPr lang="en-US" dirty="0">
                <a:latin typeface="Times New Roman" panose="02020603050405020304" pitchFamily="18" charset="0"/>
                <a:cs typeface="Times New Roman" panose="02020603050405020304" pitchFamily="18" charset="0"/>
              </a:rPr>
              <a:t>Evaluate the need for major updates, including adding support for new algorithms.   </a:t>
            </a:r>
          </a:p>
          <a:p>
            <a:pPr>
              <a:buFont typeface="+mj-lt"/>
              <a:buAutoNum type="arabicPeriod"/>
            </a:pPr>
            <a:r>
              <a:rPr lang="en-US" dirty="0">
                <a:latin typeface="Times New Roman" panose="02020603050405020304" pitchFamily="18" charset="0"/>
                <a:cs typeface="Times New Roman" panose="02020603050405020304" pitchFamily="18" charset="0"/>
              </a:rPr>
              <a:t>Review and update the visualizer's user interface and design.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54296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6C49-B79D-4C82-E951-2C09C0195E36}"/>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47AD6330-446B-90D7-C05D-46B5461172C9}"/>
              </a:ext>
            </a:extLst>
          </p:cNvPr>
          <p:cNvSpPr>
            <a:spLocks noGrp="1"/>
          </p:cNvSpPr>
          <p:nvPr>
            <p:ph idx="1"/>
          </p:nvPr>
        </p:nvSpPr>
        <p:spPr>
          <a:xfrm>
            <a:off x="677334" y="2160589"/>
            <a:ext cx="8596668" cy="3017901"/>
          </a:xfrm>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Our Team:</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Our talented team at Algorithm Visualizer is comprised of BE computer Engineering Students. We are passionate about creating the best tools for learning algorithms.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About Us: </a:t>
            </a:r>
          </a:p>
          <a:p>
            <a:pPr marL="0" indent="0">
              <a:buNone/>
            </a:pPr>
            <a:r>
              <a:rPr lang="en-US" dirty="0">
                <a:latin typeface="Times New Roman" panose="02020603050405020304" pitchFamily="18" charset="0"/>
                <a:cs typeface="Times New Roman" panose="02020603050405020304" pitchFamily="18" charset="0"/>
              </a:rPr>
              <a:t>Algorithm Visualizer is a leading educational technology dedicated to simplifying the learning of algorithms. We believe that anyone, regardless of their background, can learn algorithms through visual and interactive experiences. Our mission is to make learning these critical concepts enjoyable and accessible to everyone.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62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5B584-F425-C2FA-9336-178BA96F2BF6}"/>
              </a:ext>
            </a:extLst>
          </p:cNvPr>
          <p:cNvSpPr>
            <a:spLocks noGrp="1"/>
          </p:cNvSpPr>
          <p:nvPr>
            <p:ph idx="1"/>
          </p:nvPr>
        </p:nvSpPr>
        <p:spPr>
          <a:xfrm>
            <a:off x="677334" y="770329"/>
            <a:ext cx="8596668" cy="3880773"/>
          </a:xfrm>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Why Us:</a:t>
            </a:r>
          </a:p>
          <a:p>
            <a:pPr>
              <a:buFont typeface="+mj-lt"/>
              <a:buAutoNum type="arabicPeriod"/>
            </a:pPr>
            <a:r>
              <a:rPr lang="en-US" dirty="0">
                <a:latin typeface="Times New Roman" panose="02020603050405020304" pitchFamily="18" charset="0"/>
                <a:cs typeface="Times New Roman" panose="02020603050405020304" pitchFamily="18" charset="0"/>
              </a:rPr>
              <a:t>Innovative Approach: We bring a unique perspective to understanding and teaching algorithms. Our visualization tools make complex concepts (easy) accessible to learners of all levels.</a:t>
            </a:r>
          </a:p>
          <a:p>
            <a:pPr>
              <a:buFont typeface="+mj-lt"/>
              <a:buAutoNum type="arabicPeriod"/>
            </a:pPr>
            <a:r>
              <a:rPr lang="en-US" dirty="0">
                <a:latin typeface="Times New Roman" panose="02020603050405020304" pitchFamily="18" charset="0"/>
                <a:cs typeface="Times New Roman" panose="02020603050405020304" pitchFamily="18" charset="0"/>
              </a:rPr>
              <a:t>Interactive Learning: Our platform offers an engaging and interactive way to grasp algorithms. </a:t>
            </a:r>
          </a:p>
          <a:p>
            <a:pPr>
              <a:buFont typeface="+mj-lt"/>
              <a:buAutoNum type="arabicPeriod"/>
            </a:pPr>
            <a:r>
              <a:rPr lang="en-US" dirty="0">
                <a:latin typeface="Times New Roman" panose="02020603050405020304" pitchFamily="18" charset="0"/>
                <a:cs typeface="Times New Roman" panose="02020603050405020304" pitchFamily="18" charset="0"/>
              </a:rPr>
              <a:t>Diverse Library: We cover a wide range of algorithms, from the basics to the most advanced. Whether you're a beginner or an expert, we have something to offer.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4550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40</TotalTime>
  <Words>642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Algorithm Visualizer</vt:lpstr>
      <vt:lpstr>Introduction</vt:lpstr>
      <vt:lpstr>Objectives</vt:lpstr>
      <vt:lpstr>Our Process</vt:lpstr>
      <vt:lpstr>Scope of Services</vt:lpstr>
      <vt:lpstr>Cleaning Service Schedule</vt:lpstr>
      <vt:lpstr>PowerPoint Presentation</vt:lpstr>
      <vt:lpstr>Overview</vt:lpstr>
      <vt:lpstr>PowerPoint Presentation</vt:lpstr>
      <vt:lpstr>Our Past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Visualizer</dc:title>
  <dc:creator>Sanjivani Dhande</dc:creator>
  <cp:lastModifiedBy>Sanjivani Dhande</cp:lastModifiedBy>
  <cp:revision>3</cp:revision>
  <dcterms:created xsi:type="dcterms:W3CDTF">2023-11-05T18:55:53Z</dcterms:created>
  <dcterms:modified xsi:type="dcterms:W3CDTF">2023-11-05T19:42:51Z</dcterms:modified>
</cp:coreProperties>
</file>