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LevelEditar el estilo de texto del patrón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12/13/16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B78AE10-858B-4A16-8522-F00FC569DFC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12/13/16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BF70010-9FDB-4442-A729-9384027F8CB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MetnumBall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Estimación del winrate a partir de las estadísticas oficiales de la NBA usando cuadrados mínimos lineales.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Creación de métricas propias.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Comparación con Four Factors y PER.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Comparativa con Four Factors y 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Imagen 3" descr=""/>
          <p:cNvPicPr/>
          <p:nvPr/>
        </p:nvPicPr>
        <p:blipFill>
          <a:blip r:embed="rId1"/>
          <a:stretch/>
        </p:blipFill>
        <p:spPr>
          <a:xfrm>
            <a:off x="0" y="1918440"/>
            <a:ext cx="6257160" cy="4523760"/>
          </a:xfrm>
          <a:prstGeom prst="rect">
            <a:avLst/>
          </a:prstGeom>
          <a:ln>
            <a:noFill/>
          </a:ln>
        </p:spPr>
      </p:pic>
      <p:pic>
        <p:nvPicPr>
          <p:cNvPr id="103" name="Imagen 4" descr=""/>
          <p:cNvPicPr/>
          <p:nvPr/>
        </p:nvPicPr>
        <p:blipFill>
          <a:blip r:embed="rId2"/>
          <a:stretch/>
        </p:blipFill>
        <p:spPr>
          <a:xfrm>
            <a:off x="5671800" y="1918440"/>
            <a:ext cx="6519960" cy="452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Cuadrados mínimos lineales (CML)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técnica de cuadrados mínimos lineales se utiliza para calcular, dentro de una familia de funciones, cual es la que mejor aproxima a un conjunto de puntos (x1,y1)..(xm,ym).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Métricas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WinRate: Es la métrica más simple, se calcula winrate = #Victorias/#Partidos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 Factors:  Consiste en ponderar las estadísticas Shooting, Turnovers, Rebounding, Free throws del equipo para obtenerla.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Player Eﬃciency Rate (PER):  Es una métrica calculada con las estadísticas de los jugadores y algunas del equipo. La misma fue desarrollada por ESPN y se concentra mucho en estadísticas ofensivas.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Nuestras métricas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Métrica basadas en el equipo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un subconjunto de estadísticas:  Se eligieron las 9 estadísticas que mostraron gráficamente mayor covarianza con el winrate.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todas las estadísticas: Se observó experimentalmente que usar todas las estadísticas disponibles para un equipo el resultado era mejor (menor ECM).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Métricas basadas en los jugadores: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eligieron estadísticas defensivas para de ésta manera contrastar con las estadísticas ofensivas elegidas para el cálculo de PER.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Mé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eq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uip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un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onj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adí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40080" y="1828800"/>
            <a:ext cx="10424160" cy="4347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Elegimos las siguientes estadísticas: 2P%, 3P%, FG%, P/G%, DR, 2PA%, FGA%, AA% y PA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Imagen 3" descr=""/>
          <p:cNvPicPr/>
          <p:nvPr/>
        </p:nvPicPr>
        <p:blipFill>
          <a:blip r:embed="rId1"/>
          <a:stretch/>
        </p:blipFill>
        <p:spPr>
          <a:xfrm>
            <a:off x="6858000" y="3291840"/>
            <a:ext cx="3211920" cy="2408760"/>
          </a:xfrm>
          <a:prstGeom prst="rect">
            <a:avLst/>
          </a:prstGeom>
          <a:ln>
            <a:noFill/>
          </a:ln>
        </p:spPr>
      </p:pic>
      <p:pic>
        <p:nvPicPr>
          <p:cNvPr id="89" name="Imagen 11" descr=""/>
          <p:cNvPicPr/>
          <p:nvPr/>
        </p:nvPicPr>
        <p:blipFill>
          <a:blip r:embed="rId2"/>
          <a:stretch/>
        </p:blipFill>
        <p:spPr>
          <a:xfrm>
            <a:off x="1737360" y="3291840"/>
            <a:ext cx="3108960" cy="2331360"/>
          </a:xfrm>
          <a:prstGeom prst="rect">
            <a:avLst/>
          </a:prstGeom>
          <a:ln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2834640" y="566928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8138160" y="5760720"/>
            <a:ext cx="109728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2PA%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Métrica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equipos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usando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todas las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estadístic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Comparación entre subconjunto y todas las estadísticas: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 ECM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Elección del parámetro de entrenamiento: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 gráfico de ECM por años.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Resultados de la métrica de equipo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Insertar Gráfico de resultado de una temporada.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Insertar Four Factors y PER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Métrica de jugadores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Comparación con PER: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Mencionar las estadísticas usadas por PER y por nosotros.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Explicar la métrica (promedio de jugadores y fila de cml por jugador promedio)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Elección del parámetro de entrenamiento: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 gráfico de ECM por años. Justificar elección.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Resultados de la métrica de Jugadores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 de la aproximación de una temporada: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0" name="Imagen 3" descr=""/>
          <p:cNvPicPr/>
          <p:nvPr/>
        </p:nvPicPr>
        <p:blipFill>
          <a:blip r:embed="rId1"/>
          <a:stretch/>
        </p:blipFill>
        <p:spPr>
          <a:xfrm>
            <a:off x="1718280" y="2287800"/>
            <a:ext cx="9243720" cy="456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LibreOffice/5.1.4.2$Linux_X86_64 LibreOffice_project/10m0$Build-2</Application>
  <Words>388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2016-12-12T22:34:32Z</dcterms:created>
  <dc:creator>Agustín Gallardo</dc:creator>
  <dc:description/>
  <dc:language>en-US</dc:language>
  <cp:lastModifiedBy/>
  <dcterms:modified xsi:type="dcterms:W3CDTF">2016-12-13T17:09:09Z</dcterms:modified>
  <cp:revision>7</cp:revision>
  <dc:subject/>
  <dc:title>MetnumBall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