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the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text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MetnumBall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Estimación del winrate a partir de las estadísticas oficiales de la NBA usando cuadrados mínimos lineales.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Creación de métricas propias.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Comparación con Four Factors y PER.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Resultados de la métrica de Jugadores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Resultado de la aproximación de una temporada: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Imagen 3" descr=""/>
          <p:cNvPicPr/>
          <p:nvPr/>
        </p:nvPicPr>
        <p:blipFill>
          <a:blip r:embed="rId1"/>
          <a:stretch/>
        </p:blipFill>
        <p:spPr>
          <a:xfrm>
            <a:off x="1718280" y="2287800"/>
            <a:ext cx="9243360" cy="4569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Comparativa con Four Factors y PER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8" name="Imagen 3" descr=""/>
          <p:cNvPicPr/>
          <p:nvPr/>
        </p:nvPicPr>
        <p:blipFill>
          <a:blip r:embed="rId1"/>
          <a:stretch/>
        </p:blipFill>
        <p:spPr>
          <a:xfrm>
            <a:off x="0" y="1918440"/>
            <a:ext cx="6256800" cy="4523400"/>
          </a:xfrm>
          <a:prstGeom prst="rect">
            <a:avLst/>
          </a:prstGeom>
          <a:ln>
            <a:noFill/>
          </a:ln>
        </p:spPr>
      </p:pic>
      <p:pic>
        <p:nvPicPr>
          <p:cNvPr id="109" name="Imagen 4" descr=""/>
          <p:cNvPicPr/>
          <p:nvPr/>
        </p:nvPicPr>
        <p:blipFill>
          <a:blip r:embed="rId2"/>
          <a:stretch/>
        </p:blipFill>
        <p:spPr>
          <a:xfrm>
            <a:off x="5671800" y="1918440"/>
            <a:ext cx="6519600" cy="4523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Cuadrados mínimos lineales (CML)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 técnica de cuadrados mínimos lineales se utiliza para calcular, dentro de una familia de funciones, cual es la que mejor aproxima a un conjunto de puntos (x1,y1)..(xm,ym).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Métricas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WinRate: Es la métrica más simple, se calcula winrate = #Victorias/#Partidos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 Factors:  Consiste en ponderar las estadísticas Shooting, Turnovers, Rebounding, Free throws del equipo para obtenerla.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Player Eﬃciency Rate (PER):  Es una métrica calculada con las estadísticas de los jugadores y algunas del equipo. La misma fue desarrollada por ESPN y se concentra mucho en estadísticas ofensivas.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Nuestras métricas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Métrica basadas en el equipo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Usando un subconjunto de estadísticas:  Se eligieron las 9 estadísticas que mostraron gráficamente mayor covarianza con el winrate.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Usando todas las estadísticas: Se observó experimentalmente que usar todas las estadísticas disponibles para un equipo el resultado era mejor (menor ECM).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Métricas basadas en los jugadores: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 eligieron estadísticas defensivas para de ésta manera contrastar con las estadísticas ofensivas elegidas para el cálculo de PER.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Métrica de equipo usando un subconjunto de  estadísticas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640080" y="1828800"/>
            <a:ext cx="10423800" cy="434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Elegimos las siguientes estadísticas: 2P%, 3P%, FG%, P/G%, DR, 2PA%, FGA%, AA% y PA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Imagen 3" descr=""/>
          <p:cNvPicPr/>
          <p:nvPr/>
        </p:nvPicPr>
        <p:blipFill>
          <a:blip r:embed="rId1"/>
          <a:stretch/>
        </p:blipFill>
        <p:spPr>
          <a:xfrm>
            <a:off x="6858000" y="3291840"/>
            <a:ext cx="3211560" cy="2408400"/>
          </a:xfrm>
          <a:prstGeom prst="rect">
            <a:avLst/>
          </a:prstGeom>
          <a:ln>
            <a:noFill/>
          </a:ln>
        </p:spPr>
      </p:pic>
      <p:pic>
        <p:nvPicPr>
          <p:cNvPr id="83" name="Imagen 11" descr=""/>
          <p:cNvPicPr/>
          <p:nvPr/>
        </p:nvPicPr>
        <p:blipFill>
          <a:blip r:embed="rId2"/>
          <a:stretch/>
        </p:blipFill>
        <p:spPr>
          <a:xfrm>
            <a:off x="1737360" y="3291840"/>
            <a:ext cx="3108600" cy="2331000"/>
          </a:xfrm>
          <a:prstGeom prst="rect">
            <a:avLst/>
          </a:prstGeom>
          <a:ln>
            <a:noFill/>
          </a:ln>
        </p:spPr>
      </p:pic>
      <p:sp>
        <p:nvSpPr>
          <p:cNvPr id="84" name="CustomShape 3"/>
          <p:cNvSpPr/>
          <p:nvPr/>
        </p:nvSpPr>
        <p:spPr>
          <a:xfrm>
            <a:off x="2834640" y="5669280"/>
            <a:ext cx="2285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Points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8138160" y="5760720"/>
            <a:ext cx="109692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2PA%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Comparación de métricas de equipos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Elección del parámetro de entrenamiento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1463040" y="3200400"/>
            <a:ext cx="3518640" cy="2651760"/>
          </a:xfrm>
          <a:prstGeom prst="rect">
            <a:avLst/>
          </a:prstGeom>
          <a:ln>
            <a:noFill/>
          </a:ln>
        </p:spPr>
      </p:pic>
      <p:sp>
        <p:nvSpPr>
          <p:cNvPr id="89" name="TextShape 3"/>
          <p:cNvSpPr txBox="1"/>
          <p:nvPr/>
        </p:nvSpPr>
        <p:spPr>
          <a:xfrm>
            <a:off x="1231920" y="5780160"/>
            <a:ext cx="40716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Temporadas de entrenamiento usadas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TextShape 4"/>
          <p:cNvSpPr txBox="1"/>
          <p:nvPr/>
        </p:nvSpPr>
        <p:spPr>
          <a:xfrm>
            <a:off x="838080" y="4297680"/>
            <a:ext cx="68832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ECM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TextShape 5"/>
          <p:cNvSpPr txBox="1"/>
          <p:nvPr/>
        </p:nvSpPr>
        <p:spPr>
          <a:xfrm>
            <a:off x="1828800" y="3036960"/>
            <a:ext cx="30337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Subconjunto de estadísticas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2"/>
          <a:stretch/>
        </p:blipFill>
        <p:spPr>
          <a:xfrm rot="600">
            <a:off x="6035040" y="3292200"/>
            <a:ext cx="4908960" cy="2426760"/>
          </a:xfrm>
          <a:prstGeom prst="rect">
            <a:avLst/>
          </a:prstGeom>
          <a:ln>
            <a:noFill/>
          </a:ln>
        </p:spPr>
      </p:pic>
      <p:sp>
        <p:nvSpPr>
          <p:cNvPr id="93" name="TextShape 6"/>
          <p:cNvSpPr txBox="1"/>
          <p:nvPr/>
        </p:nvSpPr>
        <p:spPr>
          <a:xfrm>
            <a:off x="7187760" y="3036960"/>
            <a:ext cx="24134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Todas las estadísticas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TextShape 7"/>
          <p:cNvSpPr txBox="1"/>
          <p:nvPr/>
        </p:nvSpPr>
        <p:spPr>
          <a:xfrm>
            <a:off x="6400800" y="5780160"/>
            <a:ext cx="40716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Temporadas de entrenamiento usadas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TextShape 8"/>
          <p:cNvSpPr txBox="1"/>
          <p:nvPr/>
        </p:nvSpPr>
        <p:spPr>
          <a:xfrm>
            <a:off x="5760720" y="4297680"/>
            <a:ext cx="6883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ECM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Resultados de la métrica de equipo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1554480" y="1549800"/>
            <a:ext cx="8483760" cy="4393800"/>
          </a:xfrm>
          <a:prstGeom prst="rect">
            <a:avLst/>
          </a:prstGeom>
          <a:ln>
            <a:noFill/>
          </a:ln>
        </p:spPr>
      </p:pic>
      <p:sp>
        <p:nvSpPr>
          <p:cNvPr id="99" name="TextShape 3"/>
          <p:cNvSpPr txBox="1"/>
          <p:nvPr/>
        </p:nvSpPr>
        <p:spPr>
          <a:xfrm>
            <a:off x="4875840" y="6035040"/>
            <a:ext cx="18907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Temporada 1999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Métrica de jugadores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900000" y="1554480"/>
            <a:ext cx="9707040" cy="370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Comparación con PER: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Estadísticas usadas: Deffensive Rebounds, Steals, Blocks, Turnovers y Personal Fouls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Dado que se busca predecir los resultados del equipo decidimos condensar los valores obtenidos de los jugadores realizando un promedio de los mismos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Elección del parámetro de entrenamiento: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8823240" y="4343400"/>
            <a:ext cx="2972520" cy="2240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Application>LibreOffice/5.1.4.2$Linux_X86_64 LibreOffice_project/10m0$Build-2</Application>
  <Words>388</Words>
  <Paragraphs>46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2016-12-12T22:34:32Z</dcterms:created>
  <dc:creator>Agustín Gallardo</dc:creator>
  <dc:description/>
  <dc:language>en-US</dc:language>
  <cp:lastModifiedBy/>
  <dcterms:modified xsi:type="dcterms:W3CDTF">2016-12-13T23:42:58Z</dcterms:modified>
  <cp:revision>10</cp:revision>
  <dc:subject/>
  <dc:title>MetnumBall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