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3" r:id="rId2"/>
    <p:sldId id="512" r:id="rId3"/>
    <p:sldId id="398" r:id="rId4"/>
    <p:sldId id="513" r:id="rId5"/>
    <p:sldId id="514" r:id="rId6"/>
    <p:sldId id="405" r:id="rId7"/>
    <p:sldId id="386" r:id="rId8"/>
  </p:sldIdLst>
  <p:sldSz cx="12192000" cy="6858000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5" pos="7308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1"/>
    <a:srgbClr val="30B0AD"/>
    <a:srgbClr val="FBB900"/>
    <a:srgbClr val="C7007E"/>
    <a:srgbClr val="A2C510"/>
    <a:srgbClr val="FFFFFF"/>
    <a:srgbClr val="FB53EB"/>
    <a:srgbClr val="FFFFCC"/>
    <a:srgbClr val="E6DCCD"/>
    <a:srgbClr val="056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7" autoAdjust="0"/>
    <p:restoredTop sz="96491" autoAdjust="0"/>
  </p:normalViewPr>
  <p:slideViewPr>
    <p:cSldViewPr>
      <p:cViewPr>
        <p:scale>
          <a:sx n="125" d="100"/>
          <a:sy n="125" d="100"/>
        </p:scale>
        <p:origin x="-1854" y="756"/>
      </p:cViewPr>
      <p:guideLst>
        <p:guide orient="horz" pos="861"/>
        <p:guide pos="393"/>
        <p:guide pos="7308"/>
        <p:guide orient="horz" pos="618"/>
      </p:guideLst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420"/>
    </p:cViewPr>
  </p:sorterViewPr>
  <p:notesViewPr>
    <p:cSldViewPr>
      <p:cViewPr varScale="1">
        <p:scale>
          <a:sx n="158" d="100"/>
          <a:sy n="158" d="100"/>
        </p:scale>
        <p:origin x="6880" y="22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A8EB4-988F-4E76-9A0F-0DDE00041C6F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114F9BE-2E89-4AA6-988A-144256FB6A8F}">
      <dgm:prSet phldrT="[Text]" custT="1"/>
      <dgm:spPr>
        <a:solidFill>
          <a:srgbClr val="A2C510"/>
        </a:solidFill>
        <a:ln>
          <a:solidFill>
            <a:srgbClr val="A2C51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600" dirty="0">
              <a:latin typeface="Normetica A" pitchFamily="50" charset="0"/>
            </a:rPr>
            <a:t>FB</a:t>
          </a:r>
          <a:r>
            <a:rPr lang="de-DE" sz="1600" spc="-300" dirty="0">
              <a:latin typeface="Normetica A" pitchFamily="50" charset="0"/>
            </a:rPr>
            <a:t> 1</a:t>
          </a:r>
          <a:r>
            <a:rPr lang="de-DE" sz="1600" dirty="0">
              <a:latin typeface="Normetica A" pitchFamily="50" charset="0"/>
            </a:rPr>
            <a:t>:</a:t>
          </a:r>
        </a:p>
        <a:p>
          <a:pPr>
            <a:lnSpc>
              <a:spcPct val="100000"/>
            </a:lnSpc>
          </a:pPr>
          <a:r>
            <a:rPr lang="de-DE" sz="1600" dirty="0">
              <a:latin typeface="Normetica A" pitchFamily="50" charset="0"/>
            </a:rPr>
            <a:t>CAMPUS</a:t>
          </a:r>
          <a:r>
            <a:rPr lang="de-DE" sz="1600" spc="-300" dirty="0">
              <a:latin typeface="Normetica A" pitchFamily="50" charset="0"/>
            </a:rPr>
            <a:t> </a:t>
          </a:r>
          <a:r>
            <a:rPr lang="de-DE" sz="1600" dirty="0">
              <a:latin typeface="Normetica A" pitchFamily="50" charset="0"/>
            </a:rPr>
            <a:t>BOTTROP</a:t>
          </a:r>
        </a:p>
      </dgm:t>
    </dgm:pt>
    <dgm:pt modelId="{7A465E6B-17D0-4984-942E-D51896DBBF3C}" type="parTrans" cxnId="{69AE25BC-25E8-470A-976F-1C61DFEAC615}">
      <dgm:prSet/>
      <dgm:spPr/>
      <dgm:t>
        <a:bodyPr/>
        <a:lstStyle/>
        <a:p>
          <a:endParaRPr lang="de-DE"/>
        </a:p>
      </dgm:t>
    </dgm:pt>
    <dgm:pt modelId="{BA88EB46-DCCA-46B5-90FE-ED1E8C945A0B}" type="sibTrans" cxnId="{69AE25BC-25E8-470A-976F-1C61DFEAC615}">
      <dgm:prSet/>
      <dgm:spPr/>
      <dgm:t>
        <a:bodyPr/>
        <a:lstStyle/>
        <a:p>
          <a:endParaRPr lang="de-DE"/>
        </a:p>
      </dgm:t>
    </dgm:pt>
    <dgm:pt modelId="{6CE30C55-06AE-4132-BC85-D52E052CF34F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Informatik</a:t>
          </a:r>
        </a:p>
      </dgm:t>
    </dgm:pt>
    <dgm:pt modelId="{8482B572-C6A5-45C0-88CA-AAF620437D4E}" type="parTrans" cxnId="{EF6F2979-DD40-4DC6-A4A9-317ED577B61E}">
      <dgm:prSet/>
      <dgm:spPr/>
      <dgm:t>
        <a:bodyPr/>
        <a:lstStyle/>
        <a:p>
          <a:endParaRPr lang="de-DE"/>
        </a:p>
      </dgm:t>
    </dgm:pt>
    <dgm:pt modelId="{4F54C85F-56AC-46EC-92C5-CD4F552D6AEB}" type="sibTrans" cxnId="{EF6F2979-DD40-4DC6-A4A9-317ED577B61E}">
      <dgm:prSet/>
      <dgm:spPr/>
      <dgm:t>
        <a:bodyPr/>
        <a:lstStyle/>
        <a:p>
          <a:endParaRPr lang="de-DE"/>
        </a:p>
      </dgm:t>
    </dgm:pt>
    <dgm:pt modelId="{8182551A-E999-42AE-B037-218B8A2176A3}">
      <dgm:prSet phldrT="[Text]" custT="1"/>
      <dgm:spPr>
        <a:solidFill>
          <a:srgbClr val="C7007E"/>
        </a:solidFill>
        <a:ln>
          <a:solidFill>
            <a:srgbClr val="C7007E"/>
          </a:solidFill>
        </a:ln>
      </dgm:spPr>
      <dgm:t>
        <a:bodyPr/>
        <a:lstStyle/>
        <a:p>
          <a:r>
            <a:rPr lang="de-DE" sz="1600" dirty="0">
              <a:latin typeface="Normetica A" pitchFamily="50" charset="0"/>
            </a:rPr>
            <a:t>FB</a:t>
          </a:r>
          <a:r>
            <a:rPr lang="de-DE" sz="1600" spc="-300" dirty="0">
              <a:latin typeface="Normetica A" pitchFamily="50" charset="0"/>
            </a:rPr>
            <a:t> </a:t>
          </a:r>
          <a:r>
            <a:rPr lang="de-DE" sz="1600" dirty="0">
              <a:latin typeface="Normetica A" pitchFamily="50" charset="0"/>
            </a:rPr>
            <a:t>2:</a:t>
          </a:r>
        </a:p>
        <a:p>
          <a:r>
            <a:rPr lang="de-DE" sz="1600" dirty="0">
              <a:latin typeface="Normetica A" pitchFamily="50" charset="0"/>
            </a:rPr>
            <a:t>CAMPUS</a:t>
          </a:r>
          <a:r>
            <a:rPr lang="de-DE" sz="1600" spc="-300" dirty="0">
              <a:latin typeface="Normetica A" pitchFamily="50" charset="0"/>
            </a:rPr>
            <a:t> </a:t>
          </a:r>
          <a:r>
            <a:rPr lang="de-DE" sz="1600" dirty="0">
              <a:latin typeface="Normetica A" pitchFamily="50" charset="0"/>
            </a:rPr>
            <a:t>MÜLHEIM</a:t>
          </a:r>
        </a:p>
      </dgm:t>
    </dgm:pt>
    <dgm:pt modelId="{E1EE1734-C7E1-4B39-A090-73F0CF3BFE1F}" type="parTrans" cxnId="{F77406C2-9123-4452-BAE7-0F4DE05546BA}">
      <dgm:prSet/>
      <dgm:spPr/>
      <dgm:t>
        <a:bodyPr/>
        <a:lstStyle/>
        <a:p>
          <a:endParaRPr lang="de-DE"/>
        </a:p>
      </dgm:t>
    </dgm:pt>
    <dgm:pt modelId="{5DE3B167-E188-4CBB-839F-9AD89970C4C6}" type="sibTrans" cxnId="{F77406C2-9123-4452-BAE7-0F4DE05546BA}">
      <dgm:prSet/>
      <dgm:spPr/>
      <dgm:t>
        <a:bodyPr/>
        <a:lstStyle/>
        <a:p>
          <a:endParaRPr lang="de-DE"/>
        </a:p>
      </dgm:t>
    </dgm:pt>
    <dgm:pt modelId="{B0CE292E-8347-4D94-BA2E-F5B564FDC5DF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Wirtschaft</a:t>
          </a:r>
        </a:p>
      </dgm:t>
    </dgm:pt>
    <dgm:pt modelId="{75C18F6E-FAB4-4DB3-9F5F-C41AE47DC2C5}" type="parTrans" cxnId="{3E5F5FD1-8AED-4968-B7FE-A02CFA43487F}">
      <dgm:prSet/>
      <dgm:spPr/>
      <dgm:t>
        <a:bodyPr/>
        <a:lstStyle/>
        <a:p>
          <a:endParaRPr lang="de-DE"/>
        </a:p>
      </dgm:t>
    </dgm:pt>
    <dgm:pt modelId="{ECE3CFF5-E58C-4C21-8136-B4CFAF76EA38}" type="sibTrans" cxnId="{3E5F5FD1-8AED-4968-B7FE-A02CFA43487F}">
      <dgm:prSet/>
      <dgm:spPr/>
      <dgm:t>
        <a:bodyPr/>
        <a:lstStyle/>
        <a:p>
          <a:endParaRPr lang="de-DE"/>
        </a:p>
      </dgm:t>
    </dgm:pt>
    <dgm:pt modelId="{459EDB85-1F09-4A34-A94F-E13069132CE2}">
      <dgm:prSet phldrT="[Text]" custT="1"/>
      <dgm:spPr>
        <a:solidFill>
          <a:srgbClr val="30B0AD"/>
        </a:solidFill>
        <a:ln>
          <a:solidFill>
            <a:srgbClr val="30B0AD"/>
          </a:solidFill>
        </a:ln>
      </dgm:spPr>
      <dgm:t>
        <a:bodyPr/>
        <a:lstStyle/>
        <a:p>
          <a:r>
            <a:rPr lang="de-DE" sz="1800" dirty="0">
              <a:latin typeface="Normetica A" pitchFamily="50" charset="0"/>
            </a:rPr>
            <a:t>FB</a:t>
          </a:r>
          <a:r>
            <a:rPr lang="de-DE" sz="1800" spc="-300" dirty="0">
              <a:latin typeface="Normetica A" pitchFamily="50" charset="0"/>
            </a:rPr>
            <a:t> 4</a:t>
          </a:r>
          <a:r>
            <a:rPr lang="de-DE" sz="1800" dirty="0">
              <a:latin typeface="Normetica A" pitchFamily="50" charset="0"/>
            </a:rPr>
            <a:t>:</a:t>
          </a:r>
        </a:p>
        <a:p>
          <a:r>
            <a:rPr lang="de-DE" sz="1800" dirty="0">
              <a:latin typeface="Normetica A" pitchFamily="50" charset="0"/>
            </a:rPr>
            <a:t>CAMPUS</a:t>
          </a:r>
          <a:r>
            <a:rPr lang="de-DE" sz="1800" spc="-300" dirty="0">
              <a:latin typeface="Normetica A" pitchFamily="50" charset="0"/>
            </a:rPr>
            <a:t> </a:t>
          </a:r>
          <a:r>
            <a:rPr lang="de-DE" sz="1800" dirty="0">
              <a:latin typeface="Normetica A" pitchFamily="50" charset="0"/>
            </a:rPr>
            <a:t>MÜLHEIM</a:t>
          </a:r>
          <a:endParaRPr lang="de-DE" sz="1800" dirty="0">
            <a:latin typeface="Liberation Serif" panose="02020603050405020304" pitchFamily="18" charset="0"/>
          </a:endParaRPr>
        </a:p>
      </dgm:t>
    </dgm:pt>
    <dgm:pt modelId="{01F17D75-2589-4A87-A6ED-4A35B7698743}" type="parTrans" cxnId="{CBECE94B-0E11-4D4A-A61C-B635BFEAEF06}">
      <dgm:prSet/>
      <dgm:spPr/>
      <dgm:t>
        <a:bodyPr/>
        <a:lstStyle/>
        <a:p>
          <a:endParaRPr lang="de-DE"/>
        </a:p>
      </dgm:t>
    </dgm:pt>
    <dgm:pt modelId="{BAAAB891-3991-49FA-8EC9-9C299CBA3665}" type="sibTrans" cxnId="{CBECE94B-0E11-4D4A-A61C-B635BFEAEF06}">
      <dgm:prSet/>
      <dgm:spPr/>
      <dgm:t>
        <a:bodyPr/>
        <a:lstStyle/>
        <a:p>
          <a:endParaRPr lang="de-DE"/>
        </a:p>
      </dgm:t>
    </dgm:pt>
    <dgm:pt modelId="{738C5F0D-04EE-42BC-9EBF-C24966954404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Naturwissenschaften</a:t>
          </a:r>
        </a:p>
      </dgm:t>
    </dgm:pt>
    <dgm:pt modelId="{590DA699-BDB5-45AE-9806-9CFD51022996}" type="parTrans" cxnId="{4616AE53-1846-4916-9912-CA2094D80A28}">
      <dgm:prSet/>
      <dgm:spPr/>
      <dgm:t>
        <a:bodyPr/>
        <a:lstStyle/>
        <a:p>
          <a:endParaRPr lang="de-DE"/>
        </a:p>
      </dgm:t>
    </dgm:pt>
    <dgm:pt modelId="{803DEDAB-AE27-444B-B5E1-1C124E4E4657}" type="sibTrans" cxnId="{4616AE53-1846-4916-9912-CA2094D80A28}">
      <dgm:prSet/>
      <dgm:spPr/>
      <dgm:t>
        <a:bodyPr/>
        <a:lstStyle/>
        <a:p>
          <a:endParaRPr lang="de-DE"/>
        </a:p>
      </dgm:t>
    </dgm:pt>
    <dgm:pt modelId="{3758675A-2732-4784-8437-58654749CA45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Mess- und Sensortechnik</a:t>
          </a:r>
        </a:p>
      </dgm:t>
    </dgm:pt>
    <dgm:pt modelId="{687CE0CD-4334-4012-A2BF-A3887177C4E9}" type="parTrans" cxnId="{978BE00C-04D1-4871-A65C-675869E28C20}">
      <dgm:prSet/>
      <dgm:spPr/>
      <dgm:t>
        <a:bodyPr/>
        <a:lstStyle/>
        <a:p>
          <a:endParaRPr lang="de-DE"/>
        </a:p>
      </dgm:t>
    </dgm:pt>
    <dgm:pt modelId="{D377E5C9-6768-4968-BCD2-C142710B4CDF}" type="sibTrans" cxnId="{978BE00C-04D1-4871-A65C-675869E28C20}">
      <dgm:prSet/>
      <dgm:spPr/>
      <dgm:t>
        <a:bodyPr/>
        <a:lstStyle/>
        <a:p>
          <a:endParaRPr lang="de-DE"/>
        </a:p>
      </dgm:t>
    </dgm:pt>
    <dgm:pt modelId="{93F8BFBB-7D46-4ECF-93CA-667984D1617B}">
      <dgm:prSet phldrT="[Text]" custT="1"/>
      <dgm:spPr>
        <a:solidFill>
          <a:srgbClr val="FBB900"/>
        </a:solidFill>
        <a:ln>
          <a:solidFill>
            <a:srgbClr val="FFC000"/>
          </a:solidFill>
        </a:ln>
      </dgm:spPr>
      <dgm:t>
        <a:bodyPr/>
        <a:lstStyle/>
        <a:p>
          <a:r>
            <a:rPr lang="de-DE" sz="1600" dirty="0">
              <a:latin typeface="Normetica A" pitchFamily="50" charset="0"/>
            </a:rPr>
            <a:t>FB</a:t>
          </a:r>
          <a:r>
            <a:rPr lang="de-DE" sz="1600" spc="-300" dirty="0">
              <a:latin typeface="Normetica A" pitchFamily="50" charset="0"/>
            </a:rPr>
            <a:t> 3</a:t>
          </a:r>
          <a:r>
            <a:rPr lang="de-DE" sz="1600" dirty="0">
              <a:latin typeface="Normetica A" pitchFamily="50" charset="0"/>
            </a:rPr>
            <a:t>:</a:t>
          </a:r>
        </a:p>
        <a:p>
          <a:r>
            <a:rPr lang="de-DE" sz="1600" dirty="0">
              <a:latin typeface="Normetica A" pitchFamily="50" charset="0"/>
            </a:rPr>
            <a:t>CAMPUS</a:t>
          </a:r>
          <a:r>
            <a:rPr lang="de-DE" sz="1600" spc="-300" dirty="0">
              <a:latin typeface="Normetica A" pitchFamily="50" charset="0"/>
            </a:rPr>
            <a:t> </a:t>
          </a:r>
          <a:r>
            <a:rPr lang="de-DE" sz="1600" dirty="0">
              <a:latin typeface="Normetica A" pitchFamily="50" charset="0"/>
            </a:rPr>
            <a:t>MÜLHEIM</a:t>
          </a:r>
        </a:p>
      </dgm:t>
    </dgm:pt>
    <dgm:pt modelId="{A1352590-6FC4-4907-990D-1AF023D800AA}" type="parTrans" cxnId="{C51AE47A-B3DD-420C-8F90-2CAC3EE56AA6}">
      <dgm:prSet/>
      <dgm:spPr/>
      <dgm:t>
        <a:bodyPr/>
        <a:lstStyle/>
        <a:p>
          <a:endParaRPr lang="de-DE"/>
        </a:p>
      </dgm:t>
    </dgm:pt>
    <dgm:pt modelId="{50861EEA-C0B7-479A-85F3-DE640F881797}" type="sibTrans" cxnId="{C51AE47A-B3DD-420C-8F90-2CAC3EE56AA6}">
      <dgm:prSet/>
      <dgm:spPr/>
      <dgm:t>
        <a:bodyPr/>
        <a:lstStyle/>
        <a:p>
          <a:endParaRPr lang="de-DE"/>
        </a:p>
      </dgm:t>
    </dgm:pt>
    <dgm:pt modelId="{39DD6002-5D16-4B9A-8E1D-B214431544DE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Maschinenbau</a:t>
          </a:r>
        </a:p>
      </dgm:t>
    </dgm:pt>
    <dgm:pt modelId="{4EA4FBDD-258A-4A8C-834B-ADC2E7405E67}" type="parTrans" cxnId="{5F562BDD-A13D-43AB-ACD1-3AB78AAD33F4}">
      <dgm:prSet/>
      <dgm:spPr/>
      <dgm:t>
        <a:bodyPr/>
        <a:lstStyle/>
        <a:p>
          <a:endParaRPr lang="de-DE"/>
        </a:p>
      </dgm:t>
    </dgm:pt>
    <dgm:pt modelId="{90D0D7B8-1CD5-4140-8254-4E6C1B7EB12F}" type="sibTrans" cxnId="{5F562BDD-A13D-43AB-ACD1-3AB78AAD33F4}">
      <dgm:prSet/>
      <dgm:spPr/>
      <dgm:t>
        <a:bodyPr/>
        <a:lstStyle/>
        <a:p>
          <a:endParaRPr lang="de-DE"/>
        </a:p>
      </dgm:t>
    </dgm:pt>
    <dgm:pt modelId="{50328B4E-7FBD-4C62-B6FD-C05D341DEC7C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Bauingenieurwesen</a:t>
          </a:r>
        </a:p>
      </dgm:t>
    </dgm:pt>
    <dgm:pt modelId="{0126FF4D-B1C8-46F3-855B-358A3B8DDCF0}" type="parTrans" cxnId="{8CEF2E36-5C4F-4BFB-9C1B-4D093DB1BA98}">
      <dgm:prSet/>
      <dgm:spPr/>
      <dgm:t>
        <a:bodyPr/>
        <a:lstStyle/>
        <a:p>
          <a:endParaRPr lang="de-DE"/>
        </a:p>
      </dgm:t>
    </dgm:pt>
    <dgm:pt modelId="{537B000B-6719-44EC-8330-AEB1BFEB5203}" type="sibTrans" cxnId="{8CEF2E36-5C4F-4BFB-9C1B-4D093DB1BA98}">
      <dgm:prSet/>
      <dgm:spPr/>
      <dgm:t>
        <a:bodyPr/>
        <a:lstStyle/>
        <a:p>
          <a:endParaRPr lang="de-DE"/>
        </a:p>
      </dgm:t>
    </dgm:pt>
    <dgm:pt modelId="{73B15E13-931C-4F8F-A248-900CEFD29750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Positive Computing</a:t>
          </a:r>
        </a:p>
      </dgm:t>
    </dgm:pt>
    <dgm:pt modelId="{FAEC8519-7775-4187-A666-2837BEDED05C}" type="parTrans" cxnId="{4A87A51E-991A-420E-A553-6E93E6986893}">
      <dgm:prSet/>
      <dgm:spPr/>
      <dgm:t>
        <a:bodyPr/>
        <a:lstStyle/>
        <a:p>
          <a:endParaRPr lang="de-DE"/>
        </a:p>
      </dgm:t>
    </dgm:pt>
    <dgm:pt modelId="{09A3FB91-C424-410B-8981-37D978A36ED8}" type="sibTrans" cxnId="{4A87A51E-991A-420E-A553-6E93E6986893}">
      <dgm:prSet/>
      <dgm:spPr/>
      <dgm:t>
        <a:bodyPr/>
        <a:lstStyle/>
        <a:p>
          <a:endParaRPr lang="de-DE"/>
        </a:p>
      </dgm:t>
    </dgm:pt>
    <dgm:pt modelId="{4D0940C7-6C65-4703-B4FF-0F4A63F367A3}">
      <dgm:prSet phldrT="[Text]" custT="1"/>
      <dgm:spPr>
        <a:solidFill>
          <a:schemeClr val="tx2">
            <a:alpha val="90000"/>
          </a:schemeClr>
        </a:solidFill>
        <a:ln>
          <a:solidFill>
            <a:schemeClr val="tx2">
              <a:alpha val="90000"/>
            </a:schemeClr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400" dirty="0">
              <a:solidFill>
                <a:schemeClr val="bg1"/>
              </a:solidFill>
              <a:latin typeface="Liberation Serif" panose="02020603050405020304" pitchFamily="18" charset="0"/>
            </a:rPr>
            <a:t>Energiesysteme und Energiewirtschaft</a:t>
          </a:r>
        </a:p>
      </dgm:t>
    </dgm:pt>
    <dgm:pt modelId="{A93936BC-38B0-484C-90A0-F5CFF70B1ED9}" type="parTrans" cxnId="{5907343E-9311-43A8-9D3A-461471B4D56D}">
      <dgm:prSet/>
      <dgm:spPr/>
      <dgm:t>
        <a:bodyPr/>
        <a:lstStyle/>
        <a:p>
          <a:endParaRPr lang="de-DE"/>
        </a:p>
      </dgm:t>
    </dgm:pt>
    <dgm:pt modelId="{8E470C16-6701-412A-87D6-0BA7A3016709}" type="sibTrans" cxnId="{5907343E-9311-43A8-9D3A-461471B4D56D}">
      <dgm:prSet/>
      <dgm:spPr/>
      <dgm:t>
        <a:bodyPr/>
        <a:lstStyle/>
        <a:p>
          <a:endParaRPr lang="de-DE"/>
        </a:p>
      </dgm:t>
    </dgm:pt>
    <dgm:pt modelId="{93BA76B8-F8B8-47EA-B6BF-CA17C65A598E}" type="pres">
      <dgm:prSet presAssocID="{66DA8EB4-988F-4E76-9A0F-0DDE00041C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BC38CBC-A897-478D-9DF7-B418C3B74DFB}" type="pres">
      <dgm:prSet presAssocID="{6114F9BE-2E89-4AA6-988A-144256FB6A8F}" presName="composite" presStyleCnt="0"/>
      <dgm:spPr/>
    </dgm:pt>
    <dgm:pt modelId="{44F132F9-4C0C-4FCA-ACB3-CDD8E057F122}" type="pres">
      <dgm:prSet presAssocID="{6114F9BE-2E89-4AA6-988A-144256FB6A8F}" presName="parTx" presStyleLbl="alignNode1" presStyleIdx="0" presStyleCnt="4" custLinFactNeighborX="7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DE9947-3C32-475F-B921-E544591A718A}" type="pres">
      <dgm:prSet presAssocID="{6114F9BE-2E89-4AA6-988A-144256FB6A8F}" presName="desTx" presStyleLbl="alignAccFollowNode1" presStyleIdx="0" presStyleCnt="4" custScaleY="86663" custLinFactNeighborY="146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875AC2-DC70-4E03-BEFE-736A0050C02B}" type="pres">
      <dgm:prSet presAssocID="{BA88EB46-DCCA-46B5-90FE-ED1E8C945A0B}" presName="space" presStyleCnt="0"/>
      <dgm:spPr/>
    </dgm:pt>
    <dgm:pt modelId="{578E0C8D-F3FD-492B-973C-621A91319AB4}" type="pres">
      <dgm:prSet presAssocID="{8182551A-E999-42AE-B037-218B8A2176A3}" presName="composite" presStyleCnt="0"/>
      <dgm:spPr/>
    </dgm:pt>
    <dgm:pt modelId="{5B010B7F-0515-4655-A134-53A7ABAE1F17}" type="pres">
      <dgm:prSet presAssocID="{8182551A-E999-42AE-B037-218B8A2176A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2F8EF1-1FD3-4F57-B863-81EA879A51ED}" type="pres">
      <dgm:prSet presAssocID="{8182551A-E999-42AE-B037-218B8A2176A3}" presName="desTx" presStyleLbl="alignAccFollowNode1" presStyleIdx="1" presStyleCnt="4" custScaleY="86663" custLinFactNeighborY="146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4949B5-1875-49B4-A14F-55654C62A747}" type="pres">
      <dgm:prSet presAssocID="{5DE3B167-E188-4CBB-839F-9AD89970C4C6}" presName="space" presStyleCnt="0"/>
      <dgm:spPr/>
    </dgm:pt>
    <dgm:pt modelId="{BC0B3BCB-3FE2-4896-ACFB-00D5B300320C}" type="pres">
      <dgm:prSet presAssocID="{93F8BFBB-7D46-4ECF-93CA-667984D1617B}" presName="composite" presStyleCnt="0"/>
      <dgm:spPr/>
    </dgm:pt>
    <dgm:pt modelId="{AE32CE3E-777E-4B2F-AAFA-3E95C5B5999C}" type="pres">
      <dgm:prSet presAssocID="{93F8BFBB-7D46-4ECF-93CA-667984D1617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40AEA0-07E9-4FB1-BCF1-FEE2D7478B18}" type="pres">
      <dgm:prSet presAssocID="{93F8BFBB-7D46-4ECF-93CA-667984D1617B}" presName="desTx" presStyleLbl="alignAccFollowNode1" presStyleIdx="2" presStyleCnt="4" custScaleY="86663" custLinFactNeighborY="146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8E2209-0FFD-4B62-9A5F-2F2635A0832C}" type="pres">
      <dgm:prSet presAssocID="{50861EEA-C0B7-479A-85F3-DE640F881797}" presName="space" presStyleCnt="0"/>
      <dgm:spPr/>
    </dgm:pt>
    <dgm:pt modelId="{0C7C9F34-3FAA-4FB5-9F66-E45358CC9B3B}" type="pres">
      <dgm:prSet presAssocID="{459EDB85-1F09-4A34-A94F-E13069132CE2}" presName="composite" presStyleCnt="0"/>
      <dgm:spPr/>
    </dgm:pt>
    <dgm:pt modelId="{DAC7006F-CA87-4967-868A-733621BD4E9A}" type="pres">
      <dgm:prSet presAssocID="{459EDB85-1F09-4A34-A94F-E13069132CE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26BB6F-188E-41B6-8C7A-3CA47028C574}" type="pres">
      <dgm:prSet presAssocID="{459EDB85-1F09-4A34-A94F-E13069132CE2}" presName="desTx" presStyleLbl="alignAccFollowNode1" presStyleIdx="3" presStyleCnt="4" custScaleY="86663" custLinFactNeighborY="146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7406C2-9123-4452-BAE7-0F4DE05546BA}" srcId="{66DA8EB4-988F-4E76-9A0F-0DDE00041C6F}" destId="{8182551A-E999-42AE-B037-218B8A2176A3}" srcOrd="1" destOrd="0" parTransId="{E1EE1734-C7E1-4B39-A090-73F0CF3BFE1F}" sibTransId="{5DE3B167-E188-4CBB-839F-9AD89970C4C6}"/>
    <dgm:cxn modelId="{978BE00C-04D1-4871-A65C-675869E28C20}" srcId="{459EDB85-1F09-4A34-A94F-E13069132CE2}" destId="{3758675A-2732-4784-8437-58654749CA45}" srcOrd="1" destOrd="0" parTransId="{687CE0CD-4334-4012-A2BF-A3887177C4E9}" sibTransId="{D377E5C9-6768-4968-BCD2-C142710B4CDF}"/>
    <dgm:cxn modelId="{4F36E999-9170-4EFB-8FC8-576C9435334A}" type="presOf" srcId="{8182551A-E999-42AE-B037-218B8A2176A3}" destId="{5B010B7F-0515-4655-A134-53A7ABAE1F17}" srcOrd="0" destOrd="0" presId="urn:microsoft.com/office/officeart/2005/8/layout/hList1"/>
    <dgm:cxn modelId="{8CEF2E36-5C4F-4BFB-9C1B-4D093DB1BA98}" srcId="{93F8BFBB-7D46-4ECF-93CA-667984D1617B}" destId="{50328B4E-7FBD-4C62-B6FD-C05D341DEC7C}" srcOrd="1" destOrd="0" parTransId="{0126FF4D-B1C8-46F3-855B-358A3B8DDCF0}" sibTransId="{537B000B-6719-44EC-8330-AEB1BFEB5203}"/>
    <dgm:cxn modelId="{E69F7B02-11F9-437A-8EE5-2FDC7BE449D1}" type="presOf" srcId="{50328B4E-7FBD-4C62-B6FD-C05D341DEC7C}" destId="{2540AEA0-07E9-4FB1-BCF1-FEE2D7478B18}" srcOrd="0" destOrd="1" presId="urn:microsoft.com/office/officeart/2005/8/layout/hList1"/>
    <dgm:cxn modelId="{3E5F5FD1-8AED-4968-B7FE-A02CFA43487F}" srcId="{8182551A-E999-42AE-B037-218B8A2176A3}" destId="{B0CE292E-8347-4D94-BA2E-F5B564FDC5DF}" srcOrd="0" destOrd="0" parTransId="{75C18F6E-FAB4-4DB3-9F5F-C41AE47DC2C5}" sibTransId="{ECE3CFF5-E58C-4C21-8136-B4CFAF76EA38}"/>
    <dgm:cxn modelId="{69AE25BC-25E8-470A-976F-1C61DFEAC615}" srcId="{66DA8EB4-988F-4E76-9A0F-0DDE00041C6F}" destId="{6114F9BE-2E89-4AA6-988A-144256FB6A8F}" srcOrd="0" destOrd="0" parTransId="{7A465E6B-17D0-4984-942E-D51896DBBF3C}" sibTransId="{BA88EB46-DCCA-46B5-90FE-ED1E8C945A0B}"/>
    <dgm:cxn modelId="{012DD142-4C44-471E-B797-B315BDA33155}" type="presOf" srcId="{4D0940C7-6C65-4703-B4FF-0F4A63F367A3}" destId="{53DE9947-3C32-475F-B921-E544591A718A}" srcOrd="0" destOrd="1" presId="urn:microsoft.com/office/officeart/2005/8/layout/hList1"/>
    <dgm:cxn modelId="{8F88E8A3-FE49-495C-874E-061AEFA7C7D0}" type="presOf" srcId="{66DA8EB4-988F-4E76-9A0F-0DDE00041C6F}" destId="{93BA76B8-F8B8-47EA-B6BF-CA17C65A598E}" srcOrd="0" destOrd="0" presId="urn:microsoft.com/office/officeart/2005/8/layout/hList1"/>
    <dgm:cxn modelId="{5907343E-9311-43A8-9D3A-461471B4D56D}" srcId="{6114F9BE-2E89-4AA6-988A-144256FB6A8F}" destId="{4D0940C7-6C65-4703-B4FF-0F4A63F367A3}" srcOrd="1" destOrd="0" parTransId="{A93936BC-38B0-484C-90A0-F5CFF70B1ED9}" sibTransId="{8E470C16-6701-412A-87D6-0BA7A3016709}"/>
    <dgm:cxn modelId="{5F562BDD-A13D-43AB-ACD1-3AB78AAD33F4}" srcId="{93F8BFBB-7D46-4ECF-93CA-667984D1617B}" destId="{39DD6002-5D16-4B9A-8E1D-B214431544DE}" srcOrd="0" destOrd="0" parTransId="{4EA4FBDD-258A-4A8C-834B-ADC2E7405E67}" sibTransId="{90D0D7B8-1CD5-4140-8254-4E6C1B7EB12F}"/>
    <dgm:cxn modelId="{1F6D4107-D354-431F-A5F8-FF2CA20CAFDC}" type="presOf" srcId="{93F8BFBB-7D46-4ECF-93CA-667984D1617B}" destId="{AE32CE3E-777E-4B2F-AAFA-3E95C5B5999C}" srcOrd="0" destOrd="0" presId="urn:microsoft.com/office/officeart/2005/8/layout/hList1"/>
    <dgm:cxn modelId="{9408E3C0-62F3-48C2-AF76-D7B0A2C868A8}" type="presOf" srcId="{3758675A-2732-4784-8437-58654749CA45}" destId="{C026BB6F-188E-41B6-8C7A-3CA47028C574}" srcOrd="0" destOrd="1" presId="urn:microsoft.com/office/officeart/2005/8/layout/hList1"/>
    <dgm:cxn modelId="{C7B89468-6CFF-4455-A861-216E8D77E671}" type="presOf" srcId="{6114F9BE-2E89-4AA6-988A-144256FB6A8F}" destId="{44F132F9-4C0C-4FCA-ACB3-CDD8E057F122}" srcOrd="0" destOrd="0" presId="urn:microsoft.com/office/officeart/2005/8/layout/hList1"/>
    <dgm:cxn modelId="{EF6F2979-DD40-4DC6-A4A9-317ED577B61E}" srcId="{6114F9BE-2E89-4AA6-988A-144256FB6A8F}" destId="{6CE30C55-06AE-4132-BC85-D52E052CF34F}" srcOrd="0" destOrd="0" parTransId="{8482B572-C6A5-45C0-88CA-AAF620437D4E}" sibTransId="{4F54C85F-56AC-46EC-92C5-CD4F552D6AEB}"/>
    <dgm:cxn modelId="{9123E9AF-ABFD-463E-8529-3A9E42D3CFC3}" type="presOf" srcId="{738C5F0D-04EE-42BC-9EBF-C24966954404}" destId="{C026BB6F-188E-41B6-8C7A-3CA47028C574}" srcOrd="0" destOrd="0" presId="urn:microsoft.com/office/officeart/2005/8/layout/hList1"/>
    <dgm:cxn modelId="{4A87A51E-991A-420E-A553-6E93E6986893}" srcId="{6114F9BE-2E89-4AA6-988A-144256FB6A8F}" destId="{73B15E13-931C-4F8F-A248-900CEFD29750}" srcOrd="2" destOrd="0" parTransId="{FAEC8519-7775-4187-A666-2837BEDED05C}" sibTransId="{09A3FB91-C424-410B-8981-37D978A36ED8}"/>
    <dgm:cxn modelId="{518886F5-8122-4452-9449-963F26D4A0B8}" type="presOf" srcId="{6CE30C55-06AE-4132-BC85-D52E052CF34F}" destId="{53DE9947-3C32-475F-B921-E544591A718A}" srcOrd="0" destOrd="0" presId="urn:microsoft.com/office/officeart/2005/8/layout/hList1"/>
    <dgm:cxn modelId="{86335E92-DAD1-4D5C-8D5D-DDBFEE35401F}" type="presOf" srcId="{39DD6002-5D16-4B9A-8E1D-B214431544DE}" destId="{2540AEA0-07E9-4FB1-BCF1-FEE2D7478B18}" srcOrd="0" destOrd="0" presId="urn:microsoft.com/office/officeart/2005/8/layout/hList1"/>
    <dgm:cxn modelId="{38CDA74C-05CC-41E2-8B5E-58495FDA0CC3}" type="presOf" srcId="{459EDB85-1F09-4A34-A94F-E13069132CE2}" destId="{DAC7006F-CA87-4967-868A-733621BD4E9A}" srcOrd="0" destOrd="0" presId="urn:microsoft.com/office/officeart/2005/8/layout/hList1"/>
    <dgm:cxn modelId="{4616AE53-1846-4916-9912-CA2094D80A28}" srcId="{459EDB85-1F09-4A34-A94F-E13069132CE2}" destId="{738C5F0D-04EE-42BC-9EBF-C24966954404}" srcOrd="0" destOrd="0" parTransId="{590DA699-BDB5-45AE-9806-9CFD51022996}" sibTransId="{803DEDAB-AE27-444B-B5E1-1C124E4E4657}"/>
    <dgm:cxn modelId="{B52168AF-AC25-4214-8D54-DD9B6A195629}" type="presOf" srcId="{B0CE292E-8347-4D94-BA2E-F5B564FDC5DF}" destId="{452F8EF1-1FD3-4F57-B863-81EA879A51ED}" srcOrd="0" destOrd="0" presId="urn:microsoft.com/office/officeart/2005/8/layout/hList1"/>
    <dgm:cxn modelId="{7A7FC5AD-D2BE-45C5-A398-09A38F2BD51F}" type="presOf" srcId="{73B15E13-931C-4F8F-A248-900CEFD29750}" destId="{53DE9947-3C32-475F-B921-E544591A718A}" srcOrd="0" destOrd="2" presId="urn:microsoft.com/office/officeart/2005/8/layout/hList1"/>
    <dgm:cxn modelId="{C51AE47A-B3DD-420C-8F90-2CAC3EE56AA6}" srcId="{66DA8EB4-988F-4E76-9A0F-0DDE00041C6F}" destId="{93F8BFBB-7D46-4ECF-93CA-667984D1617B}" srcOrd="2" destOrd="0" parTransId="{A1352590-6FC4-4907-990D-1AF023D800AA}" sibTransId="{50861EEA-C0B7-479A-85F3-DE640F881797}"/>
    <dgm:cxn modelId="{CBECE94B-0E11-4D4A-A61C-B635BFEAEF06}" srcId="{66DA8EB4-988F-4E76-9A0F-0DDE00041C6F}" destId="{459EDB85-1F09-4A34-A94F-E13069132CE2}" srcOrd="3" destOrd="0" parTransId="{01F17D75-2589-4A87-A6ED-4A35B7698743}" sibTransId="{BAAAB891-3991-49FA-8EC9-9C299CBA3665}"/>
    <dgm:cxn modelId="{72B485B1-0F5B-4A81-9CE3-C108BE80C009}" type="presParOf" srcId="{93BA76B8-F8B8-47EA-B6BF-CA17C65A598E}" destId="{8BC38CBC-A897-478D-9DF7-B418C3B74DFB}" srcOrd="0" destOrd="0" presId="urn:microsoft.com/office/officeart/2005/8/layout/hList1"/>
    <dgm:cxn modelId="{26941273-B96F-4387-9D2C-3D47722E4BBC}" type="presParOf" srcId="{8BC38CBC-A897-478D-9DF7-B418C3B74DFB}" destId="{44F132F9-4C0C-4FCA-ACB3-CDD8E057F122}" srcOrd="0" destOrd="0" presId="urn:microsoft.com/office/officeart/2005/8/layout/hList1"/>
    <dgm:cxn modelId="{A1624177-A459-4DD2-85E8-0850F01514AB}" type="presParOf" srcId="{8BC38CBC-A897-478D-9DF7-B418C3B74DFB}" destId="{53DE9947-3C32-475F-B921-E544591A718A}" srcOrd="1" destOrd="0" presId="urn:microsoft.com/office/officeart/2005/8/layout/hList1"/>
    <dgm:cxn modelId="{B0F66CC7-49C1-4B05-B78D-0DA30754021A}" type="presParOf" srcId="{93BA76B8-F8B8-47EA-B6BF-CA17C65A598E}" destId="{A9875AC2-DC70-4E03-BEFE-736A0050C02B}" srcOrd="1" destOrd="0" presId="urn:microsoft.com/office/officeart/2005/8/layout/hList1"/>
    <dgm:cxn modelId="{6B429DF6-7CD2-40AB-85CA-79D838B4D307}" type="presParOf" srcId="{93BA76B8-F8B8-47EA-B6BF-CA17C65A598E}" destId="{578E0C8D-F3FD-492B-973C-621A91319AB4}" srcOrd="2" destOrd="0" presId="urn:microsoft.com/office/officeart/2005/8/layout/hList1"/>
    <dgm:cxn modelId="{E50ECBA5-BC26-4F8B-8801-F1212EC1C54A}" type="presParOf" srcId="{578E0C8D-F3FD-492B-973C-621A91319AB4}" destId="{5B010B7F-0515-4655-A134-53A7ABAE1F17}" srcOrd="0" destOrd="0" presId="urn:microsoft.com/office/officeart/2005/8/layout/hList1"/>
    <dgm:cxn modelId="{C1CDD8CB-3AE6-4217-8B6B-39386EDB8C4C}" type="presParOf" srcId="{578E0C8D-F3FD-492B-973C-621A91319AB4}" destId="{452F8EF1-1FD3-4F57-B863-81EA879A51ED}" srcOrd="1" destOrd="0" presId="urn:microsoft.com/office/officeart/2005/8/layout/hList1"/>
    <dgm:cxn modelId="{2360A566-44CF-46D2-96D0-5A9BCE865254}" type="presParOf" srcId="{93BA76B8-F8B8-47EA-B6BF-CA17C65A598E}" destId="{5E4949B5-1875-49B4-A14F-55654C62A747}" srcOrd="3" destOrd="0" presId="urn:microsoft.com/office/officeart/2005/8/layout/hList1"/>
    <dgm:cxn modelId="{A6F68BDE-ACA3-4F89-A94E-ADC4ED8ECAAD}" type="presParOf" srcId="{93BA76B8-F8B8-47EA-B6BF-CA17C65A598E}" destId="{BC0B3BCB-3FE2-4896-ACFB-00D5B300320C}" srcOrd="4" destOrd="0" presId="urn:microsoft.com/office/officeart/2005/8/layout/hList1"/>
    <dgm:cxn modelId="{D7D08CBB-22F4-4AE6-9A49-414BFFB07CD0}" type="presParOf" srcId="{BC0B3BCB-3FE2-4896-ACFB-00D5B300320C}" destId="{AE32CE3E-777E-4B2F-AAFA-3E95C5B5999C}" srcOrd="0" destOrd="0" presId="urn:microsoft.com/office/officeart/2005/8/layout/hList1"/>
    <dgm:cxn modelId="{7DBB0E0C-4866-4735-BF60-1DF59A0F419B}" type="presParOf" srcId="{BC0B3BCB-3FE2-4896-ACFB-00D5B300320C}" destId="{2540AEA0-07E9-4FB1-BCF1-FEE2D7478B18}" srcOrd="1" destOrd="0" presId="urn:microsoft.com/office/officeart/2005/8/layout/hList1"/>
    <dgm:cxn modelId="{89C432BF-3395-4B32-AD8A-4010877CEC13}" type="presParOf" srcId="{93BA76B8-F8B8-47EA-B6BF-CA17C65A598E}" destId="{D88E2209-0FFD-4B62-9A5F-2F2635A0832C}" srcOrd="5" destOrd="0" presId="urn:microsoft.com/office/officeart/2005/8/layout/hList1"/>
    <dgm:cxn modelId="{F977DA2D-9D96-40B9-B85C-9B3567B4B92C}" type="presParOf" srcId="{93BA76B8-F8B8-47EA-B6BF-CA17C65A598E}" destId="{0C7C9F34-3FAA-4FB5-9F66-E45358CC9B3B}" srcOrd="6" destOrd="0" presId="urn:microsoft.com/office/officeart/2005/8/layout/hList1"/>
    <dgm:cxn modelId="{45CC0A2E-FE41-40BC-9424-461FA857977D}" type="presParOf" srcId="{0C7C9F34-3FAA-4FB5-9F66-E45358CC9B3B}" destId="{DAC7006F-CA87-4967-868A-733621BD4E9A}" srcOrd="0" destOrd="0" presId="urn:microsoft.com/office/officeart/2005/8/layout/hList1"/>
    <dgm:cxn modelId="{9BB5C6EC-F479-446E-A6A5-BE62BECD2962}" type="presParOf" srcId="{0C7C9F34-3FAA-4FB5-9F66-E45358CC9B3B}" destId="{C026BB6F-188E-41B6-8C7A-3CA47028C5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132F9-4C0C-4FCA-ACB3-CDD8E057F122}">
      <dsp:nvSpPr>
        <dsp:cNvPr id="0" name=""/>
        <dsp:cNvSpPr/>
      </dsp:nvSpPr>
      <dsp:spPr>
        <a:xfrm>
          <a:off x="21561" y="208329"/>
          <a:ext cx="2483179" cy="993271"/>
        </a:xfrm>
        <a:prstGeom prst="rect">
          <a:avLst/>
        </a:prstGeom>
        <a:solidFill>
          <a:srgbClr val="A2C510"/>
        </a:solidFill>
        <a:ln w="12700" cap="flat" cmpd="sng" algn="ctr">
          <a:solidFill>
            <a:srgbClr val="A2C51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Normetica A" pitchFamily="50" charset="0"/>
            </a:rPr>
            <a:t>FB</a:t>
          </a:r>
          <a:r>
            <a:rPr lang="de-DE" sz="1600" kern="1200" spc="-300" dirty="0">
              <a:latin typeface="Normetica A" pitchFamily="50" charset="0"/>
            </a:rPr>
            <a:t> 1</a:t>
          </a:r>
          <a:r>
            <a:rPr lang="de-DE" sz="1600" kern="1200" dirty="0">
              <a:latin typeface="Normetica A" pitchFamily="50" charset="0"/>
            </a:rPr>
            <a:t>: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Normetica A" pitchFamily="50" charset="0"/>
            </a:rPr>
            <a:t>CAMPUS</a:t>
          </a:r>
          <a:r>
            <a:rPr lang="de-DE" sz="1600" kern="1200" spc="-300" dirty="0">
              <a:latin typeface="Normetica A" pitchFamily="50" charset="0"/>
            </a:rPr>
            <a:t> </a:t>
          </a:r>
          <a:r>
            <a:rPr lang="de-DE" sz="1600" kern="1200" dirty="0">
              <a:latin typeface="Normetica A" pitchFamily="50" charset="0"/>
            </a:rPr>
            <a:t>BOTTROP</a:t>
          </a:r>
        </a:p>
      </dsp:txBody>
      <dsp:txXfrm>
        <a:off x="21561" y="208329"/>
        <a:ext cx="2483179" cy="993271"/>
      </dsp:txXfrm>
    </dsp:sp>
    <dsp:sp modelId="{53DE9947-3C32-475F-B921-E544591A718A}">
      <dsp:nvSpPr>
        <dsp:cNvPr id="0" name=""/>
        <dsp:cNvSpPr/>
      </dsp:nvSpPr>
      <dsp:spPr>
        <a:xfrm>
          <a:off x="4129" y="1533112"/>
          <a:ext cx="2483179" cy="1600853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Informatik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Energiesysteme und Energiewirtschaft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Positive Computing</a:t>
          </a:r>
        </a:p>
      </dsp:txBody>
      <dsp:txXfrm>
        <a:off x="4129" y="1533112"/>
        <a:ext cx="2483179" cy="1600853"/>
      </dsp:txXfrm>
    </dsp:sp>
    <dsp:sp modelId="{5B010B7F-0515-4655-A134-53A7ABAE1F17}">
      <dsp:nvSpPr>
        <dsp:cNvPr id="0" name=""/>
        <dsp:cNvSpPr/>
      </dsp:nvSpPr>
      <dsp:spPr>
        <a:xfrm>
          <a:off x="2834954" y="208329"/>
          <a:ext cx="2483179" cy="993271"/>
        </a:xfrm>
        <a:prstGeom prst="rect">
          <a:avLst/>
        </a:prstGeom>
        <a:solidFill>
          <a:srgbClr val="C7007E"/>
        </a:solidFill>
        <a:ln w="12700" cap="flat" cmpd="sng" algn="ctr">
          <a:solidFill>
            <a:srgbClr val="C7007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Normetica A" pitchFamily="50" charset="0"/>
            </a:rPr>
            <a:t>FB</a:t>
          </a:r>
          <a:r>
            <a:rPr lang="de-DE" sz="1600" kern="1200" spc="-300" dirty="0">
              <a:latin typeface="Normetica A" pitchFamily="50" charset="0"/>
            </a:rPr>
            <a:t> </a:t>
          </a:r>
          <a:r>
            <a:rPr lang="de-DE" sz="1600" kern="1200" dirty="0">
              <a:latin typeface="Normetica A" pitchFamily="50" charset="0"/>
            </a:rPr>
            <a:t>2: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Normetica A" pitchFamily="50" charset="0"/>
            </a:rPr>
            <a:t>CAMPUS</a:t>
          </a:r>
          <a:r>
            <a:rPr lang="de-DE" sz="1600" kern="1200" spc="-300" dirty="0">
              <a:latin typeface="Normetica A" pitchFamily="50" charset="0"/>
            </a:rPr>
            <a:t> </a:t>
          </a:r>
          <a:r>
            <a:rPr lang="de-DE" sz="1600" kern="1200" dirty="0">
              <a:latin typeface="Normetica A" pitchFamily="50" charset="0"/>
            </a:rPr>
            <a:t>MÜLHEIM</a:t>
          </a:r>
        </a:p>
      </dsp:txBody>
      <dsp:txXfrm>
        <a:off x="2834954" y="208329"/>
        <a:ext cx="2483179" cy="993271"/>
      </dsp:txXfrm>
    </dsp:sp>
    <dsp:sp modelId="{452F8EF1-1FD3-4F57-B863-81EA879A51ED}">
      <dsp:nvSpPr>
        <dsp:cNvPr id="0" name=""/>
        <dsp:cNvSpPr/>
      </dsp:nvSpPr>
      <dsp:spPr>
        <a:xfrm>
          <a:off x="2834954" y="1533112"/>
          <a:ext cx="2483179" cy="1600853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Wirtschaft</a:t>
          </a:r>
        </a:p>
      </dsp:txBody>
      <dsp:txXfrm>
        <a:off x="2834954" y="1533112"/>
        <a:ext cx="2483179" cy="1600853"/>
      </dsp:txXfrm>
    </dsp:sp>
    <dsp:sp modelId="{AE32CE3E-777E-4B2F-AAFA-3E95C5B5999C}">
      <dsp:nvSpPr>
        <dsp:cNvPr id="0" name=""/>
        <dsp:cNvSpPr/>
      </dsp:nvSpPr>
      <dsp:spPr>
        <a:xfrm>
          <a:off x="5665778" y="208329"/>
          <a:ext cx="2483179" cy="993271"/>
        </a:xfrm>
        <a:prstGeom prst="rect">
          <a:avLst/>
        </a:prstGeom>
        <a:solidFill>
          <a:srgbClr val="FBB9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Normetica A" pitchFamily="50" charset="0"/>
            </a:rPr>
            <a:t>FB</a:t>
          </a:r>
          <a:r>
            <a:rPr lang="de-DE" sz="1600" kern="1200" spc="-300" dirty="0">
              <a:latin typeface="Normetica A" pitchFamily="50" charset="0"/>
            </a:rPr>
            <a:t> 3</a:t>
          </a:r>
          <a:r>
            <a:rPr lang="de-DE" sz="1600" kern="1200" dirty="0">
              <a:latin typeface="Normetica A" pitchFamily="50" charset="0"/>
            </a:rPr>
            <a:t>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Normetica A" pitchFamily="50" charset="0"/>
            </a:rPr>
            <a:t>CAMPUS</a:t>
          </a:r>
          <a:r>
            <a:rPr lang="de-DE" sz="1600" kern="1200" spc="-300" dirty="0">
              <a:latin typeface="Normetica A" pitchFamily="50" charset="0"/>
            </a:rPr>
            <a:t> </a:t>
          </a:r>
          <a:r>
            <a:rPr lang="de-DE" sz="1600" kern="1200" dirty="0">
              <a:latin typeface="Normetica A" pitchFamily="50" charset="0"/>
            </a:rPr>
            <a:t>MÜLHEIM</a:t>
          </a:r>
        </a:p>
      </dsp:txBody>
      <dsp:txXfrm>
        <a:off x="5665778" y="208329"/>
        <a:ext cx="2483179" cy="993271"/>
      </dsp:txXfrm>
    </dsp:sp>
    <dsp:sp modelId="{2540AEA0-07E9-4FB1-BCF1-FEE2D7478B18}">
      <dsp:nvSpPr>
        <dsp:cNvPr id="0" name=""/>
        <dsp:cNvSpPr/>
      </dsp:nvSpPr>
      <dsp:spPr>
        <a:xfrm>
          <a:off x="5665778" y="1533112"/>
          <a:ext cx="2483179" cy="1600853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Maschinenbau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Bauingenieurwesen</a:t>
          </a:r>
        </a:p>
      </dsp:txBody>
      <dsp:txXfrm>
        <a:off x="5665778" y="1533112"/>
        <a:ext cx="2483179" cy="1600853"/>
      </dsp:txXfrm>
    </dsp:sp>
    <dsp:sp modelId="{DAC7006F-CA87-4967-868A-733621BD4E9A}">
      <dsp:nvSpPr>
        <dsp:cNvPr id="0" name=""/>
        <dsp:cNvSpPr/>
      </dsp:nvSpPr>
      <dsp:spPr>
        <a:xfrm>
          <a:off x="8496602" y="208329"/>
          <a:ext cx="2483179" cy="993271"/>
        </a:xfrm>
        <a:prstGeom prst="rect">
          <a:avLst/>
        </a:prstGeom>
        <a:solidFill>
          <a:srgbClr val="30B0AD"/>
        </a:solidFill>
        <a:ln w="12700" cap="flat" cmpd="sng" algn="ctr">
          <a:solidFill>
            <a:srgbClr val="30B0A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Normetica A" pitchFamily="50" charset="0"/>
            </a:rPr>
            <a:t>FB</a:t>
          </a:r>
          <a:r>
            <a:rPr lang="de-DE" sz="1800" kern="1200" spc="-300" dirty="0">
              <a:latin typeface="Normetica A" pitchFamily="50" charset="0"/>
            </a:rPr>
            <a:t> 4</a:t>
          </a:r>
          <a:r>
            <a:rPr lang="de-DE" sz="1800" kern="1200" dirty="0">
              <a:latin typeface="Normetica A" pitchFamily="50" charset="0"/>
            </a:rPr>
            <a:t>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latin typeface="Normetica A" pitchFamily="50" charset="0"/>
            </a:rPr>
            <a:t>CAMPUS</a:t>
          </a:r>
          <a:r>
            <a:rPr lang="de-DE" sz="1800" kern="1200" spc="-300" dirty="0">
              <a:latin typeface="Normetica A" pitchFamily="50" charset="0"/>
            </a:rPr>
            <a:t> </a:t>
          </a:r>
          <a:r>
            <a:rPr lang="de-DE" sz="1800" kern="1200" dirty="0">
              <a:latin typeface="Normetica A" pitchFamily="50" charset="0"/>
            </a:rPr>
            <a:t>MÜLHEIM</a:t>
          </a:r>
          <a:endParaRPr lang="de-DE" sz="1800" kern="1200" dirty="0">
            <a:latin typeface="Liberation Serif" panose="02020603050405020304" pitchFamily="18" charset="0"/>
          </a:endParaRPr>
        </a:p>
      </dsp:txBody>
      <dsp:txXfrm>
        <a:off x="8496602" y="208329"/>
        <a:ext cx="2483179" cy="993271"/>
      </dsp:txXfrm>
    </dsp:sp>
    <dsp:sp modelId="{C026BB6F-188E-41B6-8C7A-3CA47028C574}">
      <dsp:nvSpPr>
        <dsp:cNvPr id="0" name=""/>
        <dsp:cNvSpPr/>
      </dsp:nvSpPr>
      <dsp:spPr>
        <a:xfrm>
          <a:off x="8496602" y="1533112"/>
          <a:ext cx="2483179" cy="1600853"/>
        </a:xfrm>
        <a:prstGeom prst="rect">
          <a:avLst/>
        </a:prstGeom>
        <a:solidFill>
          <a:schemeClr val="tx2">
            <a:alpha val="90000"/>
          </a:schemeClr>
        </a:solidFill>
        <a:ln w="12700" cap="flat" cmpd="sng" algn="ctr">
          <a:solidFill>
            <a:schemeClr val="tx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Naturwissenschaften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>
              <a:solidFill>
                <a:schemeClr val="bg1"/>
              </a:solidFill>
              <a:latin typeface="Liberation Serif" panose="02020603050405020304" pitchFamily="18" charset="0"/>
            </a:rPr>
            <a:t>Mess- und Sensortechnik</a:t>
          </a:r>
        </a:p>
      </dsp:txBody>
      <dsp:txXfrm>
        <a:off x="8496602" y="1533112"/>
        <a:ext cx="2483179" cy="1600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6110" y="2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357692FD-D79F-4284-AF0E-3D831B63BC6E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743938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6110" y="6743938"/>
            <a:ext cx="4436114" cy="355363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5F336AF4-B955-4701-904E-50E2D904C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7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3T07:59:2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5521,'0'0'1328,"0"0"-935,0 0-305,0 0-88,0 0-625,0 0-447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3T08:42:2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7042,'0'0'1880,"0"0"-1176,0 0-472,0 0 264,0 0-112,0 0-256,0 0-128,0 0-272,0 0-232,0 0-224,0 0-592,-21 0-3033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4147423F-3895-481F-BD2D-63EE2805900F}" type="datetimeFigureOut">
              <a:rPr lang="de-DE" smtClean="0"/>
              <a:t>27.11.2022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9" cy="354965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C826E26A-C4B5-432D-957A-EDE7989EE6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Liberation Serif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5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6E26A-C4B5-432D-957A-EDE7989EE6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01900" y="409575"/>
            <a:ext cx="5124450" cy="2882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idx="10"/>
          </p:nvPr>
        </p:nvSpPr>
        <p:spPr/>
        <p:txBody>
          <a:bodyPr/>
          <a:lstStyle/>
          <a:p>
            <a:r>
              <a:rPr lang="de-DE"/>
              <a:t>Institut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E904B6-5F91-42DE-A347-89865559B910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6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FCD074C-2D75-4A12-8592-DB2D5A13F90E}"/>
              </a:ext>
            </a:extLst>
          </p:cNvPr>
          <p:cNvSpPr/>
          <p:nvPr userDrawn="1"/>
        </p:nvSpPr>
        <p:spPr>
          <a:xfrm>
            <a:off x="0" y="1172225"/>
            <a:ext cx="12192000" cy="468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0" name="HRW_Logo_transparent.png">
            <a:extLst>
              <a:ext uri="{FF2B5EF4-FFF2-40B4-BE49-F238E27FC236}">
                <a16:creationId xmlns:a16="http://schemas.microsoft.com/office/drawing/2014/main" id="{2735A017-6318-4083-8F83-A11ACB1CA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4" y="-5965"/>
            <a:ext cx="2592288" cy="1150806"/>
          </a:xfrm>
          <a:prstGeom prst="rect">
            <a:avLst/>
          </a:prstGeom>
        </p:spPr>
      </p:pic>
      <p:pic>
        <p:nvPicPr>
          <p:cNvPr id="21" name="Bild 2">
            <a:extLst>
              <a:ext uri="{FF2B5EF4-FFF2-40B4-BE49-F238E27FC236}">
                <a16:creationId xmlns:a16="http://schemas.microsoft.com/office/drawing/2014/main" id="{09E29AA2-2BB0-43EE-A59F-C40DEC7FEA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52384" y="-27384"/>
            <a:ext cx="2015208" cy="318982"/>
          </a:xfrm>
          <a:prstGeom prst="rect">
            <a:avLst/>
          </a:prstGeom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0C987749-DD45-4CED-A375-E0C561F4F470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3392" y="1412777"/>
            <a:ext cx="10944200" cy="612692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Liberation Serif" pitchFamily="18" charset="0"/>
              </a:defRPr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B0DEAA6-951A-4347-A37E-11E07CFC1D99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23393" y="2113042"/>
            <a:ext cx="10944200" cy="53849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Liberation Serif" pitchFamily="18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Inhaltsplatzhalter 18">
            <a:extLst>
              <a:ext uri="{FF2B5EF4-FFF2-40B4-BE49-F238E27FC236}">
                <a16:creationId xmlns:a16="http://schemas.microsoft.com/office/drawing/2014/main" id="{8C260220-DC7C-4AE8-826A-9DCB5E18F30E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6816081" y="6102708"/>
            <a:ext cx="4751512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Fachbereich, Institut o.ä.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140579-5A8D-44F7-8EC9-65BCE5E401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" y="5949280"/>
            <a:ext cx="2378295" cy="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45472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pos="7290" userDrawn="1">
          <p15:clr>
            <a:srgbClr val="FBAE40"/>
          </p15:clr>
        </p15:guide>
        <p15:guide id="2" pos="3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0B105D10-FD55-43C1-800D-B4F76BAAE1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116" y="6009914"/>
            <a:ext cx="517652" cy="5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85745CC-045B-40C9-9AB4-BFB1E42911E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623886" y="1268760"/>
            <a:ext cx="10943704" cy="459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1" rIns="91420" bIns="45711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tabLst>
                <a:tab pos="322498" algn="l"/>
                <a:tab pos="657954" algn="l"/>
                <a:tab pos="977572" algn="l"/>
                <a:tab pos="1301509" algn="l"/>
                <a:tab pos="1621128" algn="l"/>
                <a:tab pos="1959463" algn="l"/>
                <a:tab pos="2601579" algn="l"/>
                <a:tab pos="3259532" algn="l"/>
                <a:tab pos="3903088" algn="l"/>
                <a:tab pos="4561041" algn="l"/>
              </a:tabLst>
              <a:defRPr sz="1400" b="1">
                <a:solidFill>
                  <a:schemeClr val="tx1"/>
                </a:solidFill>
                <a:latin typeface="+mn-lt"/>
                <a:cs typeface="Liberation Serif" pitchFamily="18" charset="0"/>
              </a:defRPr>
            </a:lvl1pPr>
            <a:lvl2pPr marL="0" indent="0" algn="l">
              <a:buNone/>
              <a:tabLst>
                <a:tab pos="322498" algn="l"/>
                <a:tab pos="646436" algn="l"/>
                <a:tab pos="977572" algn="l"/>
                <a:tab pos="1304389" algn="l"/>
                <a:tab pos="1621128" algn="l"/>
                <a:tab pos="1955144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2pPr>
            <a:lvl3pPr marL="0" indent="0" algn="l" defTabSz="407442">
              <a:buNone/>
              <a:tabLst>
                <a:tab pos="322498" algn="l"/>
                <a:tab pos="646436" algn="l"/>
                <a:tab pos="977572" algn="l"/>
                <a:tab pos="1304389" algn="l"/>
                <a:tab pos="1621128" algn="l"/>
                <a:tab pos="1950825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3pPr>
            <a:lvl4pPr marL="322498" indent="-322498" algn="l">
              <a:buFont typeface="+mj-lt"/>
              <a:buNone/>
              <a:tabLst>
                <a:tab pos="646436" algn="l"/>
                <a:tab pos="977572" algn="l"/>
                <a:tab pos="1304389" algn="l"/>
                <a:tab pos="1621128" algn="l"/>
                <a:tab pos="1950825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4pPr>
            <a:lvl5pPr marL="322498" indent="-322498" algn="l">
              <a:buFont typeface="Arial" pitchFamily="34" charset="0"/>
              <a:buChar char="•"/>
              <a:tabLst>
                <a:tab pos="656514" algn="l"/>
                <a:tab pos="977572" algn="l"/>
                <a:tab pos="1304389" algn="l"/>
                <a:tab pos="1621128" algn="l"/>
                <a:tab pos="1955144" algn="l"/>
                <a:tab pos="2601579" algn="l"/>
                <a:tab pos="3259532" algn="l"/>
                <a:tab pos="3903088" algn="l"/>
                <a:tab pos="4561041" algn="l"/>
              </a:tabLst>
              <a:defRPr sz="1400">
                <a:solidFill>
                  <a:schemeClr val="tx1"/>
                </a:solidFill>
                <a:latin typeface="+mn-lt"/>
                <a:cs typeface="Liberation Serif" pitchFamily="18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09D38AA0-D311-4F30-8954-9F32F5EA797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3888" y="489404"/>
            <a:ext cx="10943704" cy="77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1" rIns="91420" bIns="45711" numCol="1" anchor="ctr" anchorCtr="0" compatLnSpc="1">
            <a:prstTxWarp prst="textNoShape">
              <a:avLst/>
            </a:prstTxWarp>
            <a:noAutofit/>
          </a:bodyPr>
          <a:lstStyle>
            <a:lvl1pPr marL="657954" indent="-657954" algn="l">
              <a:defRPr sz="2800">
                <a:solidFill>
                  <a:srgbClr val="00B0F0"/>
                </a:solidFill>
                <a:latin typeface="+mj-lt"/>
                <a:cs typeface="Liberation Serif" pitchFamily="18" charset="0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EB0E03D-608C-4590-8A91-02276F5D35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9" y="5949280"/>
            <a:ext cx="1940404" cy="63892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20994DA-9DC3-4F37-8AC5-84745FE9325C}"/>
              </a:ext>
            </a:extLst>
          </p:cNvPr>
          <p:cNvSpPr txBox="1"/>
          <p:nvPr userDrawn="1"/>
        </p:nvSpPr>
        <p:spPr>
          <a:xfrm>
            <a:off x="10494069" y="6140394"/>
            <a:ext cx="64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679B97E-2F6E-4600-A1D4-CAD9FE23913C}" type="slidenum">
              <a:rPr lang="de-DE" sz="1400" smtClean="0"/>
              <a:pPr algn="r"/>
              <a:t>‹#›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810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3591B26-1B44-42C0-8B9E-E46DA053E8B2}"/>
              </a:ext>
            </a:extLst>
          </p:cNvPr>
          <p:cNvSpPr/>
          <p:nvPr userDrawn="1"/>
        </p:nvSpPr>
        <p:spPr>
          <a:xfrm>
            <a:off x="0" y="1150806"/>
            <a:ext cx="12192000" cy="4689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1E6B27D9-5664-4EBE-AEE2-FE2C4530BF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2296" y="1412776"/>
            <a:ext cx="10945296" cy="1102519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  <a:latin typeface="Liberation Serif" pitchFamily="18" charset="0"/>
              </a:defRPr>
            </a:lvl1pPr>
          </a:lstStyle>
          <a:p>
            <a:r>
              <a:rPr lang="de-DE" dirty="0"/>
              <a:t>Abschlussmaster durch Klicken bearbeiten</a:t>
            </a:r>
          </a:p>
        </p:txBody>
      </p:sp>
      <p:sp>
        <p:nvSpPr>
          <p:cNvPr id="16" name="Inhaltsplatzhalter 18">
            <a:extLst>
              <a:ext uri="{FF2B5EF4-FFF2-40B4-BE49-F238E27FC236}">
                <a16:creationId xmlns:a16="http://schemas.microsoft.com/office/drawing/2014/main" id="{2E4CA3BA-B92C-4CF1-BBFB-96273CD98C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816081" y="6102708"/>
            <a:ext cx="4751512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Fachbereich, Institut o.ä.</a:t>
            </a:r>
          </a:p>
        </p:txBody>
      </p:sp>
      <p:pic>
        <p:nvPicPr>
          <p:cNvPr id="7" name="Bild 2">
            <a:extLst>
              <a:ext uri="{FF2B5EF4-FFF2-40B4-BE49-F238E27FC236}">
                <a16:creationId xmlns:a16="http://schemas.microsoft.com/office/drawing/2014/main" id="{DEC3D2A2-0578-4FD6-B4B6-5CAABD2155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2384" y="-27384"/>
            <a:ext cx="2015208" cy="318982"/>
          </a:xfrm>
          <a:prstGeom prst="rect">
            <a:avLst/>
          </a:prstGeom>
        </p:spPr>
      </p:pic>
      <p:pic>
        <p:nvPicPr>
          <p:cNvPr id="9" name="HRW_Logo_transparent.png">
            <a:extLst>
              <a:ext uri="{FF2B5EF4-FFF2-40B4-BE49-F238E27FC236}">
                <a16:creationId xmlns:a16="http://schemas.microsoft.com/office/drawing/2014/main" id="{4F298347-6A58-43A2-B8AB-C71BD9E47C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4" y="-27384"/>
            <a:ext cx="2592288" cy="115080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132472-F0F3-462E-AC83-B938E95C6B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5" y="5949280"/>
            <a:ext cx="2378295" cy="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8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42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A0E1"/>
          </a:solidFill>
          <a:latin typeface="Liberation Serif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A0E1"/>
          </a:solidFill>
          <a:latin typeface="Liberation Serif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iberation Serif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orient="horz" pos="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929" y="1340768"/>
            <a:ext cx="8207375" cy="1102519"/>
          </a:xfrm>
        </p:spPr>
        <p:txBody>
          <a:bodyPr>
            <a:noAutofit/>
          </a:bodyPr>
          <a:lstStyle/>
          <a:p>
            <a:r>
              <a:rPr lang="de-DE" sz="4000" dirty="0">
                <a:cs typeface="Arial" panose="020B0604020202020204" pitchFamily="34" charset="0"/>
              </a:rPr>
              <a:t>Die Hochschule Ruhr West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endParaRPr lang="de-DE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A616064-103B-4FC9-A531-D795F0A7693D}"/>
                  </a:ext>
                </a:extLst>
              </p14:cNvPr>
              <p14:cNvContentPartPr/>
              <p14:nvPr/>
            </p14:nvContentPartPr>
            <p14:xfrm>
              <a:off x="-1996204" y="2417206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A616064-103B-4FC9-A531-D795F0A76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05204" y="2408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61192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557808"/>
            <a:ext cx="8229600" cy="636784"/>
          </a:xfrm>
        </p:spPr>
        <p:txBody>
          <a:bodyPr anchor="t"/>
          <a:lstStyle/>
          <a:p>
            <a:r>
              <a:rPr lang="de-DE" sz="2800" dirty="0"/>
              <a:t>Inhalt</a:t>
            </a:r>
          </a:p>
        </p:txBody>
      </p:sp>
      <p:sp>
        <p:nvSpPr>
          <p:cNvPr id="3" name="Rechteck 2"/>
          <p:cNvSpPr/>
          <p:nvPr/>
        </p:nvSpPr>
        <p:spPr>
          <a:xfrm>
            <a:off x="551882" y="1196752"/>
            <a:ext cx="7416825" cy="2073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Liberation Serif" panose="02020603050405020304" pitchFamily="18" charset="0"/>
              </a:rPr>
              <a:t>Die Hochschule Ruhr West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Liberation Serif" panose="02020603050405020304" pitchFamily="18" charset="0"/>
              </a:rPr>
              <a:t>Die Hochschule Ruhr West in Zahlen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Liberation Serif" panose="02020603050405020304" pitchFamily="18" charset="0"/>
              </a:rPr>
              <a:t>Studium und Lehre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Liberation Serif" panose="02020603050405020304" pitchFamily="18" charset="0"/>
              </a:rPr>
              <a:t>Forschung und Transfer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Liberation Serif" panose="02020603050405020304" pitchFamily="18" charset="0"/>
              </a:rPr>
              <a:t>Projekte und Aktivitäten der Hochschule Ruhr West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tx1">
                  <a:lumMod val="50000"/>
                </a:schemeClr>
              </a:solidFill>
              <a:latin typeface="Liberation Serif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8850856-7FC9-4F43-B816-C87DB11EF081}"/>
                  </a:ext>
                </a:extLst>
              </p14:cNvPr>
              <p14:cNvContentPartPr/>
              <p14:nvPr/>
            </p14:nvContentPartPr>
            <p14:xfrm>
              <a:off x="15107240" y="1047120"/>
              <a:ext cx="792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8850856-7FC9-4F43-B816-C87DB11EF0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8240" y="1038120"/>
                <a:ext cx="25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07645024-0585-4061-B4E7-0E97AFA8FA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3889" y="1196752"/>
            <a:ext cx="5544120" cy="4746311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marL="0" indent="0" fontAlgn="t">
              <a:lnSpc>
                <a:spcPct val="150000"/>
              </a:lnSpc>
              <a:buNone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Ein numerisches Verfahren heißt </a:t>
            </a:r>
            <a:r>
              <a:rPr lang="de-DE" sz="2400" b="1" dirty="0">
                <a:solidFill>
                  <a:schemeClr val="accent6">
                    <a:lumMod val="50000"/>
                  </a:schemeClr>
                </a:solidFill>
              </a:rPr>
              <a:t>stabil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, wenn es gegenüber kleinen Störungen der Daten unempfindlich ist. Insbesondere bedeutet dies, dass sich Rundungsfehler nicht zu stark auf die Berechnung auswirken.</a:t>
            </a:r>
            <a:endParaRPr lang="de-DE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92FBDCBD-C86F-444B-9997-416B0386C9A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3888" y="548570"/>
            <a:ext cx="10928348" cy="43215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marL="0" indent="0">
              <a:buNone/>
            </a:pPr>
            <a:r>
              <a:rPr lang="de-DE" sz="2800" dirty="0" smtClean="0"/>
              <a:t>Stabilität</a:t>
            </a:r>
            <a:endParaRPr lang="de-DE" sz="28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CEF44E7-04DE-407A-92B0-B159FCFC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6560" y="6021388"/>
            <a:ext cx="517652" cy="5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7720330" y="1592751"/>
            <a:ext cx="2877861" cy="3504623"/>
            <a:chOff x="7720330" y="1592751"/>
            <a:chExt cx="2877861" cy="3504623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7824192" y="2276872"/>
              <a:ext cx="2773999" cy="2820502"/>
              <a:chOff x="6921325" y="3338584"/>
              <a:chExt cx="2773999" cy="2820502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8616280" y="5301208"/>
                <a:ext cx="288032" cy="28803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6921325" y="3635819"/>
                <a:ext cx="2773999" cy="2523267"/>
              </a:xfrm>
              <a:custGeom>
                <a:avLst/>
                <a:gdLst>
                  <a:gd name="connsiteX0" fmla="*/ 0 w 3998135"/>
                  <a:gd name="connsiteY0" fmla="*/ 1464879 h 1464879"/>
                  <a:gd name="connsiteX1" fmla="*/ 636927 w 3998135"/>
                  <a:gd name="connsiteY1" fmla="*/ 1839 h 1464879"/>
                  <a:gd name="connsiteX2" fmla="*/ 2654913 w 3998135"/>
                  <a:gd name="connsiteY2" fmla="*/ 1136957 h 1464879"/>
                  <a:gd name="connsiteX3" fmla="*/ 3998135 w 3998135"/>
                  <a:gd name="connsiteY3" fmla="*/ 52289 h 146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8135" h="1464879">
                    <a:moveTo>
                      <a:pt x="0" y="1464879"/>
                    </a:moveTo>
                    <a:cubicBezTo>
                      <a:pt x="97221" y="760686"/>
                      <a:pt x="194442" y="56493"/>
                      <a:pt x="636927" y="1839"/>
                    </a:cubicBezTo>
                    <a:cubicBezTo>
                      <a:pt x="1079412" y="-52815"/>
                      <a:pt x="2094712" y="1128549"/>
                      <a:pt x="2654913" y="1136957"/>
                    </a:cubicBezTo>
                    <a:cubicBezTo>
                      <a:pt x="3215114" y="1145365"/>
                      <a:pt x="3878317" y="280363"/>
                      <a:pt x="3998135" y="5228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7248128" y="3338584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253262" y="327555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B050"/>
                  </a:solidFill>
                </a:rPr>
                <a:t>stabil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20330" y="1592751"/>
              <a:ext cx="11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</a:rPr>
                <a:t>unstabil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3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551" y="1268413"/>
            <a:ext cx="4860898" cy="4598987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640" y="2564904"/>
            <a:ext cx="6782583" cy="222887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08C2A0-8A7C-4701-BA32-2BA636E962A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3888" y="548680"/>
            <a:ext cx="10928348" cy="432158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marL="0" indent="0">
              <a:buNone/>
            </a:pPr>
            <a:r>
              <a:rPr lang="de-DE" sz="2800" dirty="0">
                <a:cs typeface="Arial" panose="020B0604020202020204" pitchFamily="34" charset="0"/>
              </a:rPr>
              <a:t>Fachbereiche und Institute an der HRW</a:t>
            </a:r>
            <a:endParaRPr lang="de-DE" sz="2800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675968761"/>
              </p:ext>
            </p:extLst>
          </p:nvPr>
        </p:nvGraphicFramePr>
        <p:xfrm>
          <a:off x="623888" y="1159130"/>
          <a:ext cx="10983912" cy="3133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2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623888" y="1268760"/>
            <a:ext cx="7772400" cy="147002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Liberation Serif" pitchFamily="18" charset="0"/>
                <a:ea typeface="+mj-ea"/>
                <a:cs typeface="+mj-cs"/>
              </a:defRPr>
            </a:lvl1pPr>
          </a:lstStyle>
          <a:p>
            <a:r>
              <a:rPr lang="de-DE" sz="4000" dirty="0"/>
              <a:t>Herzlichen Dank </a:t>
            </a:r>
            <a:br>
              <a:rPr lang="de-DE" sz="4000" dirty="0"/>
            </a:br>
            <a:r>
              <a:rPr lang="de-DE" sz="4000" dirty="0"/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622574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RW_Präsentation">
      <a:dk1>
        <a:srgbClr val="333333"/>
      </a:dk1>
      <a:lt1>
        <a:srgbClr val="FFFFFF"/>
      </a:lt1>
      <a:dk2>
        <a:srgbClr val="00A3DA"/>
      </a:dk2>
      <a:lt2>
        <a:srgbClr val="FFFFFF"/>
      </a:lt2>
      <a:accent1>
        <a:srgbClr val="00B0F0"/>
      </a:accent1>
      <a:accent2>
        <a:srgbClr val="00B0F0"/>
      </a:accent2>
      <a:accent3>
        <a:srgbClr val="00B0F0"/>
      </a:accent3>
      <a:accent4>
        <a:srgbClr val="00B0F0"/>
      </a:accent4>
      <a:accent5>
        <a:srgbClr val="00B0F0"/>
      </a:accent5>
      <a:accent6>
        <a:srgbClr val="00B0F0"/>
      </a:accent6>
      <a:hlink>
        <a:srgbClr val="00B0F0"/>
      </a:hlink>
      <a:folHlink>
        <a:srgbClr val="00516D"/>
      </a:folHlink>
    </a:clrScheme>
    <a:fontScheme name="HRW_Präsentation">
      <a:majorFont>
        <a:latin typeface="Liberation Serif"/>
        <a:ea typeface=""/>
        <a:cs typeface=""/>
      </a:majorFont>
      <a:minorFont>
        <a:latin typeface="Liberation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_HRW_Deutsch_Allgemein_16zu9.pptx" id="{8D401B84-C888-44C8-8999-203CF8AFD6D3}" vid="{13E4BDAA-5E74-48C7-9D84-9F966B3DAAE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2022_HRW_Deutsch_Allgemein_16zu9</Template>
  <TotalTime>398</TotalTime>
  <Words>77</Words>
  <Application>Microsoft Office PowerPoint</Application>
  <PresentationFormat>Широкоэкранный</PresentationFormat>
  <Paragraphs>33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Liberation Serif</vt:lpstr>
      <vt:lpstr>Normetica A</vt:lpstr>
      <vt:lpstr>Larissa</vt:lpstr>
      <vt:lpstr>Die Hochschule Ruhr West   </vt:lpstr>
      <vt:lpstr>Inhalt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Hochschule Ruhr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Hochschule Ruhr West   </dc:title>
  <dc:creator>Vorloeper, Jürgen</dc:creator>
  <cp:lastModifiedBy>Aleks</cp:lastModifiedBy>
  <cp:revision>6</cp:revision>
  <cp:lastPrinted>2019-09-04T08:38:07Z</cp:lastPrinted>
  <dcterms:created xsi:type="dcterms:W3CDTF">2022-05-25T14:58:27Z</dcterms:created>
  <dcterms:modified xsi:type="dcterms:W3CDTF">2022-11-27T21:10:08Z</dcterms:modified>
</cp:coreProperties>
</file>