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0" r:id="rId8"/>
    <p:sldId id="261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7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3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8C051B-EBFE-4874-A483-7606724DA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CB61E-4547-4135-B757-3974DA1FB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B488FB-785F-4CD7-BBB3-5062563A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DBC117-5214-49DA-A8AF-17BD4E93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2EF5EE-D659-481F-913A-031A68A5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605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34475-0587-4326-9A1A-D6443DD5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B003533-0F75-4994-9A2D-DBA61E18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BE2611-8C6C-45B5-936B-A9ECEB65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955BE7-1027-4B6A-BAF7-56822148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661293-0AF6-4EA8-8583-7DE30A9D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841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861EA1E-F5D2-4A17-9571-881E24B8A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A8AC95-8785-47B6-BDE5-EBBC6B07B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438C3F-79C4-4EEF-80EF-A7A5D544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69E8F4-535D-48CB-A68D-AD60C818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5A0990-44E7-49F5-AFDE-596A34D8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103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BB4BAF-DB4D-4F63-B898-7CF4CD28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BB9E50-B216-4D22-95CC-6C4238AD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5DEEDF-68BA-4533-AF52-BC406D5C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B21FAF-AE32-4B3E-8A0E-8CD19D00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337C16-DEF7-4368-90F9-15715380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2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C3555D-D08B-462E-AA87-6ABAEB01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DA04FA-29C5-404D-B522-92AC27A24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96DBBF-6CA2-4527-960A-97298E0A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91D03A-9085-48C2-9AB9-5CF0BFC6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D246C3-A6B6-48AF-9271-F550E327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95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73F3C-2E09-4C67-8BD9-CD072747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BC28E1-1179-44E0-9324-E38A4D6DC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995B11-1F8B-4EE5-9B2E-265616902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B75650-665E-4132-8879-11D6373A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836BFC-8FEC-4422-998D-A6B9630B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B194DA-2DDB-495D-9FB9-AA51F995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94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E47445-1B74-4A37-83DC-6FA795CB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4D46A9-842A-44CA-990C-95359B406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1466DA-8E26-4C5A-AE80-66B714D3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8591DD4-001A-4D44-BA24-F69C29328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0DE61C-581F-4F26-B190-5D9382AE4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CB05E6A-E648-42C8-9B70-F7824CB3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27E971C-3FBB-4D54-A3A4-096130A5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B670F5-7534-41E9-8829-13F42324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290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3836D-E3F1-451D-8946-5A337056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85D2A-9160-40C5-8CCA-47F39A3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E4F3D2-F3E2-443D-B57A-13A5E542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D85005-0C9C-4104-B422-B51A535B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62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CFFB30-A30F-4DDE-B43A-E83EDFC9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1467608-F7AE-4C6B-9BC6-BB28EA33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24E5B3-FAD2-42E2-AFD0-A838F91D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277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132D35-18AA-4B4C-8ECB-38670387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054888-686D-4774-9DD3-9E412BDC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3BA8C8-4109-4AAC-A42D-5EA4FF3D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618E99-10D7-4F96-B5F4-CB5E636D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7B57D8-D992-44FD-8D27-1FEA44D3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4A300F-19BE-4ADA-89F4-0B32926C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421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8E3857-87B5-45F1-9FFB-63757902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A2E188-2F5F-4AE4-BEDC-F71D1E72B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37C1A1-7185-4731-80BB-3D109BECE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A8C77E-91E1-4798-AEDE-78FE310B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AF788F-B891-4575-92DB-08BD0F98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F5B785-D4C2-4534-8F0A-6947178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61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6EED7F3-8FFA-43FF-B5F4-03762CDB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82C33B-9CC5-45FF-840B-F42101286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194390-B160-4CEF-BDBF-E72AE4441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1909CD-B017-42FD-B6A6-345D62C83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E127D4-8D69-4246-86B4-81D976B74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575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68FF5F-EFB0-4178-90E0-C65CC9B7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96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9600" b="1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AFA060-22C9-4CAA-A18F-DE90F4BC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0" y="355638"/>
            <a:ext cx="11631271" cy="1317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071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Text Editor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Software's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for 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8"/>
            <a:endParaRPr lang="en-US" dirty="0" smtClean="0"/>
          </a:p>
          <a:p>
            <a:pPr>
              <a:buNone/>
            </a:pPr>
            <a:r>
              <a:rPr lang="en-US" b="1" dirty="0" smtClean="0"/>
              <a:t>Adobe </a:t>
            </a:r>
            <a:r>
              <a:rPr lang="en-US" b="1" dirty="0" err="1" smtClean="0"/>
              <a:t>Dreamviewer</a:t>
            </a:r>
            <a:r>
              <a:rPr lang="en-US" b="1" dirty="0" smtClean="0"/>
              <a:t> 			Sublime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Notepad++					Bracket</a:t>
            </a:r>
          </a:p>
          <a:p>
            <a:pPr lvl="8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E8B0CB-CA72-4708-9FDF-B98B78E3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26" y="6270386"/>
            <a:ext cx="3515930" cy="3982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088921" y="2225615"/>
            <a:ext cx="1500996" cy="111280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8319" y="4011283"/>
            <a:ext cx="1276709" cy="107830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86777" y="4008408"/>
            <a:ext cx="1276709" cy="107830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87420" y="2245743"/>
            <a:ext cx="1276709" cy="107830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dirty="0" smtClean="0"/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 run files on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browser</a:t>
            </a:r>
          </a:p>
          <a:p>
            <a:r>
              <a:rPr lang="en-US" dirty="0" smtClean="0"/>
              <a:t>Type in </a:t>
            </a:r>
            <a:r>
              <a:rPr lang="en-US" dirty="0" err="1" smtClean="0"/>
              <a:t>Url</a:t>
            </a:r>
            <a:r>
              <a:rPr lang="en-US" dirty="0" smtClean="0"/>
              <a:t>  – </a:t>
            </a:r>
            <a:r>
              <a:rPr lang="en-US" dirty="0" err="1" smtClean="0"/>
              <a:t>localhost</a:t>
            </a:r>
            <a:r>
              <a:rPr lang="en-US" dirty="0" smtClean="0"/>
              <a:t>/folder name/filename/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E8B0CB-CA72-4708-9FDF-B98B78E3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26" y="6270386"/>
            <a:ext cx="3515930" cy="39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you__FillWzcwMCw0NDB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0" y="1905794"/>
            <a:ext cx="6667500" cy="4191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5529C2-1565-481E-BB9C-D1B66826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2" y="4113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required for Web Designing and Development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2778EA-6D94-4C93-91B1-9C77F3FA2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928" y="1802920"/>
            <a:ext cx="9402793" cy="4108301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: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XAMPP : 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bbreviation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Apache,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WAMPP 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bbreviation (Windows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Apache,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LAMPP :A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bbreviation (Linux,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Apache,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E8B0CB-CA72-4708-9FDF-B98B78E3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26" y="6270386"/>
            <a:ext cx="3515930" cy="398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4687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Difference Between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XAMPP,WAMPP,LAMPP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2294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8765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XAMPP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WAMPP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LAMPP</a:t>
                      </a:r>
                      <a:endParaRPr lang="en-US" sz="3200" dirty="0"/>
                    </a:p>
                  </a:txBody>
                  <a:tcPr/>
                </a:tc>
              </a:tr>
              <a:tr h="138405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is a cross platform software which works on windows,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linux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&amp;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Similar to XAMPP but Works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only on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windows operating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System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Works only on Linux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Operating system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88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How to Save File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: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xampp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-&gt;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htdocs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-&gt;create new folder -&gt; save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How to save file :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wampp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-&gt;www-&gt;create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new folder -&gt;save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How to save file :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-&gt;www-&gt;create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new folder -&gt;save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E8B0CB-CA72-4708-9FDF-B98B78E3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26" y="6270386"/>
            <a:ext cx="3515930" cy="39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Install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Xampp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491"/>
            <a:ext cx="10515600" cy="4546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Click </a:t>
            </a:r>
            <a:r>
              <a:rPr lang="en-US" b="1" dirty="0" smtClean="0"/>
              <a:t>XAMPP</a:t>
            </a:r>
            <a:r>
              <a:rPr lang="en-US" dirty="0" smtClean="0"/>
              <a:t> for Windows. It's a grey button near the bottom of the page.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Double-click the downloaded file. This file should be named something like </a:t>
            </a:r>
            <a:r>
              <a:rPr lang="en-US" b="1" dirty="0" smtClean="0"/>
              <a:t>xampp</a:t>
            </a:r>
            <a:r>
              <a:rPr lang="en-US" dirty="0" smtClean="0"/>
              <a:t>-win32-7.2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Click Yes when prompted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Click Next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Select aspects of </a:t>
            </a:r>
            <a:r>
              <a:rPr lang="en-US" b="1" dirty="0" smtClean="0"/>
              <a:t>XAMPP</a:t>
            </a:r>
            <a:r>
              <a:rPr lang="en-US" dirty="0" smtClean="0"/>
              <a:t> to </a:t>
            </a:r>
            <a:r>
              <a:rPr lang="en-US" b="1" dirty="0" smtClean="0"/>
              <a:t>install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Click Next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Select an </a:t>
            </a:r>
            <a:r>
              <a:rPr lang="en-US" b="1" dirty="0" smtClean="0"/>
              <a:t>installation</a:t>
            </a:r>
            <a:r>
              <a:rPr lang="en-US" dirty="0" smtClean="0"/>
              <a:t> location. </a:t>
            </a:r>
          </a:p>
          <a:p>
            <a:r>
              <a:rPr lang="en-US" dirty="0" smtClean="0"/>
              <a:t>Click OK.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E8B0CB-CA72-4708-9FDF-B98B78E3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26" y="6270386"/>
            <a:ext cx="3515930" cy="39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Install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1: Download </a:t>
            </a:r>
            <a:r>
              <a:rPr lang="en-US" b="1" dirty="0" smtClean="0"/>
              <a:t>WAMP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Step 2: </a:t>
            </a:r>
            <a:r>
              <a:rPr lang="en-US" b="1" dirty="0" smtClean="0"/>
              <a:t>Configuration</a:t>
            </a:r>
            <a:r>
              <a:rPr lang="en-US" dirty="0" smtClean="0"/>
              <a:t>. Just press next. ...</a:t>
            </a:r>
          </a:p>
          <a:p>
            <a:r>
              <a:rPr lang="en-US" dirty="0" smtClean="0"/>
              <a:t>Step 3: </a:t>
            </a:r>
            <a:r>
              <a:rPr lang="en-US" b="1" dirty="0" smtClean="0"/>
              <a:t>Configuration</a:t>
            </a:r>
            <a:r>
              <a:rPr lang="en-US" dirty="0" smtClean="0"/>
              <a:t>. </a:t>
            </a:r>
            <a:r>
              <a:rPr lang="en-US" dirty="0" err="1" smtClean="0"/>
              <a:t>Selcet</a:t>
            </a:r>
            <a:r>
              <a:rPr lang="en-US" dirty="0" smtClean="0"/>
              <a:t> "I accept" and Press next. ...</a:t>
            </a:r>
          </a:p>
          <a:p>
            <a:r>
              <a:rPr lang="en-US" dirty="0" smtClean="0"/>
              <a:t>Step 4: </a:t>
            </a:r>
            <a:r>
              <a:rPr lang="en-US" b="1" dirty="0" smtClean="0"/>
              <a:t>Configuration</a:t>
            </a:r>
            <a:r>
              <a:rPr lang="en-US" dirty="0" smtClean="0"/>
              <a:t>. Select where you want to save it. ...</a:t>
            </a:r>
          </a:p>
          <a:p>
            <a:r>
              <a:rPr lang="en-US" dirty="0" smtClean="0"/>
              <a:t>Step 5: </a:t>
            </a:r>
            <a:r>
              <a:rPr lang="en-US" b="1" dirty="0" smtClean="0"/>
              <a:t>Configuration</a:t>
            </a:r>
            <a:r>
              <a:rPr lang="en-US" dirty="0" smtClean="0"/>
              <a:t>. </a:t>
            </a:r>
            <a:r>
              <a:rPr lang="en-US" dirty="0" smtClean="0"/>
              <a:t>Select drive where to install</a:t>
            </a:r>
            <a:endParaRPr lang="en-US" dirty="0" smtClean="0"/>
          </a:p>
          <a:p>
            <a:r>
              <a:rPr lang="en-US" dirty="0" smtClean="0"/>
              <a:t>Step 6: </a:t>
            </a:r>
            <a:r>
              <a:rPr lang="en-US" b="1" dirty="0" smtClean="0"/>
              <a:t>Configuration</a:t>
            </a:r>
            <a:r>
              <a:rPr lang="en-US" dirty="0" smtClean="0"/>
              <a:t>. Select next</a:t>
            </a:r>
          </a:p>
          <a:p>
            <a:r>
              <a:rPr lang="en-US" dirty="0" smtClean="0"/>
              <a:t>Step 7: </a:t>
            </a:r>
            <a:r>
              <a:rPr lang="en-US" b="1" dirty="0" smtClean="0"/>
              <a:t>Configuration</a:t>
            </a:r>
            <a:r>
              <a:rPr lang="en-US" dirty="0" smtClean="0"/>
              <a:t>. </a:t>
            </a:r>
            <a:r>
              <a:rPr lang="en-US" dirty="0" smtClean="0"/>
              <a:t>Click on install</a:t>
            </a:r>
            <a:endParaRPr lang="en-US" dirty="0" smtClean="0"/>
          </a:p>
          <a:p>
            <a:r>
              <a:rPr lang="en-US" dirty="0" smtClean="0"/>
              <a:t>Step 8: </a:t>
            </a:r>
            <a:r>
              <a:rPr lang="en-US" b="1" dirty="0" smtClean="0"/>
              <a:t>Configuration</a:t>
            </a:r>
            <a:r>
              <a:rPr lang="en-US" dirty="0" smtClean="0"/>
              <a:t>. Select Next</a:t>
            </a:r>
          </a:p>
          <a:p>
            <a:r>
              <a:rPr lang="en-US" dirty="0" smtClean="0"/>
              <a:t>Step 9 : Finished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E8B0CB-CA72-4708-9FDF-B98B78E3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26" y="6270386"/>
            <a:ext cx="3515930" cy="39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Install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Search on Google  “ how to install lamp”</a:t>
            </a:r>
          </a:p>
          <a:p>
            <a:r>
              <a:rPr lang="en-US" sz="3600" dirty="0" smtClean="0"/>
              <a:t>It will give you the step wise commands</a:t>
            </a:r>
          </a:p>
          <a:p>
            <a:r>
              <a:rPr lang="en-US" sz="3600" dirty="0" smtClean="0"/>
              <a:t>Do the process sequentially in command prompt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E8B0CB-CA72-4708-9FDF-B98B78E3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26" y="6270386"/>
            <a:ext cx="3515930" cy="39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Start XAMPP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0943"/>
            <a:ext cx="10515600" cy="423602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E8B0CB-CA72-4708-9FDF-B98B78E3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826" y="6270386"/>
            <a:ext cx="3515930" cy="39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How to start WAMPP Server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7424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E8B0CB-CA72-4708-9FDF-B98B78E3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826" y="6270386"/>
            <a:ext cx="3515930" cy="39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How to Start LAMPP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typing the command "</a:t>
            </a:r>
            <a:r>
              <a:rPr lang="en-US" dirty="0" err="1" smtClean="0"/>
              <a:t>sudo</a:t>
            </a:r>
            <a:r>
              <a:rPr lang="en-US" dirty="0" smtClean="0"/>
              <a:t> opt/</a:t>
            </a:r>
            <a:r>
              <a:rPr lang="en-US" b="1" dirty="0" err="1" smtClean="0"/>
              <a:t>lampp</a:t>
            </a:r>
            <a:r>
              <a:rPr lang="en-US" dirty="0" smtClean="0"/>
              <a:t>/</a:t>
            </a:r>
            <a:r>
              <a:rPr lang="en-US" b="1" dirty="0" err="1" smtClean="0"/>
              <a:t>lampp</a:t>
            </a:r>
            <a:r>
              <a:rPr lang="en-US" b="1" dirty="0" smtClean="0"/>
              <a:t> start</a:t>
            </a:r>
            <a:r>
              <a:rPr lang="en-US" dirty="0" smtClean="0"/>
              <a:t>" in the </a:t>
            </a:r>
            <a:r>
              <a:rPr lang="en-US" dirty="0" smtClean="0"/>
              <a:t>Command Prompt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2E8B0CB-CA72-4708-9FDF-B98B78E3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26" y="6270386"/>
            <a:ext cx="3515930" cy="39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185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Software required for Web Designing and Development </vt:lpstr>
      <vt:lpstr>Difference Between XAMPP,WAMPP,LAMPP</vt:lpstr>
      <vt:lpstr>How to Install Xampp</vt:lpstr>
      <vt:lpstr>How to Install Wampp</vt:lpstr>
      <vt:lpstr>How to Install Lampp</vt:lpstr>
      <vt:lpstr>How to Start XAMPP Server</vt:lpstr>
      <vt:lpstr>How to start WAMPP Server</vt:lpstr>
      <vt:lpstr>How to Start LAMPP Server</vt:lpstr>
      <vt:lpstr>Text Editor Software's for coding </vt:lpstr>
      <vt:lpstr>How to run files on browser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Sonali</dc:creator>
  <cp:lastModifiedBy>Sonali</cp:lastModifiedBy>
  <cp:revision>175</cp:revision>
  <dcterms:created xsi:type="dcterms:W3CDTF">2019-03-08T07:56:54Z</dcterms:created>
  <dcterms:modified xsi:type="dcterms:W3CDTF">2020-07-06T09:46:39Z</dcterms:modified>
</cp:coreProperties>
</file>