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  <p:sldId id="270" r:id="rId15"/>
    <p:sldId id="26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74" y="171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96FFC8C-5E20-4C32-B854-849602EEBC2A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BD73864-978C-4879-8238-DC40E4963AE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6137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C8C-5E20-4C32-B854-849602EEBC2A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3864-978C-4879-8238-DC40E4963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82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C8C-5E20-4C32-B854-849602EEBC2A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3864-978C-4879-8238-DC40E4963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2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C8C-5E20-4C32-B854-849602EEBC2A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3864-978C-4879-8238-DC40E4963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7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C8C-5E20-4C32-B854-849602EEBC2A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3864-978C-4879-8238-DC40E4963AE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518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C8C-5E20-4C32-B854-849602EEBC2A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3864-978C-4879-8238-DC40E4963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41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C8C-5E20-4C32-B854-849602EEBC2A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3864-978C-4879-8238-DC40E4963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44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C8C-5E20-4C32-B854-849602EEBC2A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3864-978C-4879-8238-DC40E4963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87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C8C-5E20-4C32-B854-849602EEBC2A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3864-978C-4879-8238-DC40E4963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67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C8C-5E20-4C32-B854-849602EEBC2A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3864-978C-4879-8238-DC40E4963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54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C8C-5E20-4C32-B854-849602EEBC2A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3864-978C-4879-8238-DC40E4963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6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96FFC8C-5E20-4C32-B854-849602EEBC2A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D73864-978C-4879-8238-DC40E4963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3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 rot="2594864">
            <a:off x="1530693" y="4014829"/>
            <a:ext cx="2374002" cy="2226762"/>
          </a:xfrm>
          <a:custGeom>
            <a:avLst/>
            <a:gdLst>
              <a:gd name="connsiteX0" fmla="*/ 0 w 1776046"/>
              <a:gd name="connsiteY0" fmla="*/ 619858 h 1239715"/>
              <a:gd name="connsiteX1" fmla="*/ 888023 w 1776046"/>
              <a:gd name="connsiteY1" fmla="*/ 0 h 1239715"/>
              <a:gd name="connsiteX2" fmla="*/ 1776046 w 1776046"/>
              <a:gd name="connsiteY2" fmla="*/ 619858 h 1239715"/>
              <a:gd name="connsiteX3" fmla="*/ 888023 w 1776046"/>
              <a:gd name="connsiteY3" fmla="*/ 1239716 h 1239715"/>
              <a:gd name="connsiteX4" fmla="*/ 0 w 1776046"/>
              <a:gd name="connsiteY4" fmla="*/ 619858 h 1239715"/>
              <a:gd name="connsiteX0" fmla="*/ 0 w 1798366"/>
              <a:gd name="connsiteY0" fmla="*/ 749277 h 1369135"/>
              <a:gd name="connsiteX1" fmla="*/ 888023 w 1798366"/>
              <a:gd name="connsiteY1" fmla="*/ 129419 h 1369135"/>
              <a:gd name="connsiteX2" fmla="*/ 1486587 w 1798366"/>
              <a:gd name="connsiteY2" fmla="*/ 51707 h 1369135"/>
              <a:gd name="connsiteX3" fmla="*/ 1776046 w 1798366"/>
              <a:gd name="connsiteY3" fmla="*/ 749277 h 1369135"/>
              <a:gd name="connsiteX4" fmla="*/ 888023 w 1798366"/>
              <a:gd name="connsiteY4" fmla="*/ 1369135 h 1369135"/>
              <a:gd name="connsiteX5" fmla="*/ 0 w 1798366"/>
              <a:gd name="connsiteY5" fmla="*/ 749277 h 1369135"/>
              <a:gd name="connsiteX0" fmla="*/ 17322 w 1815688"/>
              <a:gd name="connsiteY0" fmla="*/ 749277 h 1696472"/>
              <a:gd name="connsiteX1" fmla="*/ 905345 w 1815688"/>
              <a:gd name="connsiteY1" fmla="*/ 129419 h 1696472"/>
              <a:gd name="connsiteX2" fmla="*/ 1503909 w 1815688"/>
              <a:gd name="connsiteY2" fmla="*/ 51707 h 1696472"/>
              <a:gd name="connsiteX3" fmla="*/ 1793368 w 1815688"/>
              <a:gd name="connsiteY3" fmla="*/ 749277 h 1696472"/>
              <a:gd name="connsiteX4" fmla="*/ 905345 w 1815688"/>
              <a:gd name="connsiteY4" fmla="*/ 1369135 h 1696472"/>
              <a:gd name="connsiteX5" fmla="*/ 361790 w 1815688"/>
              <a:gd name="connsiteY5" fmla="*/ 1672358 h 1696472"/>
              <a:gd name="connsiteX6" fmla="*/ 17322 w 1815688"/>
              <a:gd name="connsiteY6" fmla="*/ 749277 h 1696472"/>
              <a:gd name="connsiteX0" fmla="*/ 105 w 1798471"/>
              <a:gd name="connsiteY0" fmla="*/ 864408 h 1811603"/>
              <a:gd name="connsiteX1" fmla="*/ 314854 w 1798471"/>
              <a:gd name="connsiteY1" fmla="*/ 21447 h 1811603"/>
              <a:gd name="connsiteX2" fmla="*/ 888128 w 1798471"/>
              <a:gd name="connsiteY2" fmla="*/ 244550 h 1811603"/>
              <a:gd name="connsiteX3" fmla="*/ 1486692 w 1798471"/>
              <a:gd name="connsiteY3" fmla="*/ 166838 h 1811603"/>
              <a:gd name="connsiteX4" fmla="*/ 1776151 w 1798471"/>
              <a:gd name="connsiteY4" fmla="*/ 864408 h 1811603"/>
              <a:gd name="connsiteX5" fmla="*/ 888128 w 1798471"/>
              <a:gd name="connsiteY5" fmla="*/ 1484266 h 1811603"/>
              <a:gd name="connsiteX6" fmla="*/ 344573 w 1798471"/>
              <a:gd name="connsiteY6" fmla="*/ 1787489 h 1811603"/>
              <a:gd name="connsiteX7" fmla="*/ 105 w 1798471"/>
              <a:gd name="connsiteY7" fmla="*/ 864408 h 1811603"/>
              <a:gd name="connsiteX0" fmla="*/ 105 w 1900570"/>
              <a:gd name="connsiteY0" fmla="*/ 864537 h 1811732"/>
              <a:gd name="connsiteX1" fmla="*/ 314854 w 1900570"/>
              <a:gd name="connsiteY1" fmla="*/ 21576 h 1811732"/>
              <a:gd name="connsiteX2" fmla="*/ 888128 w 1900570"/>
              <a:gd name="connsiteY2" fmla="*/ 244679 h 1811732"/>
              <a:gd name="connsiteX3" fmla="*/ 1825778 w 1900570"/>
              <a:gd name="connsiteY3" fmla="*/ 181264 h 1811732"/>
              <a:gd name="connsiteX4" fmla="*/ 1776151 w 1900570"/>
              <a:gd name="connsiteY4" fmla="*/ 864537 h 1811732"/>
              <a:gd name="connsiteX5" fmla="*/ 888128 w 1900570"/>
              <a:gd name="connsiteY5" fmla="*/ 1484395 h 1811732"/>
              <a:gd name="connsiteX6" fmla="*/ 344573 w 1900570"/>
              <a:gd name="connsiteY6" fmla="*/ 1787618 h 1811732"/>
              <a:gd name="connsiteX7" fmla="*/ 105 w 1900570"/>
              <a:gd name="connsiteY7" fmla="*/ 864537 h 1811732"/>
              <a:gd name="connsiteX0" fmla="*/ 105 w 2257799"/>
              <a:gd name="connsiteY0" fmla="*/ 864537 h 1815021"/>
              <a:gd name="connsiteX1" fmla="*/ 314854 w 2257799"/>
              <a:gd name="connsiteY1" fmla="*/ 21576 h 1815021"/>
              <a:gd name="connsiteX2" fmla="*/ 888128 w 2257799"/>
              <a:gd name="connsiteY2" fmla="*/ 244679 h 1815021"/>
              <a:gd name="connsiteX3" fmla="*/ 1825778 w 2257799"/>
              <a:gd name="connsiteY3" fmla="*/ 181264 h 1815021"/>
              <a:gd name="connsiteX4" fmla="*/ 2241808 w 2257799"/>
              <a:gd name="connsiteY4" fmla="*/ 596691 h 1815021"/>
              <a:gd name="connsiteX5" fmla="*/ 888128 w 2257799"/>
              <a:gd name="connsiteY5" fmla="*/ 1484395 h 1815021"/>
              <a:gd name="connsiteX6" fmla="*/ 344573 w 2257799"/>
              <a:gd name="connsiteY6" fmla="*/ 1787618 h 1815021"/>
              <a:gd name="connsiteX7" fmla="*/ 105 w 2257799"/>
              <a:gd name="connsiteY7" fmla="*/ 864537 h 1815021"/>
              <a:gd name="connsiteX0" fmla="*/ 105 w 2257799"/>
              <a:gd name="connsiteY0" fmla="*/ 864537 h 1839865"/>
              <a:gd name="connsiteX1" fmla="*/ 314854 w 2257799"/>
              <a:gd name="connsiteY1" fmla="*/ 21576 h 1839865"/>
              <a:gd name="connsiteX2" fmla="*/ 888128 w 2257799"/>
              <a:gd name="connsiteY2" fmla="*/ 244679 h 1839865"/>
              <a:gd name="connsiteX3" fmla="*/ 1825778 w 2257799"/>
              <a:gd name="connsiteY3" fmla="*/ 181264 h 1839865"/>
              <a:gd name="connsiteX4" fmla="*/ 2241808 w 2257799"/>
              <a:gd name="connsiteY4" fmla="*/ 596691 h 1839865"/>
              <a:gd name="connsiteX5" fmla="*/ 1292308 w 2257799"/>
              <a:gd name="connsiteY5" fmla="*/ 1641873 h 1839865"/>
              <a:gd name="connsiteX6" fmla="*/ 344573 w 2257799"/>
              <a:gd name="connsiteY6" fmla="*/ 1787618 h 1839865"/>
              <a:gd name="connsiteX7" fmla="*/ 105 w 2257799"/>
              <a:gd name="connsiteY7" fmla="*/ 864537 h 1839865"/>
              <a:gd name="connsiteX0" fmla="*/ 105 w 2262775"/>
              <a:gd name="connsiteY0" fmla="*/ 864494 h 1839822"/>
              <a:gd name="connsiteX1" fmla="*/ 314854 w 2262775"/>
              <a:gd name="connsiteY1" fmla="*/ 21533 h 1839822"/>
              <a:gd name="connsiteX2" fmla="*/ 888128 w 2262775"/>
              <a:gd name="connsiteY2" fmla="*/ 244636 h 1839822"/>
              <a:gd name="connsiteX3" fmla="*/ 1931538 w 2262775"/>
              <a:gd name="connsiteY3" fmla="*/ 176335 h 1839822"/>
              <a:gd name="connsiteX4" fmla="*/ 2241808 w 2262775"/>
              <a:gd name="connsiteY4" fmla="*/ 596648 h 1839822"/>
              <a:gd name="connsiteX5" fmla="*/ 1292308 w 2262775"/>
              <a:gd name="connsiteY5" fmla="*/ 1641830 h 1839822"/>
              <a:gd name="connsiteX6" fmla="*/ 344573 w 2262775"/>
              <a:gd name="connsiteY6" fmla="*/ 1787575 h 1839822"/>
              <a:gd name="connsiteX7" fmla="*/ 105 w 2262775"/>
              <a:gd name="connsiteY7" fmla="*/ 864494 h 1839822"/>
              <a:gd name="connsiteX0" fmla="*/ 105 w 2201380"/>
              <a:gd name="connsiteY0" fmla="*/ 864494 h 1836825"/>
              <a:gd name="connsiteX1" fmla="*/ 314854 w 2201380"/>
              <a:gd name="connsiteY1" fmla="*/ 21533 h 1836825"/>
              <a:gd name="connsiteX2" fmla="*/ 888128 w 2201380"/>
              <a:gd name="connsiteY2" fmla="*/ 244636 h 1836825"/>
              <a:gd name="connsiteX3" fmla="*/ 1931538 w 2201380"/>
              <a:gd name="connsiteY3" fmla="*/ 176335 h 1836825"/>
              <a:gd name="connsiteX4" fmla="*/ 2175428 w 2201380"/>
              <a:gd name="connsiteY4" fmla="*/ 678658 h 1836825"/>
              <a:gd name="connsiteX5" fmla="*/ 1292308 w 2201380"/>
              <a:gd name="connsiteY5" fmla="*/ 1641830 h 1836825"/>
              <a:gd name="connsiteX6" fmla="*/ 344573 w 2201380"/>
              <a:gd name="connsiteY6" fmla="*/ 1787575 h 1836825"/>
              <a:gd name="connsiteX7" fmla="*/ 105 w 2201380"/>
              <a:gd name="connsiteY7" fmla="*/ 864494 h 1836825"/>
              <a:gd name="connsiteX0" fmla="*/ 110 w 2207164"/>
              <a:gd name="connsiteY0" fmla="*/ 867867 h 1840198"/>
              <a:gd name="connsiteX1" fmla="*/ 314859 w 2207164"/>
              <a:gd name="connsiteY1" fmla="*/ 24906 h 1840198"/>
              <a:gd name="connsiteX2" fmla="*/ 944131 w 2207164"/>
              <a:gd name="connsiteY2" fmla="*/ 219581 h 1840198"/>
              <a:gd name="connsiteX3" fmla="*/ 1931543 w 2207164"/>
              <a:gd name="connsiteY3" fmla="*/ 179708 h 1840198"/>
              <a:gd name="connsiteX4" fmla="*/ 2175433 w 2207164"/>
              <a:gd name="connsiteY4" fmla="*/ 682031 h 1840198"/>
              <a:gd name="connsiteX5" fmla="*/ 1292313 w 2207164"/>
              <a:gd name="connsiteY5" fmla="*/ 1645203 h 1840198"/>
              <a:gd name="connsiteX6" fmla="*/ 344578 w 2207164"/>
              <a:gd name="connsiteY6" fmla="*/ 1790948 h 1840198"/>
              <a:gd name="connsiteX7" fmla="*/ 110 w 2207164"/>
              <a:gd name="connsiteY7" fmla="*/ 867867 h 1840198"/>
              <a:gd name="connsiteX0" fmla="*/ 127 w 2204679"/>
              <a:gd name="connsiteY0" fmla="*/ 868902 h 1841233"/>
              <a:gd name="connsiteX1" fmla="*/ 314876 w 2204679"/>
              <a:gd name="connsiteY1" fmla="*/ 25941 h 1841233"/>
              <a:gd name="connsiteX2" fmla="*/ 1079120 w 2204679"/>
              <a:gd name="connsiteY2" fmla="*/ 212632 h 1841233"/>
              <a:gd name="connsiteX3" fmla="*/ 1931560 w 2204679"/>
              <a:gd name="connsiteY3" fmla="*/ 180743 h 1841233"/>
              <a:gd name="connsiteX4" fmla="*/ 2175450 w 2204679"/>
              <a:gd name="connsiteY4" fmla="*/ 683066 h 1841233"/>
              <a:gd name="connsiteX5" fmla="*/ 1292330 w 2204679"/>
              <a:gd name="connsiteY5" fmla="*/ 1646238 h 1841233"/>
              <a:gd name="connsiteX6" fmla="*/ 344595 w 2204679"/>
              <a:gd name="connsiteY6" fmla="*/ 1791983 h 1841233"/>
              <a:gd name="connsiteX7" fmla="*/ 127 w 2204679"/>
              <a:gd name="connsiteY7" fmla="*/ 868902 h 1841233"/>
              <a:gd name="connsiteX0" fmla="*/ 92 w 2204644"/>
              <a:gd name="connsiteY0" fmla="*/ 922683 h 1895014"/>
              <a:gd name="connsiteX1" fmla="*/ 314841 w 2204644"/>
              <a:gd name="connsiteY1" fmla="*/ 79722 h 1895014"/>
              <a:gd name="connsiteX2" fmla="*/ 734902 w 2204644"/>
              <a:gd name="connsiteY2" fmla="*/ 56211 h 1895014"/>
              <a:gd name="connsiteX3" fmla="*/ 1079085 w 2204644"/>
              <a:gd name="connsiteY3" fmla="*/ 266413 h 1895014"/>
              <a:gd name="connsiteX4" fmla="*/ 1931525 w 2204644"/>
              <a:gd name="connsiteY4" fmla="*/ 234524 h 1895014"/>
              <a:gd name="connsiteX5" fmla="*/ 2175415 w 2204644"/>
              <a:gd name="connsiteY5" fmla="*/ 736847 h 1895014"/>
              <a:gd name="connsiteX6" fmla="*/ 1292295 w 2204644"/>
              <a:gd name="connsiteY6" fmla="*/ 1700019 h 1895014"/>
              <a:gd name="connsiteX7" fmla="*/ 344560 w 2204644"/>
              <a:gd name="connsiteY7" fmla="*/ 1845764 h 1895014"/>
              <a:gd name="connsiteX8" fmla="*/ 92 w 2204644"/>
              <a:gd name="connsiteY8" fmla="*/ 922683 h 189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4644" h="1895014">
                <a:moveTo>
                  <a:pt x="92" y="922683"/>
                </a:moveTo>
                <a:cubicBezTo>
                  <a:pt x="-4861" y="628343"/>
                  <a:pt x="192373" y="224134"/>
                  <a:pt x="314841" y="79722"/>
                </a:cubicBezTo>
                <a:cubicBezTo>
                  <a:pt x="437309" y="-64690"/>
                  <a:pt x="607528" y="25096"/>
                  <a:pt x="734902" y="56211"/>
                </a:cubicBezTo>
                <a:cubicBezTo>
                  <a:pt x="862276" y="87326"/>
                  <a:pt x="879648" y="236694"/>
                  <a:pt x="1079085" y="266413"/>
                </a:cubicBezTo>
                <a:cubicBezTo>
                  <a:pt x="1278522" y="296132"/>
                  <a:pt x="1748803" y="156118"/>
                  <a:pt x="1931525" y="234524"/>
                </a:cubicBezTo>
                <a:cubicBezTo>
                  <a:pt x="2114247" y="312930"/>
                  <a:pt x="2271761" y="554102"/>
                  <a:pt x="2175415" y="736847"/>
                </a:cubicBezTo>
                <a:cubicBezTo>
                  <a:pt x="2079069" y="919592"/>
                  <a:pt x="1597437" y="1515200"/>
                  <a:pt x="1292295" y="1700019"/>
                </a:cubicBezTo>
                <a:cubicBezTo>
                  <a:pt x="987153" y="1884838"/>
                  <a:pt x="492564" y="1949074"/>
                  <a:pt x="344560" y="1845764"/>
                </a:cubicBezTo>
                <a:cubicBezTo>
                  <a:pt x="196556" y="1742454"/>
                  <a:pt x="5045" y="1217023"/>
                  <a:pt x="92" y="92268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69097" y="4130183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Студ</a:t>
            </a:r>
            <a:r>
              <a:rPr lang="ru-RU" dirty="0">
                <a:solidFill>
                  <a:schemeClr val="tx1"/>
                </a:solidFill>
              </a:rPr>
              <a:t>е</a:t>
            </a:r>
            <a:r>
              <a:rPr lang="ru-RU" dirty="0" smtClean="0">
                <a:solidFill>
                  <a:schemeClr val="tx1"/>
                </a:solidFill>
              </a:rPr>
              <a:t>нт: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Мансурова Анна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</a:rPr>
              <a:t>Фларитовна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endParaRPr lang="ru-RU" dirty="0" smtClean="0"/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Руководитель: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</a:rPr>
              <a:t>Кудашов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Роман Дмитриевич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69097" y="1173679"/>
            <a:ext cx="9144000" cy="2496344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bg2">
                    <a:lumMod val="75000"/>
                  </a:schemeClr>
                </a:solidFill>
              </a:rPr>
              <a:t>Разработка веб-приложения электронной библиотеки для высшего учебного заведения</a:t>
            </a:r>
            <a:endParaRPr lang="ru-RU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Пятиугольник 3"/>
          <p:cNvSpPr/>
          <p:nvPr/>
        </p:nvSpPr>
        <p:spPr>
          <a:xfrm rot="16200000">
            <a:off x="5458558" y="5705348"/>
            <a:ext cx="1274884" cy="143607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8273737" y="1691051"/>
            <a:ext cx="3244186" cy="2439132"/>
          </a:xfrm>
          <a:custGeom>
            <a:avLst/>
            <a:gdLst>
              <a:gd name="connsiteX0" fmla="*/ 0 w 1204546"/>
              <a:gd name="connsiteY0" fmla="*/ 127489 h 254977"/>
              <a:gd name="connsiteX1" fmla="*/ 602273 w 1204546"/>
              <a:gd name="connsiteY1" fmla="*/ 0 h 254977"/>
              <a:gd name="connsiteX2" fmla="*/ 1204546 w 1204546"/>
              <a:gd name="connsiteY2" fmla="*/ 127489 h 254977"/>
              <a:gd name="connsiteX3" fmla="*/ 602273 w 1204546"/>
              <a:gd name="connsiteY3" fmla="*/ 254978 h 254977"/>
              <a:gd name="connsiteX4" fmla="*/ 0 w 1204546"/>
              <a:gd name="connsiteY4" fmla="*/ 127489 h 254977"/>
              <a:gd name="connsiteX0" fmla="*/ 0 w 808893"/>
              <a:gd name="connsiteY0" fmla="*/ 622815 h 783743"/>
              <a:gd name="connsiteX1" fmla="*/ 602273 w 808893"/>
              <a:gd name="connsiteY1" fmla="*/ 495326 h 783743"/>
              <a:gd name="connsiteX2" fmla="*/ 808893 w 808893"/>
              <a:gd name="connsiteY2" fmla="*/ 7354 h 783743"/>
              <a:gd name="connsiteX3" fmla="*/ 602273 w 808893"/>
              <a:gd name="connsiteY3" fmla="*/ 750304 h 783743"/>
              <a:gd name="connsiteX4" fmla="*/ 0 w 808893"/>
              <a:gd name="connsiteY4" fmla="*/ 622815 h 783743"/>
              <a:gd name="connsiteX0" fmla="*/ 0 w 887557"/>
              <a:gd name="connsiteY0" fmla="*/ 615948 h 746594"/>
              <a:gd name="connsiteX1" fmla="*/ 602273 w 887557"/>
              <a:gd name="connsiteY1" fmla="*/ 488459 h 746594"/>
              <a:gd name="connsiteX2" fmla="*/ 808893 w 887557"/>
              <a:gd name="connsiteY2" fmla="*/ 487 h 746594"/>
              <a:gd name="connsiteX3" fmla="*/ 879231 w 887557"/>
              <a:gd name="connsiteY3" fmla="*/ 497252 h 746594"/>
              <a:gd name="connsiteX4" fmla="*/ 602273 w 887557"/>
              <a:gd name="connsiteY4" fmla="*/ 743437 h 746594"/>
              <a:gd name="connsiteX5" fmla="*/ 0 w 887557"/>
              <a:gd name="connsiteY5" fmla="*/ 615948 h 746594"/>
              <a:gd name="connsiteX0" fmla="*/ 0 w 887557"/>
              <a:gd name="connsiteY0" fmla="*/ 659861 h 790507"/>
              <a:gd name="connsiteX1" fmla="*/ 602273 w 887557"/>
              <a:gd name="connsiteY1" fmla="*/ 532372 h 790507"/>
              <a:gd name="connsiteX2" fmla="*/ 808893 w 887557"/>
              <a:gd name="connsiteY2" fmla="*/ 438 h 790507"/>
              <a:gd name="connsiteX3" fmla="*/ 879231 w 887557"/>
              <a:gd name="connsiteY3" fmla="*/ 541165 h 790507"/>
              <a:gd name="connsiteX4" fmla="*/ 602273 w 887557"/>
              <a:gd name="connsiteY4" fmla="*/ 787350 h 790507"/>
              <a:gd name="connsiteX5" fmla="*/ 0 w 887557"/>
              <a:gd name="connsiteY5" fmla="*/ 659861 h 790507"/>
              <a:gd name="connsiteX0" fmla="*/ 0 w 1012086"/>
              <a:gd name="connsiteY0" fmla="*/ 690696 h 821342"/>
              <a:gd name="connsiteX1" fmla="*/ 602273 w 1012086"/>
              <a:gd name="connsiteY1" fmla="*/ 563207 h 821342"/>
              <a:gd name="connsiteX2" fmla="*/ 808893 w 1012086"/>
              <a:gd name="connsiteY2" fmla="*/ 31273 h 821342"/>
              <a:gd name="connsiteX3" fmla="*/ 1011116 w 1012086"/>
              <a:gd name="connsiteY3" fmla="*/ 70838 h 821342"/>
              <a:gd name="connsiteX4" fmla="*/ 879231 w 1012086"/>
              <a:gd name="connsiteY4" fmla="*/ 572000 h 821342"/>
              <a:gd name="connsiteX5" fmla="*/ 602273 w 1012086"/>
              <a:gd name="connsiteY5" fmla="*/ 818185 h 821342"/>
              <a:gd name="connsiteX6" fmla="*/ 0 w 1012086"/>
              <a:gd name="connsiteY6" fmla="*/ 690696 h 821342"/>
              <a:gd name="connsiteX0" fmla="*/ 216936 w 1229022"/>
              <a:gd name="connsiteY0" fmla="*/ 690696 h 902598"/>
              <a:gd name="connsiteX1" fmla="*/ 819209 w 1229022"/>
              <a:gd name="connsiteY1" fmla="*/ 563207 h 902598"/>
              <a:gd name="connsiteX2" fmla="*/ 1025829 w 1229022"/>
              <a:gd name="connsiteY2" fmla="*/ 31273 h 902598"/>
              <a:gd name="connsiteX3" fmla="*/ 1228052 w 1229022"/>
              <a:gd name="connsiteY3" fmla="*/ 70838 h 902598"/>
              <a:gd name="connsiteX4" fmla="*/ 1096167 w 1229022"/>
              <a:gd name="connsiteY4" fmla="*/ 572000 h 902598"/>
              <a:gd name="connsiteX5" fmla="*/ 819209 w 1229022"/>
              <a:gd name="connsiteY5" fmla="*/ 818185 h 902598"/>
              <a:gd name="connsiteX6" fmla="*/ 32297 w 1229022"/>
              <a:gd name="connsiteY6" fmla="*/ 897315 h 902598"/>
              <a:gd name="connsiteX7" fmla="*/ 216936 w 1229022"/>
              <a:gd name="connsiteY7" fmla="*/ 690696 h 902598"/>
              <a:gd name="connsiteX0" fmla="*/ 151967 w 1243184"/>
              <a:gd name="connsiteY0" fmla="*/ 699489 h 902598"/>
              <a:gd name="connsiteX1" fmla="*/ 833371 w 1243184"/>
              <a:gd name="connsiteY1" fmla="*/ 563207 h 902598"/>
              <a:gd name="connsiteX2" fmla="*/ 1039991 w 1243184"/>
              <a:gd name="connsiteY2" fmla="*/ 31273 h 902598"/>
              <a:gd name="connsiteX3" fmla="*/ 1242214 w 1243184"/>
              <a:gd name="connsiteY3" fmla="*/ 70838 h 902598"/>
              <a:gd name="connsiteX4" fmla="*/ 1110329 w 1243184"/>
              <a:gd name="connsiteY4" fmla="*/ 572000 h 902598"/>
              <a:gd name="connsiteX5" fmla="*/ 833371 w 1243184"/>
              <a:gd name="connsiteY5" fmla="*/ 818185 h 902598"/>
              <a:gd name="connsiteX6" fmla="*/ 46459 w 1243184"/>
              <a:gd name="connsiteY6" fmla="*/ 897315 h 902598"/>
              <a:gd name="connsiteX7" fmla="*/ 151967 w 1243184"/>
              <a:gd name="connsiteY7" fmla="*/ 699489 h 902598"/>
              <a:gd name="connsiteX0" fmla="*/ 151967 w 1243184"/>
              <a:gd name="connsiteY0" fmla="*/ 650299 h 853408"/>
              <a:gd name="connsiteX1" fmla="*/ 833371 w 1243184"/>
              <a:gd name="connsiteY1" fmla="*/ 514017 h 853408"/>
              <a:gd name="connsiteX2" fmla="*/ 978445 w 1243184"/>
              <a:gd name="connsiteY2" fmla="*/ 193099 h 853408"/>
              <a:gd name="connsiteX3" fmla="*/ 1242214 w 1243184"/>
              <a:gd name="connsiteY3" fmla="*/ 21648 h 853408"/>
              <a:gd name="connsiteX4" fmla="*/ 1110329 w 1243184"/>
              <a:gd name="connsiteY4" fmla="*/ 522810 h 853408"/>
              <a:gd name="connsiteX5" fmla="*/ 833371 w 1243184"/>
              <a:gd name="connsiteY5" fmla="*/ 768995 h 853408"/>
              <a:gd name="connsiteX6" fmla="*/ 46459 w 1243184"/>
              <a:gd name="connsiteY6" fmla="*/ 848125 h 853408"/>
              <a:gd name="connsiteX7" fmla="*/ 151967 w 1243184"/>
              <a:gd name="connsiteY7" fmla="*/ 650299 h 853408"/>
              <a:gd name="connsiteX0" fmla="*/ 147628 w 1238845"/>
              <a:gd name="connsiteY0" fmla="*/ 650299 h 853408"/>
              <a:gd name="connsiteX1" fmla="*/ 697148 w 1238845"/>
              <a:gd name="connsiteY1" fmla="*/ 584356 h 853408"/>
              <a:gd name="connsiteX2" fmla="*/ 974106 w 1238845"/>
              <a:gd name="connsiteY2" fmla="*/ 193099 h 853408"/>
              <a:gd name="connsiteX3" fmla="*/ 1237875 w 1238845"/>
              <a:gd name="connsiteY3" fmla="*/ 21648 h 853408"/>
              <a:gd name="connsiteX4" fmla="*/ 1105990 w 1238845"/>
              <a:gd name="connsiteY4" fmla="*/ 522810 h 853408"/>
              <a:gd name="connsiteX5" fmla="*/ 829032 w 1238845"/>
              <a:gd name="connsiteY5" fmla="*/ 768995 h 853408"/>
              <a:gd name="connsiteX6" fmla="*/ 42120 w 1238845"/>
              <a:gd name="connsiteY6" fmla="*/ 848125 h 853408"/>
              <a:gd name="connsiteX7" fmla="*/ 147628 w 1238845"/>
              <a:gd name="connsiteY7" fmla="*/ 650299 h 853408"/>
              <a:gd name="connsiteX0" fmla="*/ 149294 w 1240511"/>
              <a:gd name="connsiteY0" fmla="*/ 650299 h 853408"/>
              <a:gd name="connsiteX1" fmla="*/ 751568 w 1240511"/>
              <a:gd name="connsiteY1" fmla="*/ 531602 h 853408"/>
              <a:gd name="connsiteX2" fmla="*/ 975772 w 1240511"/>
              <a:gd name="connsiteY2" fmla="*/ 193099 h 853408"/>
              <a:gd name="connsiteX3" fmla="*/ 1239541 w 1240511"/>
              <a:gd name="connsiteY3" fmla="*/ 21648 h 853408"/>
              <a:gd name="connsiteX4" fmla="*/ 1107656 w 1240511"/>
              <a:gd name="connsiteY4" fmla="*/ 522810 h 853408"/>
              <a:gd name="connsiteX5" fmla="*/ 830698 w 1240511"/>
              <a:gd name="connsiteY5" fmla="*/ 768995 h 853408"/>
              <a:gd name="connsiteX6" fmla="*/ 43786 w 1240511"/>
              <a:gd name="connsiteY6" fmla="*/ 848125 h 853408"/>
              <a:gd name="connsiteX7" fmla="*/ 149294 w 1240511"/>
              <a:gd name="connsiteY7" fmla="*/ 650299 h 853408"/>
              <a:gd name="connsiteX0" fmla="*/ 149294 w 1231806"/>
              <a:gd name="connsiteY0" fmla="*/ 557240 h 760349"/>
              <a:gd name="connsiteX1" fmla="*/ 751568 w 1231806"/>
              <a:gd name="connsiteY1" fmla="*/ 438543 h 760349"/>
              <a:gd name="connsiteX2" fmla="*/ 975772 w 1231806"/>
              <a:gd name="connsiteY2" fmla="*/ 100040 h 760349"/>
              <a:gd name="connsiteX3" fmla="*/ 1230749 w 1231806"/>
              <a:gd name="connsiteY3" fmla="*/ 34096 h 760349"/>
              <a:gd name="connsiteX4" fmla="*/ 1107656 w 1231806"/>
              <a:gd name="connsiteY4" fmla="*/ 429751 h 760349"/>
              <a:gd name="connsiteX5" fmla="*/ 830698 w 1231806"/>
              <a:gd name="connsiteY5" fmla="*/ 675936 h 760349"/>
              <a:gd name="connsiteX6" fmla="*/ 43786 w 1231806"/>
              <a:gd name="connsiteY6" fmla="*/ 755066 h 760349"/>
              <a:gd name="connsiteX7" fmla="*/ 149294 w 1231806"/>
              <a:gd name="connsiteY7" fmla="*/ 557240 h 7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806" h="760349">
                <a:moveTo>
                  <a:pt x="149294" y="557240"/>
                </a:moveTo>
                <a:cubicBezTo>
                  <a:pt x="267258" y="504486"/>
                  <a:pt x="613822" y="514743"/>
                  <a:pt x="751568" y="438543"/>
                </a:cubicBezTo>
                <a:cubicBezTo>
                  <a:pt x="889314" y="362343"/>
                  <a:pt x="929612" y="144002"/>
                  <a:pt x="975772" y="100040"/>
                </a:cubicBezTo>
                <a:cubicBezTo>
                  <a:pt x="1021932" y="56078"/>
                  <a:pt x="1219026" y="-56025"/>
                  <a:pt x="1230749" y="34096"/>
                </a:cubicBezTo>
                <a:cubicBezTo>
                  <a:pt x="1242472" y="124217"/>
                  <a:pt x="1153816" y="343293"/>
                  <a:pt x="1107656" y="429751"/>
                </a:cubicBezTo>
                <a:cubicBezTo>
                  <a:pt x="1061496" y="516209"/>
                  <a:pt x="1008010" y="621717"/>
                  <a:pt x="830698" y="675936"/>
                </a:cubicBezTo>
                <a:cubicBezTo>
                  <a:pt x="653386" y="730155"/>
                  <a:pt x="144165" y="776314"/>
                  <a:pt x="43786" y="755066"/>
                </a:cubicBezTo>
                <a:cubicBezTo>
                  <a:pt x="-56593" y="733818"/>
                  <a:pt x="31330" y="609994"/>
                  <a:pt x="149294" y="55724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481638" y="6150114"/>
            <a:ext cx="2664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2024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1239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46400" y="312343"/>
            <a:ext cx="579321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800" b="1" dirty="0"/>
              <a:t>С</a:t>
            </a:r>
            <a:r>
              <a:rPr lang="ru-RU" sz="3800" b="1" dirty="0" smtClean="0"/>
              <a:t>траница «Авторы»</a:t>
            </a:r>
            <a:endParaRPr lang="ru-RU" sz="3800" dirty="0"/>
          </a:p>
        </p:txBody>
      </p:sp>
      <p:sp>
        <p:nvSpPr>
          <p:cNvPr id="7" name="Пятиугольник 6"/>
          <p:cNvSpPr/>
          <p:nvPr/>
        </p:nvSpPr>
        <p:spPr>
          <a:xfrm rot="16200000">
            <a:off x="10135333" y="6001033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382703" y="6128472"/>
            <a:ext cx="83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10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" y="1248227"/>
            <a:ext cx="8031730" cy="523966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4599"/>
            <a:ext cx="4568371" cy="4203873"/>
          </a:xfrm>
          <a:prstGeom prst="rect">
            <a:avLst/>
          </a:prstGeom>
        </p:spPr>
      </p:pic>
      <p:cxnSp>
        <p:nvCxnSpPr>
          <p:cNvPr id="12" name="Скругленная соединительная линия 11"/>
          <p:cNvCxnSpPr/>
          <p:nvPr/>
        </p:nvCxnSpPr>
        <p:spPr>
          <a:xfrm>
            <a:off x="2319389" y="1931371"/>
            <a:ext cx="3776611" cy="134885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71737" y="145366"/>
            <a:ext cx="886291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800" b="1" dirty="0" smtClean="0"/>
              <a:t>Страница «Файлы» и сортировка</a:t>
            </a:r>
            <a:endParaRPr lang="ru-RU" sz="3800" dirty="0"/>
          </a:p>
        </p:txBody>
      </p:sp>
      <p:sp>
        <p:nvSpPr>
          <p:cNvPr id="7" name="Пятиугольник 6"/>
          <p:cNvSpPr/>
          <p:nvPr/>
        </p:nvSpPr>
        <p:spPr>
          <a:xfrm rot="16200000">
            <a:off x="10135333" y="6001033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94" y="990837"/>
            <a:ext cx="5181600" cy="1476375"/>
          </a:xfrm>
          <a:prstGeom prst="rect">
            <a:avLst/>
          </a:prstGeom>
        </p:spPr>
      </p:pic>
      <p:cxnSp>
        <p:nvCxnSpPr>
          <p:cNvPr id="12" name="Скругленная соединительная линия 11"/>
          <p:cNvCxnSpPr>
            <a:endCxn id="10" idx="0"/>
          </p:cNvCxnSpPr>
          <p:nvPr/>
        </p:nvCxnSpPr>
        <p:spPr>
          <a:xfrm>
            <a:off x="2032000" y="2283473"/>
            <a:ext cx="1183985" cy="40805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94" y="2691531"/>
            <a:ext cx="4588782" cy="3975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128" y="1352550"/>
            <a:ext cx="4038600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Скругленная соединительная линия 14"/>
          <p:cNvCxnSpPr/>
          <p:nvPr/>
        </p:nvCxnSpPr>
        <p:spPr>
          <a:xfrm flipV="1">
            <a:off x="4739222" y="2283473"/>
            <a:ext cx="1881560" cy="1313203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886323" y="4350703"/>
            <a:ext cx="5229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 smtClean="0"/>
              <a:t>Выполнен вход с аккаунта преподавателя</a:t>
            </a:r>
            <a:endParaRPr lang="ru-RU" sz="3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0382703" y="6128472"/>
            <a:ext cx="83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11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4"/>
          <p:cNvSpPr/>
          <p:nvPr/>
        </p:nvSpPr>
        <p:spPr>
          <a:xfrm rot="10800000">
            <a:off x="-70129" y="3634703"/>
            <a:ext cx="5161373" cy="4841255"/>
          </a:xfrm>
          <a:custGeom>
            <a:avLst/>
            <a:gdLst>
              <a:gd name="connsiteX0" fmla="*/ 0 w 1776046"/>
              <a:gd name="connsiteY0" fmla="*/ 619858 h 1239715"/>
              <a:gd name="connsiteX1" fmla="*/ 888023 w 1776046"/>
              <a:gd name="connsiteY1" fmla="*/ 0 h 1239715"/>
              <a:gd name="connsiteX2" fmla="*/ 1776046 w 1776046"/>
              <a:gd name="connsiteY2" fmla="*/ 619858 h 1239715"/>
              <a:gd name="connsiteX3" fmla="*/ 888023 w 1776046"/>
              <a:gd name="connsiteY3" fmla="*/ 1239716 h 1239715"/>
              <a:gd name="connsiteX4" fmla="*/ 0 w 1776046"/>
              <a:gd name="connsiteY4" fmla="*/ 619858 h 1239715"/>
              <a:gd name="connsiteX0" fmla="*/ 0 w 1798366"/>
              <a:gd name="connsiteY0" fmla="*/ 749277 h 1369135"/>
              <a:gd name="connsiteX1" fmla="*/ 888023 w 1798366"/>
              <a:gd name="connsiteY1" fmla="*/ 129419 h 1369135"/>
              <a:gd name="connsiteX2" fmla="*/ 1486587 w 1798366"/>
              <a:gd name="connsiteY2" fmla="*/ 51707 h 1369135"/>
              <a:gd name="connsiteX3" fmla="*/ 1776046 w 1798366"/>
              <a:gd name="connsiteY3" fmla="*/ 749277 h 1369135"/>
              <a:gd name="connsiteX4" fmla="*/ 888023 w 1798366"/>
              <a:gd name="connsiteY4" fmla="*/ 1369135 h 1369135"/>
              <a:gd name="connsiteX5" fmla="*/ 0 w 1798366"/>
              <a:gd name="connsiteY5" fmla="*/ 749277 h 1369135"/>
              <a:gd name="connsiteX0" fmla="*/ 17322 w 1815688"/>
              <a:gd name="connsiteY0" fmla="*/ 749277 h 1696472"/>
              <a:gd name="connsiteX1" fmla="*/ 905345 w 1815688"/>
              <a:gd name="connsiteY1" fmla="*/ 129419 h 1696472"/>
              <a:gd name="connsiteX2" fmla="*/ 1503909 w 1815688"/>
              <a:gd name="connsiteY2" fmla="*/ 51707 h 1696472"/>
              <a:gd name="connsiteX3" fmla="*/ 1793368 w 1815688"/>
              <a:gd name="connsiteY3" fmla="*/ 749277 h 1696472"/>
              <a:gd name="connsiteX4" fmla="*/ 905345 w 1815688"/>
              <a:gd name="connsiteY4" fmla="*/ 1369135 h 1696472"/>
              <a:gd name="connsiteX5" fmla="*/ 361790 w 1815688"/>
              <a:gd name="connsiteY5" fmla="*/ 1672358 h 1696472"/>
              <a:gd name="connsiteX6" fmla="*/ 17322 w 1815688"/>
              <a:gd name="connsiteY6" fmla="*/ 749277 h 1696472"/>
              <a:gd name="connsiteX0" fmla="*/ 105 w 1798471"/>
              <a:gd name="connsiteY0" fmla="*/ 864408 h 1811603"/>
              <a:gd name="connsiteX1" fmla="*/ 314854 w 1798471"/>
              <a:gd name="connsiteY1" fmla="*/ 21447 h 1811603"/>
              <a:gd name="connsiteX2" fmla="*/ 888128 w 1798471"/>
              <a:gd name="connsiteY2" fmla="*/ 244550 h 1811603"/>
              <a:gd name="connsiteX3" fmla="*/ 1486692 w 1798471"/>
              <a:gd name="connsiteY3" fmla="*/ 166838 h 1811603"/>
              <a:gd name="connsiteX4" fmla="*/ 1776151 w 1798471"/>
              <a:gd name="connsiteY4" fmla="*/ 864408 h 1811603"/>
              <a:gd name="connsiteX5" fmla="*/ 888128 w 1798471"/>
              <a:gd name="connsiteY5" fmla="*/ 1484266 h 1811603"/>
              <a:gd name="connsiteX6" fmla="*/ 344573 w 1798471"/>
              <a:gd name="connsiteY6" fmla="*/ 1787489 h 1811603"/>
              <a:gd name="connsiteX7" fmla="*/ 105 w 1798471"/>
              <a:gd name="connsiteY7" fmla="*/ 864408 h 1811603"/>
              <a:gd name="connsiteX0" fmla="*/ 105 w 1900570"/>
              <a:gd name="connsiteY0" fmla="*/ 864537 h 1811732"/>
              <a:gd name="connsiteX1" fmla="*/ 314854 w 1900570"/>
              <a:gd name="connsiteY1" fmla="*/ 21576 h 1811732"/>
              <a:gd name="connsiteX2" fmla="*/ 888128 w 1900570"/>
              <a:gd name="connsiteY2" fmla="*/ 244679 h 1811732"/>
              <a:gd name="connsiteX3" fmla="*/ 1825778 w 1900570"/>
              <a:gd name="connsiteY3" fmla="*/ 181264 h 1811732"/>
              <a:gd name="connsiteX4" fmla="*/ 1776151 w 1900570"/>
              <a:gd name="connsiteY4" fmla="*/ 864537 h 1811732"/>
              <a:gd name="connsiteX5" fmla="*/ 888128 w 1900570"/>
              <a:gd name="connsiteY5" fmla="*/ 1484395 h 1811732"/>
              <a:gd name="connsiteX6" fmla="*/ 344573 w 1900570"/>
              <a:gd name="connsiteY6" fmla="*/ 1787618 h 1811732"/>
              <a:gd name="connsiteX7" fmla="*/ 105 w 1900570"/>
              <a:gd name="connsiteY7" fmla="*/ 864537 h 1811732"/>
              <a:gd name="connsiteX0" fmla="*/ 105 w 2257799"/>
              <a:gd name="connsiteY0" fmla="*/ 864537 h 1815021"/>
              <a:gd name="connsiteX1" fmla="*/ 314854 w 2257799"/>
              <a:gd name="connsiteY1" fmla="*/ 21576 h 1815021"/>
              <a:gd name="connsiteX2" fmla="*/ 888128 w 2257799"/>
              <a:gd name="connsiteY2" fmla="*/ 244679 h 1815021"/>
              <a:gd name="connsiteX3" fmla="*/ 1825778 w 2257799"/>
              <a:gd name="connsiteY3" fmla="*/ 181264 h 1815021"/>
              <a:gd name="connsiteX4" fmla="*/ 2241808 w 2257799"/>
              <a:gd name="connsiteY4" fmla="*/ 596691 h 1815021"/>
              <a:gd name="connsiteX5" fmla="*/ 888128 w 2257799"/>
              <a:gd name="connsiteY5" fmla="*/ 1484395 h 1815021"/>
              <a:gd name="connsiteX6" fmla="*/ 344573 w 2257799"/>
              <a:gd name="connsiteY6" fmla="*/ 1787618 h 1815021"/>
              <a:gd name="connsiteX7" fmla="*/ 105 w 2257799"/>
              <a:gd name="connsiteY7" fmla="*/ 864537 h 1815021"/>
              <a:gd name="connsiteX0" fmla="*/ 105 w 2257799"/>
              <a:gd name="connsiteY0" fmla="*/ 864537 h 1839865"/>
              <a:gd name="connsiteX1" fmla="*/ 314854 w 2257799"/>
              <a:gd name="connsiteY1" fmla="*/ 21576 h 1839865"/>
              <a:gd name="connsiteX2" fmla="*/ 888128 w 2257799"/>
              <a:gd name="connsiteY2" fmla="*/ 244679 h 1839865"/>
              <a:gd name="connsiteX3" fmla="*/ 1825778 w 2257799"/>
              <a:gd name="connsiteY3" fmla="*/ 181264 h 1839865"/>
              <a:gd name="connsiteX4" fmla="*/ 2241808 w 2257799"/>
              <a:gd name="connsiteY4" fmla="*/ 596691 h 1839865"/>
              <a:gd name="connsiteX5" fmla="*/ 1292308 w 2257799"/>
              <a:gd name="connsiteY5" fmla="*/ 1641873 h 1839865"/>
              <a:gd name="connsiteX6" fmla="*/ 344573 w 2257799"/>
              <a:gd name="connsiteY6" fmla="*/ 1787618 h 1839865"/>
              <a:gd name="connsiteX7" fmla="*/ 105 w 2257799"/>
              <a:gd name="connsiteY7" fmla="*/ 864537 h 1839865"/>
              <a:gd name="connsiteX0" fmla="*/ 105 w 2262775"/>
              <a:gd name="connsiteY0" fmla="*/ 864494 h 1839822"/>
              <a:gd name="connsiteX1" fmla="*/ 314854 w 2262775"/>
              <a:gd name="connsiteY1" fmla="*/ 21533 h 1839822"/>
              <a:gd name="connsiteX2" fmla="*/ 888128 w 2262775"/>
              <a:gd name="connsiteY2" fmla="*/ 244636 h 1839822"/>
              <a:gd name="connsiteX3" fmla="*/ 1931538 w 2262775"/>
              <a:gd name="connsiteY3" fmla="*/ 176335 h 1839822"/>
              <a:gd name="connsiteX4" fmla="*/ 2241808 w 2262775"/>
              <a:gd name="connsiteY4" fmla="*/ 596648 h 1839822"/>
              <a:gd name="connsiteX5" fmla="*/ 1292308 w 2262775"/>
              <a:gd name="connsiteY5" fmla="*/ 1641830 h 1839822"/>
              <a:gd name="connsiteX6" fmla="*/ 344573 w 2262775"/>
              <a:gd name="connsiteY6" fmla="*/ 1787575 h 1839822"/>
              <a:gd name="connsiteX7" fmla="*/ 105 w 2262775"/>
              <a:gd name="connsiteY7" fmla="*/ 864494 h 1839822"/>
              <a:gd name="connsiteX0" fmla="*/ 105 w 2201380"/>
              <a:gd name="connsiteY0" fmla="*/ 864494 h 1836825"/>
              <a:gd name="connsiteX1" fmla="*/ 314854 w 2201380"/>
              <a:gd name="connsiteY1" fmla="*/ 21533 h 1836825"/>
              <a:gd name="connsiteX2" fmla="*/ 888128 w 2201380"/>
              <a:gd name="connsiteY2" fmla="*/ 244636 h 1836825"/>
              <a:gd name="connsiteX3" fmla="*/ 1931538 w 2201380"/>
              <a:gd name="connsiteY3" fmla="*/ 176335 h 1836825"/>
              <a:gd name="connsiteX4" fmla="*/ 2175428 w 2201380"/>
              <a:gd name="connsiteY4" fmla="*/ 678658 h 1836825"/>
              <a:gd name="connsiteX5" fmla="*/ 1292308 w 2201380"/>
              <a:gd name="connsiteY5" fmla="*/ 1641830 h 1836825"/>
              <a:gd name="connsiteX6" fmla="*/ 344573 w 2201380"/>
              <a:gd name="connsiteY6" fmla="*/ 1787575 h 1836825"/>
              <a:gd name="connsiteX7" fmla="*/ 105 w 2201380"/>
              <a:gd name="connsiteY7" fmla="*/ 864494 h 1836825"/>
              <a:gd name="connsiteX0" fmla="*/ 110 w 2207164"/>
              <a:gd name="connsiteY0" fmla="*/ 867867 h 1840198"/>
              <a:gd name="connsiteX1" fmla="*/ 314859 w 2207164"/>
              <a:gd name="connsiteY1" fmla="*/ 24906 h 1840198"/>
              <a:gd name="connsiteX2" fmla="*/ 944131 w 2207164"/>
              <a:gd name="connsiteY2" fmla="*/ 219581 h 1840198"/>
              <a:gd name="connsiteX3" fmla="*/ 1931543 w 2207164"/>
              <a:gd name="connsiteY3" fmla="*/ 179708 h 1840198"/>
              <a:gd name="connsiteX4" fmla="*/ 2175433 w 2207164"/>
              <a:gd name="connsiteY4" fmla="*/ 682031 h 1840198"/>
              <a:gd name="connsiteX5" fmla="*/ 1292313 w 2207164"/>
              <a:gd name="connsiteY5" fmla="*/ 1645203 h 1840198"/>
              <a:gd name="connsiteX6" fmla="*/ 344578 w 2207164"/>
              <a:gd name="connsiteY6" fmla="*/ 1790948 h 1840198"/>
              <a:gd name="connsiteX7" fmla="*/ 110 w 2207164"/>
              <a:gd name="connsiteY7" fmla="*/ 867867 h 1840198"/>
              <a:gd name="connsiteX0" fmla="*/ 127 w 2204679"/>
              <a:gd name="connsiteY0" fmla="*/ 868902 h 1841233"/>
              <a:gd name="connsiteX1" fmla="*/ 314876 w 2204679"/>
              <a:gd name="connsiteY1" fmla="*/ 25941 h 1841233"/>
              <a:gd name="connsiteX2" fmla="*/ 1079120 w 2204679"/>
              <a:gd name="connsiteY2" fmla="*/ 212632 h 1841233"/>
              <a:gd name="connsiteX3" fmla="*/ 1931560 w 2204679"/>
              <a:gd name="connsiteY3" fmla="*/ 180743 h 1841233"/>
              <a:gd name="connsiteX4" fmla="*/ 2175450 w 2204679"/>
              <a:gd name="connsiteY4" fmla="*/ 683066 h 1841233"/>
              <a:gd name="connsiteX5" fmla="*/ 1292330 w 2204679"/>
              <a:gd name="connsiteY5" fmla="*/ 1646238 h 1841233"/>
              <a:gd name="connsiteX6" fmla="*/ 344595 w 2204679"/>
              <a:gd name="connsiteY6" fmla="*/ 1791983 h 1841233"/>
              <a:gd name="connsiteX7" fmla="*/ 127 w 2204679"/>
              <a:gd name="connsiteY7" fmla="*/ 868902 h 1841233"/>
              <a:gd name="connsiteX0" fmla="*/ 92 w 2204644"/>
              <a:gd name="connsiteY0" fmla="*/ 922683 h 1895014"/>
              <a:gd name="connsiteX1" fmla="*/ 314841 w 2204644"/>
              <a:gd name="connsiteY1" fmla="*/ 79722 h 1895014"/>
              <a:gd name="connsiteX2" fmla="*/ 734902 w 2204644"/>
              <a:gd name="connsiteY2" fmla="*/ 56211 h 1895014"/>
              <a:gd name="connsiteX3" fmla="*/ 1079085 w 2204644"/>
              <a:gd name="connsiteY3" fmla="*/ 266413 h 1895014"/>
              <a:gd name="connsiteX4" fmla="*/ 1931525 w 2204644"/>
              <a:gd name="connsiteY4" fmla="*/ 234524 h 1895014"/>
              <a:gd name="connsiteX5" fmla="*/ 2175415 w 2204644"/>
              <a:gd name="connsiteY5" fmla="*/ 736847 h 1895014"/>
              <a:gd name="connsiteX6" fmla="*/ 1292295 w 2204644"/>
              <a:gd name="connsiteY6" fmla="*/ 1700019 h 1895014"/>
              <a:gd name="connsiteX7" fmla="*/ 344560 w 2204644"/>
              <a:gd name="connsiteY7" fmla="*/ 1845764 h 1895014"/>
              <a:gd name="connsiteX8" fmla="*/ 92 w 2204644"/>
              <a:gd name="connsiteY8" fmla="*/ 922683 h 189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4644" h="1895014">
                <a:moveTo>
                  <a:pt x="92" y="922683"/>
                </a:moveTo>
                <a:cubicBezTo>
                  <a:pt x="-4861" y="628343"/>
                  <a:pt x="192373" y="224134"/>
                  <a:pt x="314841" y="79722"/>
                </a:cubicBezTo>
                <a:cubicBezTo>
                  <a:pt x="437309" y="-64690"/>
                  <a:pt x="607528" y="25096"/>
                  <a:pt x="734902" y="56211"/>
                </a:cubicBezTo>
                <a:cubicBezTo>
                  <a:pt x="862276" y="87326"/>
                  <a:pt x="879648" y="236694"/>
                  <a:pt x="1079085" y="266413"/>
                </a:cubicBezTo>
                <a:cubicBezTo>
                  <a:pt x="1278522" y="296132"/>
                  <a:pt x="1748803" y="156118"/>
                  <a:pt x="1931525" y="234524"/>
                </a:cubicBezTo>
                <a:cubicBezTo>
                  <a:pt x="2114247" y="312930"/>
                  <a:pt x="2271761" y="554102"/>
                  <a:pt x="2175415" y="736847"/>
                </a:cubicBezTo>
                <a:cubicBezTo>
                  <a:pt x="2079069" y="919592"/>
                  <a:pt x="1597437" y="1515200"/>
                  <a:pt x="1292295" y="1700019"/>
                </a:cubicBezTo>
                <a:cubicBezTo>
                  <a:pt x="987153" y="1884838"/>
                  <a:pt x="492564" y="1949074"/>
                  <a:pt x="344560" y="1845764"/>
                </a:cubicBezTo>
                <a:cubicBezTo>
                  <a:pt x="196556" y="1742454"/>
                  <a:pt x="5045" y="1217023"/>
                  <a:pt x="92" y="92268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74456" y="331429"/>
            <a:ext cx="664226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800" b="1" dirty="0" smtClean="0"/>
              <a:t>Добавление материала</a:t>
            </a:r>
            <a:endParaRPr lang="ru-RU" sz="3800" dirty="0"/>
          </a:p>
        </p:txBody>
      </p:sp>
      <p:sp>
        <p:nvSpPr>
          <p:cNvPr id="7" name="Пятиугольник 6"/>
          <p:cNvSpPr/>
          <p:nvPr/>
        </p:nvSpPr>
        <p:spPr>
          <a:xfrm rot="16200000">
            <a:off x="10135333" y="6001033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2467" y="170192"/>
            <a:ext cx="469796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800" b="1" dirty="0" smtClean="0"/>
              <a:t>Добавление преподавателя</a:t>
            </a:r>
            <a:endParaRPr lang="ru-RU" sz="3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177" y="1109189"/>
            <a:ext cx="4484066" cy="38106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82" t="66968"/>
          <a:stretch/>
        </p:blipFill>
        <p:spPr>
          <a:xfrm>
            <a:off x="7042594" y="2695427"/>
            <a:ext cx="4946206" cy="1067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Скругленная соединительная линия 11"/>
          <p:cNvCxnSpPr>
            <a:endCxn id="5" idx="2"/>
          </p:cNvCxnSpPr>
          <p:nvPr/>
        </p:nvCxnSpPr>
        <p:spPr>
          <a:xfrm flipV="1">
            <a:off x="6183086" y="3762705"/>
            <a:ext cx="3332611" cy="35007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075" y="5706490"/>
            <a:ext cx="5257800" cy="58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5" name="Скругленная соединительная линия 24"/>
          <p:cNvCxnSpPr>
            <a:endCxn id="24" idx="0"/>
          </p:cNvCxnSpPr>
          <p:nvPr/>
        </p:nvCxnSpPr>
        <p:spPr>
          <a:xfrm>
            <a:off x="6183086" y="4829983"/>
            <a:ext cx="1617889" cy="87650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27" y="1485296"/>
            <a:ext cx="3124200" cy="4105275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686" y="5590571"/>
            <a:ext cx="3790950" cy="1162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3" name="Скругленная соединительная линия 32"/>
          <p:cNvCxnSpPr>
            <a:endCxn id="32" idx="0"/>
          </p:cNvCxnSpPr>
          <p:nvPr/>
        </p:nvCxnSpPr>
        <p:spPr>
          <a:xfrm>
            <a:off x="1453471" y="5253846"/>
            <a:ext cx="1519690" cy="33672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10382703" y="6128472"/>
            <a:ext cx="83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12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74456" y="331429"/>
            <a:ext cx="664226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800" b="1" dirty="0" smtClean="0"/>
              <a:t>Изменение материала</a:t>
            </a:r>
            <a:endParaRPr lang="ru-RU" sz="3800" dirty="0"/>
          </a:p>
        </p:txBody>
      </p:sp>
      <p:sp>
        <p:nvSpPr>
          <p:cNvPr id="7" name="Пятиугольник 6"/>
          <p:cNvSpPr/>
          <p:nvPr/>
        </p:nvSpPr>
        <p:spPr>
          <a:xfrm rot="16200000">
            <a:off x="10135333" y="6001033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2467" y="170192"/>
            <a:ext cx="469796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800" b="1" dirty="0" smtClean="0"/>
              <a:t>Изменение преподавателя</a:t>
            </a:r>
            <a:endParaRPr lang="ru-RU" sz="3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448695"/>
            <a:ext cx="3181350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/>
          <a:srcRect b="19928"/>
          <a:stretch/>
        </p:blipFill>
        <p:spPr>
          <a:xfrm>
            <a:off x="264468" y="1484466"/>
            <a:ext cx="3392225" cy="832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3" name="Скругленная соединительная линия 32"/>
          <p:cNvCxnSpPr>
            <a:endCxn id="2" idx="1"/>
          </p:cNvCxnSpPr>
          <p:nvPr/>
        </p:nvCxnSpPr>
        <p:spPr>
          <a:xfrm rot="16200000" flipH="1">
            <a:off x="-279671" y="3094664"/>
            <a:ext cx="1846122" cy="3957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68" y="6189146"/>
            <a:ext cx="4152900" cy="56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9" name="Скругленная соединительная линия 28"/>
          <p:cNvCxnSpPr>
            <a:endCxn id="46" idx="0"/>
          </p:cNvCxnSpPr>
          <p:nvPr/>
        </p:nvCxnSpPr>
        <p:spPr>
          <a:xfrm>
            <a:off x="8519887" y="1041100"/>
            <a:ext cx="1909988" cy="444370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2" idx="1"/>
          </p:cNvCxnSpPr>
          <p:nvPr/>
        </p:nvCxnSpPr>
        <p:spPr>
          <a:xfrm rot="10800000" flipV="1">
            <a:off x="588984" y="4215583"/>
            <a:ext cx="252264" cy="197356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955" y="1041100"/>
            <a:ext cx="3303932" cy="2318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700" y="1485470"/>
            <a:ext cx="3562350" cy="3895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5955" y="3600734"/>
            <a:ext cx="3120270" cy="2408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3" name="Скругленная соединительная линия 52"/>
          <p:cNvCxnSpPr>
            <a:stCxn id="46" idx="2"/>
            <a:endCxn id="49" idx="2"/>
          </p:cNvCxnSpPr>
          <p:nvPr/>
        </p:nvCxnSpPr>
        <p:spPr>
          <a:xfrm rot="5400000">
            <a:off x="8288972" y="3868314"/>
            <a:ext cx="628023" cy="3653785"/>
          </a:xfrm>
          <a:prstGeom prst="curvedConnector3">
            <a:avLst>
              <a:gd name="adj1" fmla="val 1988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10382703" y="6128472"/>
            <a:ext cx="83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13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396" y="3402173"/>
            <a:ext cx="5720996" cy="3456109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88970" y="230022"/>
            <a:ext cx="664226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800" b="1" dirty="0" smtClean="0"/>
              <a:t>Удаление материала</a:t>
            </a:r>
            <a:endParaRPr lang="ru-RU" sz="3800" dirty="0"/>
          </a:p>
        </p:txBody>
      </p:sp>
      <p:sp>
        <p:nvSpPr>
          <p:cNvPr id="7" name="Пятиугольник 6"/>
          <p:cNvSpPr/>
          <p:nvPr/>
        </p:nvSpPr>
        <p:spPr>
          <a:xfrm rot="16200000">
            <a:off x="10135333" y="6001033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2467" y="170192"/>
            <a:ext cx="469796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800" b="1" dirty="0" smtClean="0"/>
              <a:t>Удаление преподавателя</a:t>
            </a:r>
            <a:endParaRPr lang="ru-RU" sz="3800" dirty="0"/>
          </a:p>
        </p:txBody>
      </p:sp>
      <p:cxnSp>
        <p:nvCxnSpPr>
          <p:cNvPr id="53" name="Скругленная соединительная линия 52"/>
          <p:cNvCxnSpPr>
            <a:endCxn id="12" idx="3"/>
          </p:cNvCxnSpPr>
          <p:nvPr/>
        </p:nvCxnSpPr>
        <p:spPr>
          <a:xfrm rot="5400000">
            <a:off x="9294744" y="3327479"/>
            <a:ext cx="3004054" cy="796070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2706"/>
          <a:stretch/>
        </p:blipFill>
        <p:spPr>
          <a:xfrm>
            <a:off x="4603695" y="946301"/>
            <a:ext cx="3240428" cy="2464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864" y="1308812"/>
            <a:ext cx="4010025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/>
          <a:srcRect b="9197"/>
          <a:stretch/>
        </p:blipFill>
        <p:spPr>
          <a:xfrm>
            <a:off x="6113462" y="3703685"/>
            <a:ext cx="4285274" cy="3047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9" name="Скругленная соединительная линия 28"/>
          <p:cNvCxnSpPr>
            <a:endCxn id="5" idx="2"/>
          </p:cNvCxnSpPr>
          <p:nvPr/>
        </p:nvCxnSpPr>
        <p:spPr>
          <a:xfrm flipV="1">
            <a:off x="7547429" y="2223212"/>
            <a:ext cx="2438448" cy="113317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Рисунок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201" y="1637771"/>
            <a:ext cx="3657600" cy="92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2" name="Скругленная соединительная линия 41"/>
          <p:cNvCxnSpPr/>
          <p:nvPr/>
        </p:nvCxnSpPr>
        <p:spPr>
          <a:xfrm rot="16200000" flipH="1">
            <a:off x="2065416" y="2537623"/>
            <a:ext cx="999614" cy="651143"/>
          </a:xfrm>
          <a:prstGeom prst="curvedConnector3">
            <a:avLst>
              <a:gd name="adj1" fmla="val 208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10382703" y="6128472"/>
            <a:ext cx="83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14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5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46400" y="312343"/>
            <a:ext cx="579321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800" b="1" dirty="0" smtClean="0"/>
              <a:t>Скачивание файла</a:t>
            </a:r>
            <a:endParaRPr lang="ru-RU" sz="3800" dirty="0"/>
          </a:p>
        </p:txBody>
      </p:sp>
      <p:sp>
        <p:nvSpPr>
          <p:cNvPr id="7" name="Пятиугольник 6"/>
          <p:cNvSpPr/>
          <p:nvPr/>
        </p:nvSpPr>
        <p:spPr>
          <a:xfrm rot="16200000">
            <a:off x="10135333" y="6001033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4" y="1274762"/>
            <a:ext cx="5396614" cy="4037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Скругленная соединительная линия 11"/>
          <p:cNvCxnSpPr/>
          <p:nvPr/>
        </p:nvCxnSpPr>
        <p:spPr>
          <a:xfrm flipV="1">
            <a:off x="3556000" y="2926946"/>
            <a:ext cx="3614057" cy="1877283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686" y="2099734"/>
            <a:ext cx="4754844" cy="1654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6"/>
          <p:cNvSpPr/>
          <p:nvPr/>
        </p:nvSpPr>
        <p:spPr>
          <a:xfrm>
            <a:off x="351286" y="5476724"/>
            <a:ext cx="5229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Выполнен вход с аккаунта студента</a:t>
            </a:r>
            <a:endParaRPr lang="ru-RU" sz="3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382703" y="6128472"/>
            <a:ext cx="83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15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99395" y="184048"/>
            <a:ext cx="579321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800" b="1" dirty="0" smtClean="0"/>
              <a:t>Поиск по фильтру</a:t>
            </a:r>
            <a:endParaRPr lang="ru-RU" sz="3800" dirty="0"/>
          </a:p>
        </p:txBody>
      </p:sp>
      <p:sp>
        <p:nvSpPr>
          <p:cNvPr id="7" name="Пятиугольник 6"/>
          <p:cNvSpPr/>
          <p:nvPr/>
        </p:nvSpPr>
        <p:spPr>
          <a:xfrm rot="16200000">
            <a:off x="10135333" y="6001033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0382703" y="6128472"/>
            <a:ext cx="83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15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91" y="986605"/>
            <a:ext cx="3854123" cy="4912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40" y="2257502"/>
            <a:ext cx="5314950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Скругленная соединительная линия 11"/>
          <p:cNvCxnSpPr>
            <a:endCxn id="5" idx="1"/>
          </p:cNvCxnSpPr>
          <p:nvPr/>
        </p:nvCxnSpPr>
        <p:spPr>
          <a:xfrm flipV="1">
            <a:off x="2772229" y="3019502"/>
            <a:ext cx="3151511" cy="268698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372" y="-4038423"/>
            <a:ext cx="11865017" cy="5417438"/>
          </a:xfrm>
        </p:spPr>
        <p:txBody>
          <a:bodyPr>
            <a:normAutofit/>
          </a:bodyPr>
          <a:lstStyle/>
          <a:p>
            <a:r>
              <a:rPr lang="ru-RU" sz="4400" b="1" dirty="0" smtClean="0"/>
              <a:t>Отладка и тестирование</a:t>
            </a:r>
            <a:endParaRPr lang="ru-RU" sz="4400" b="1" dirty="0"/>
          </a:p>
        </p:txBody>
      </p:sp>
      <p:sp>
        <p:nvSpPr>
          <p:cNvPr id="11" name="Пятиугольник 10"/>
          <p:cNvSpPr/>
          <p:nvPr/>
        </p:nvSpPr>
        <p:spPr>
          <a:xfrm rot="16200000">
            <a:off x="10137530" y="6000750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4"/>
          <p:cNvSpPr/>
          <p:nvPr/>
        </p:nvSpPr>
        <p:spPr>
          <a:xfrm rot="12642889">
            <a:off x="9088128" y="-1393972"/>
            <a:ext cx="3849936" cy="3611156"/>
          </a:xfrm>
          <a:custGeom>
            <a:avLst/>
            <a:gdLst>
              <a:gd name="connsiteX0" fmla="*/ 0 w 1776046"/>
              <a:gd name="connsiteY0" fmla="*/ 619858 h 1239715"/>
              <a:gd name="connsiteX1" fmla="*/ 888023 w 1776046"/>
              <a:gd name="connsiteY1" fmla="*/ 0 h 1239715"/>
              <a:gd name="connsiteX2" fmla="*/ 1776046 w 1776046"/>
              <a:gd name="connsiteY2" fmla="*/ 619858 h 1239715"/>
              <a:gd name="connsiteX3" fmla="*/ 888023 w 1776046"/>
              <a:gd name="connsiteY3" fmla="*/ 1239716 h 1239715"/>
              <a:gd name="connsiteX4" fmla="*/ 0 w 1776046"/>
              <a:gd name="connsiteY4" fmla="*/ 619858 h 1239715"/>
              <a:gd name="connsiteX0" fmla="*/ 0 w 1798366"/>
              <a:gd name="connsiteY0" fmla="*/ 749277 h 1369135"/>
              <a:gd name="connsiteX1" fmla="*/ 888023 w 1798366"/>
              <a:gd name="connsiteY1" fmla="*/ 129419 h 1369135"/>
              <a:gd name="connsiteX2" fmla="*/ 1486587 w 1798366"/>
              <a:gd name="connsiteY2" fmla="*/ 51707 h 1369135"/>
              <a:gd name="connsiteX3" fmla="*/ 1776046 w 1798366"/>
              <a:gd name="connsiteY3" fmla="*/ 749277 h 1369135"/>
              <a:gd name="connsiteX4" fmla="*/ 888023 w 1798366"/>
              <a:gd name="connsiteY4" fmla="*/ 1369135 h 1369135"/>
              <a:gd name="connsiteX5" fmla="*/ 0 w 1798366"/>
              <a:gd name="connsiteY5" fmla="*/ 749277 h 1369135"/>
              <a:gd name="connsiteX0" fmla="*/ 17322 w 1815688"/>
              <a:gd name="connsiteY0" fmla="*/ 749277 h 1696472"/>
              <a:gd name="connsiteX1" fmla="*/ 905345 w 1815688"/>
              <a:gd name="connsiteY1" fmla="*/ 129419 h 1696472"/>
              <a:gd name="connsiteX2" fmla="*/ 1503909 w 1815688"/>
              <a:gd name="connsiteY2" fmla="*/ 51707 h 1696472"/>
              <a:gd name="connsiteX3" fmla="*/ 1793368 w 1815688"/>
              <a:gd name="connsiteY3" fmla="*/ 749277 h 1696472"/>
              <a:gd name="connsiteX4" fmla="*/ 905345 w 1815688"/>
              <a:gd name="connsiteY4" fmla="*/ 1369135 h 1696472"/>
              <a:gd name="connsiteX5" fmla="*/ 361790 w 1815688"/>
              <a:gd name="connsiteY5" fmla="*/ 1672358 h 1696472"/>
              <a:gd name="connsiteX6" fmla="*/ 17322 w 1815688"/>
              <a:gd name="connsiteY6" fmla="*/ 749277 h 1696472"/>
              <a:gd name="connsiteX0" fmla="*/ 105 w 1798471"/>
              <a:gd name="connsiteY0" fmla="*/ 864408 h 1811603"/>
              <a:gd name="connsiteX1" fmla="*/ 314854 w 1798471"/>
              <a:gd name="connsiteY1" fmla="*/ 21447 h 1811603"/>
              <a:gd name="connsiteX2" fmla="*/ 888128 w 1798471"/>
              <a:gd name="connsiteY2" fmla="*/ 244550 h 1811603"/>
              <a:gd name="connsiteX3" fmla="*/ 1486692 w 1798471"/>
              <a:gd name="connsiteY3" fmla="*/ 166838 h 1811603"/>
              <a:gd name="connsiteX4" fmla="*/ 1776151 w 1798471"/>
              <a:gd name="connsiteY4" fmla="*/ 864408 h 1811603"/>
              <a:gd name="connsiteX5" fmla="*/ 888128 w 1798471"/>
              <a:gd name="connsiteY5" fmla="*/ 1484266 h 1811603"/>
              <a:gd name="connsiteX6" fmla="*/ 344573 w 1798471"/>
              <a:gd name="connsiteY6" fmla="*/ 1787489 h 1811603"/>
              <a:gd name="connsiteX7" fmla="*/ 105 w 1798471"/>
              <a:gd name="connsiteY7" fmla="*/ 864408 h 1811603"/>
              <a:gd name="connsiteX0" fmla="*/ 105 w 1900570"/>
              <a:gd name="connsiteY0" fmla="*/ 864537 h 1811732"/>
              <a:gd name="connsiteX1" fmla="*/ 314854 w 1900570"/>
              <a:gd name="connsiteY1" fmla="*/ 21576 h 1811732"/>
              <a:gd name="connsiteX2" fmla="*/ 888128 w 1900570"/>
              <a:gd name="connsiteY2" fmla="*/ 244679 h 1811732"/>
              <a:gd name="connsiteX3" fmla="*/ 1825778 w 1900570"/>
              <a:gd name="connsiteY3" fmla="*/ 181264 h 1811732"/>
              <a:gd name="connsiteX4" fmla="*/ 1776151 w 1900570"/>
              <a:gd name="connsiteY4" fmla="*/ 864537 h 1811732"/>
              <a:gd name="connsiteX5" fmla="*/ 888128 w 1900570"/>
              <a:gd name="connsiteY5" fmla="*/ 1484395 h 1811732"/>
              <a:gd name="connsiteX6" fmla="*/ 344573 w 1900570"/>
              <a:gd name="connsiteY6" fmla="*/ 1787618 h 1811732"/>
              <a:gd name="connsiteX7" fmla="*/ 105 w 1900570"/>
              <a:gd name="connsiteY7" fmla="*/ 864537 h 1811732"/>
              <a:gd name="connsiteX0" fmla="*/ 105 w 2257799"/>
              <a:gd name="connsiteY0" fmla="*/ 864537 h 1815021"/>
              <a:gd name="connsiteX1" fmla="*/ 314854 w 2257799"/>
              <a:gd name="connsiteY1" fmla="*/ 21576 h 1815021"/>
              <a:gd name="connsiteX2" fmla="*/ 888128 w 2257799"/>
              <a:gd name="connsiteY2" fmla="*/ 244679 h 1815021"/>
              <a:gd name="connsiteX3" fmla="*/ 1825778 w 2257799"/>
              <a:gd name="connsiteY3" fmla="*/ 181264 h 1815021"/>
              <a:gd name="connsiteX4" fmla="*/ 2241808 w 2257799"/>
              <a:gd name="connsiteY4" fmla="*/ 596691 h 1815021"/>
              <a:gd name="connsiteX5" fmla="*/ 888128 w 2257799"/>
              <a:gd name="connsiteY5" fmla="*/ 1484395 h 1815021"/>
              <a:gd name="connsiteX6" fmla="*/ 344573 w 2257799"/>
              <a:gd name="connsiteY6" fmla="*/ 1787618 h 1815021"/>
              <a:gd name="connsiteX7" fmla="*/ 105 w 2257799"/>
              <a:gd name="connsiteY7" fmla="*/ 864537 h 1815021"/>
              <a:gd name="connsiteX0" fmla="*/ 105 w 2257799"/>
              <a:gd name="connsiteY0" fmla="*/ 864537 h 1839865"/>
              <a:gd name="connsiteX1" fmla="*/ 314854 w 2257799"/>
              <a:gd name="connsiteY1" fmla="*/ 21576 h 1839865"/>
              <a:gd name="connsiteX2" fmla="*/ 888128 w 2257799"/>
              <a:gd name="connsiteY2" fmla="*/ 244679 h 1839865"/>
              <a:gd name="connsiteX3" fmla="*/ 1825778 w 2257799"/>
              <a:gd name="connsiteY3" fmla="*/ 181264 h 1839865"/>
              <a:gd name="connsiteX4" fmla="*/ 2241808 w 2257799"/>
              <a:gd name="connsiteY4" fmla="*/ 596691 h 1839865"/>
              <a:gd name="connsiteX5" fmla="*/ 1292308 w 2257799"/>
              <a:gd name="connsiteY5" fmla="*/ 1641873 h 1839865"/>
              <a:gd name="connsiteX6" fmla="*/ 344573 w 2257799"/>
              <a:gd name="connsiteY6" fmla="*/ 1787618 h 1839865"/>
              <a:gd name="connsiteX7" fmla="*/ 105 w 2257799"/>
              <a:gd name="connsiteY7" fmla="*/ 864537 h 1839865"/>
              <a:gd name="connsiteX0" fmla="*/ 105 w 2262775"/>
              <a:gd name="connsiteY0" fmla="*/ 864494 h 1839822"/>
              <a:gd name="connsiteX1" fmla="*/ 314854 w 2262775"/>
              <a:gd name="connsiteY1" fmla="*/ 21533 h 1839822"/>
              <a:gd name="connsiteX2" fmla="*/ 888128 w 2262775"/>
              <a:gd name="connsiteY2" fmla="*/ 244636 h 1839822"/>
              <a:gd name="connsiteX3" fmla="*/ 1931538 w 2262775"/>
              <a:gd name="connsiteY3" fmla="*/ 176335 h 1839822"/>
              <a:gd name="connsiteX4" fmla="*/ 2241808 w 2262775"/>
              <a:gd name="connsiteY4" fmla="*/ 596648 h 1839822"/>
              <a:gd name="connsiteX5" fmla="*/ 1292308 w 2262775"/>
              <a:gd name="connsiteY5" fmla="*/ 1641830 h 1839822"/>
              <a:gd name="connsiteX6" fmla="*/ 344573 w 2262775"/>
              <a:gd name="connsiteY6" fmla="*/ 1787575 h 1839822"/>
              <a:gd name="connsiteX7" fmla="*/ 105 w 2262775"/>
              <a:gd name="connsiteY7" fmla="*/ 864494 h 1839822"/>
              <a:gd name="connsiteX0" fmla="*/ 105 w 2201380"/>
              <a:gd name="connsiteY0" fmla="*/ 864494 h 1836825"/>
              <a:gd name="connsiteX1" fmla="*/ 314854 w 2201380"/>
              <a:gd name="connsiteY1" fmla="*/ 21533 h 1836825"/>
              <a:gd name="connsiteX2" fmla="*/ 888128 w 2201380"/>
              <a:gd name="connsiteY2" fmla="*/ 244636 h 1836825"/>
              <a:gd name="connsiteX3" fmla="*/ 1931538 w 2201380"/>
              <a:gd name="connsiteY3" fmla="*/ 176335 h 1836825"/>
              <a:gd name="connsiteX4" fmla="*/ 2175428 w 2201380"/>
              <a:gd name="connsiteY4" fmla="*/ 678658 h 1836825"/>
              <a:gd name="connsiteX5" fmla="*/ 1292308 w 2201380"/>
              <a:gd name="connsiteY5" fmla="*/ 1641830 h 1836825"/>
              <a:gd name="connsiteX6" fmla="*/ 344573 w 2201380"/>
              <a:gd name="connsiteY6" fmla="*/ 1787575 h 1836825"/>
              <a:gd name="connsiteX7" fmla="*/ 105 w 2201380"/>
              <a:gd name="connsiteY7" fmla="*/ 864494 h 1836825"/>
              <a:gd name="connsiteX0" fmla="*/ 110 w 2207164"/>
              <a:gd name="connsiteY0" fmla="*/ 867867 h 1840198"/>
              <a:gd name="connsiteX1" fmla="*/ 314859 w 2207164"/>
              <a:gd name="connsiteY1" fmla="*/ 24906 h 1840198"/>
              <a:gd name="connsiteX2" fmla="*/ 944131 w 2207164"/>
              <a:gd name="connsiteY2" fmla="*/ 219581 h 1840198"/>
              <a:gd name="connsiteX3" fmla="*/ 1931543 w 2207164"/>
              <a:gd name="connsiteY3" fmla="*/ 179708 h 1840198"/>
              <a:gd name="connsiteX4" fmla="*/ 2175433 w 2207164"/>
              <a:gd name="connsiteY4" fmla="*/ 682031 h 1840198"/>
              <a:gd name="connsiteX5" fmla="*/ 1292313 w 2207164"/>
              <a:gd name="connsiteY5" fmla="*/ 1645203 h 1840198"/>
              <a:gd name="connsiteX6" fmla="*/ 344578 w 2207164"/>
              <a:gd name="connsiteY6" fmla="*/ 1790948 h 1840198"/>
              <a:gd name="connsiteX7" fmla="*/ 110 w 2207164"/>
              <a:gd name="connsiteY7" fmla="*/ 867867 h 1840198"/>
              <a:gd name="connsiteX0" fmla="*/ 127 w 2204679"/>
              <a:gd name="connsiteY0" fmla="*/ 868902 h 1841233"/>
              <a:gd name="connsiteX1" fmla="*/ 314876 w 2204679"/>
              <a:gd name="connsiteY1" fmla="*/ 25941 h 1841233"/>
              <a:gd name="connsiteX2" fmla="*/ 1079120 w 2204679"/>
              <a:gd name="connsiteY2" fmla="*/ 212632 h 1841233"/>
              <a:gd name="connsiteX3" fmla="*/ 1931560 w 2204679"/>
              <a:gd name="connsiteY3" fmla="*/ 180743 h 1841233"/>
              <a:gd name="connsiteX4" fmla="*/ 2175450 w 2204679"/>
              <a:gd name="connsiteY4" fmla="*/ 683066 h 1841233"/>
              <a:gd name="connsiteX5" fmla="*/ 1292330 w 2204679"/>
              <a:gd name="connsiteY5" fmla="*/ 1646238 h 1841233"/>
              <a:gd name="connsiteX6" fmla="*/ 344595 w 2204679"/>
              <a:gd name="connsiteY6" fmla="*/ 1791983 h 1841233"/>
              <a:gd name="connsiteX7" fmla="*/ 127 w 2204679"/>
              <a:gd name="connsiteY7" fmla="*/ 868902 h 1841233"/>
              <a:gd name="connsiteX0" fmla="*/ 92 w 2204644"/>
              <a:gd name="connsiteY0" fmla="*/ 922683 h 1895014"/>
              <a:gd name="connsiteX1" fmla="*/ 314841 w 2204644"/>
              <a:gd name="connsiteY1" fmla="*/ 79722 h 1895014"/>
              <a:gd name="connsiteX2" fmla="*/ 734902 w 2204644"/>
              <a:gd name="connsiteY2" fmla="*/ 56211 h 1895014"/>
              <a:gd name="connsiteX3" fmla="*/ 1079085 w 2204644"/>
              <a:gd name="connsiteY3" fmla="*/ 266413 h 1895014"/>
              <a:gd name="connsiteX4" fmla="*/ 1931525 w 2204644"/>
              <a:gd name="connsiteY4" fmla="*/ 234524 h 1895014"/>
              <a:gd name="connsiteX5" fmla="*/ 2175415 w 2204644"/>
              <a:gd name="connsiteY5" fmla="*/ 736847 h 1895014"/>
              <a:gd name="connsiteX6" fmla="*/ 1292295 w 2204644"/>
              <a:gd name="connsiteY6" fmla="*/ 1700019 h 1895014"/>
              <a:gd name="connsiteX7" fmla="*/ 344560 w 2204644"/>
              <a:gd name="connsiteY7" fmla="*/ 1845764 h 1895014"/>
              <a:gd name="connsiteX8" fmla="*/ 92 w 2204644"/>
              <a:gd name="connsiteY8" fmla="*/ 922683 h 189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4644" h="1895014">
                <a:moveTo>
                  <a:pt x="92" y="922683"/>
                </a:moveTo>
                <a:cubicBezTo>
                  <a:pt x="-4861" y="628343"/>
                  <a:pt x="192373" y="224134"/>
                  <a:pt x="314841" y="79722"/>
                </a:cubicBezTo>
                <a:cubicBezTo>
                  <a:pt x="437309" y="-64690"/>
                  <a:pt x="607528" y="25096"/>
                  <a:pt x="734902" y="56211"/>
                </a:cubicBezTo>
                <a:cubicBezTo>
                  <a:pt x="862276" y="87326"/>
                  <a:pt x="879648" y="236694"/>
                  <a:pt x="1079085" y="266413"/>
                </a:cubicBezTo>
                <a:cubicBezTo>
                  <a:pt x="1278522" y="296132"/>
                  <a:pt x="1748803" y="156118"/>
                  <a:pt x="1931525" y="234524"/>
                </a:cubicBezTo>
                <a:cubicBezTo>
                  <a:pt x="2114247" y="312930"/>
                  <a:pt x="2271761" y="554102"/>
                  <a:pt x="2175415" y="736847"/>
                </a:cubicBezTo>
                <a:cubicBezTo>
                  <a:pt x="2079069" y="919592"/>
                  <a:pt x="1597437" y="1515200"/>
                  <a:pt x="1292295" y="1700019"/>
                </a:cubicBezTo>
                <a:cubicBezTo>
                  <a:pt x="987153" y="1884838"/>
                  <a:pt x="492564" y="1949074"/>
                  <a:pt x="344560" y="1845764"/>
                </a:cubicBezTo>
                <a:cubicBezTo>
                  <a:pt x="196556" y="1742454"/>
                  <a:pt x="5045" y="1217023"/>
                  <a:pt x="92" y="92268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 txBox="1">
            <a:spLocks/>
          </p:cNvSpPr>
          <p:nvPr/>
        </p:nvSpPr>
        <p:spPr>
          <a:xfrm>
            <a:off x="690372" y="1502107"/>
            <a:ext cx="9741700" cy="62485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системы проверялись по параметрам: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пользователя: корректность и правильность ввода-вывода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данных – проверка на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на вводимые данные.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Выявленные ошибки были устранены.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382703" y="6128472"/>
            <a:ext cx="83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16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372" y="-4038423"/>
            <a:ext cx="11865017" cy="5417438"/>
          </a:xfrm>
        </p:spPr>
        <p:txBody>
          <a:bodyPr>
            <a:normAutofit/>
          </a:bodyPr>
          <a:lstStyle/>
          <a:p>
            <a:r>
              <a:rPr lang="ru-RU" sz="4400" b="1" dirty="0" smtClean="0"/>
              <a:t>Заключение</a:t>
            </a:r>
            <a:endParaRPr lang="ru-RU" sz="4400" b="1" dirty="0"/>
          </a:p>
        </p:txBody>
      </p:sp>
      <p:sp>
        <p:nvSpPr>
          <p:cNvPr id="11" name="Пятиугольник 10"/>
          <p:cNvSpPr/>
          <p:nvPr/>
        </p:nvSpPr>
        <p:spPr>
          <a:xfrm rot="16200000">
            <a:off x="10137530" y="6000750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 txBox="1">
            <a:spLocks/>
          </p:cNvSpPr>
          <p:nvPr/>
        </p:nvSpPr>
        <p:spPr>
          <a:xfrm>
            <a:off x="690372" y="1772409"/>
            <a:ext cx="9741700" cy="375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разработаны функции поиска данных с фильтрацией, скачивания и загрузки файлов.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построена система на основе технологии клиент-сервер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 проведена отладка и тестирование веб-приложения, что подтверждает его эффективность.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382703" y="6128472"/>
            <a:ext cx="83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17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1972" y="1926771"/>
            <a:ext cx="9418320" cy="169164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200" dirty="0" smtClean="0"/>
              <a:t>Создание </a:t>
            </a:r>
            <a:r>
              <a:rPr lang="ru-RU" sz="3200" dirty="0"/>
              <a:t>отдельного приложения для мобильных устройств</a:t>
            </a:r>
            <a:r>
              <a:rPr lang="ru-RU" sz="3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 smtClean="0"/>
              <a:t>Добавление </a:t>
            </a:r>
            <a:r>
              <a:rPr lang="ru-RU" sz="3200" dirty="0"/>
              <a:t>разработанной технологии в ИСУ или на сайт</a:t>
            </a:r>
            <a:r>
              <a:rPr lang="ru-RU" sz="3200" dirty="0" smtClean="0"/>
              <a:t>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90372" y="-4038423"/>
            <a:ext cx="11865017" cy="5417438"/>
          </a:xfrm>
        </p:spPr>
        <p:txBody>
          <a:bodyPr>
            <a:normAutofit/>
          </a:bodyPr>
          <a:lstStyle/>
          <a:p>
            <a:r>
              <a:rPr lang="ru-RU" sz="4400" b="1" dirty="0" smtClean="0"/>
              <a:t>Перспективы работы в будущем</a:t>
            </a:r>
            <a:endParaRPr lang="ru-RU" sz="4400" b="1" dirty="0"/>
          </a:p>
        </p:txBody>
      </p:sp>
      <p:sp>
        <p:nvSpPr>
          <p:cNvPr id="5" name="Пятиугольник 4"/>
          <p:cNvSpPr/>
          <p:nvPr/>
        </p:nvSpPr>
        <p:spPr>
          <a:xfrm rot="16200000">
            <a:off x="10137530" y="6000750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382703" y="6128472"/>
            <a:ext cx="83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18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372" y="-1206611"/>
            <a:ext cx="11865017" cy="5417438"/>
          </a:xfrm>
        </p:spPr>
        <p:txBody>
          <a:bodyPr>
            <a:normAutofit/>
          </a:bodyPr>
          <a:lstStyle/>
          <a:p>
            <a:r>
              <a:rPr lang="ru-RU" sz="4400" b="1" dirty="0" smtClean="0"/>
              <a:t>Цель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/>
              <a:t/>
            </a:r>
            <a:br>
              <a:rPr lang="ru-RU" sz="4400" dirty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/>
              <a:t/>
            </a:r>
            <a:br>
              <a:rPr lang="ru-RU" sz="4400" dirty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b="1" dirty="0" smtClean="0"/>
              <a:t>Актуальность</a:t>
            </a:r>
            <a:endParaRPr lang="ru-RU" sz="44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0740" y="4362545"/>
            <a:ext cx="8659959" cy="169164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овседневная необходимость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доступа к учебным материалам 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для преподавателей и студентов.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ятиугольник 10"/>
          <p:cNvSpPr/>
          <p:nvPr/>
        </p:nvSpPr>
        <p:spPr>
          <a:xfrm rot="16200000">
            <a:off x="10137530" y="6000750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536848" y="6088559"/>
            <a:ext cx="4762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2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3" name="Овал 4"/>
          <p:cNvSpPr/>
          <p:nvPr/>
        </p:nvSpPr>
        <p:spPr>
          <a:xfrm rot="8117278">
            <a:off x="8850003" y="1762889"/>
            <a:ext cx="3849936" cy="3611156"/>
          </a:xfrm>
          <a:custGeom>
            <a:avLst/>
            <a:gdLst>
              <a:gd name="connsiteX0" fmla="*/ 0 w 1776046"/>
              <a:gd name="connsiteY0" fmla="*/ 619858 h 1239715"/>
              <a:gd name="connsiteX1" fmla="*/ 888023 w 1776046"/>
              <a:gd name="connsiteY1" fmla="*/ 0 h 1239715"/>
              <a:gd name="connsiteX2" fmla="*/ 1776046 w 1776046"/>
              <a:gd name="connsiteY2" fmla="*/ 619858 h 1239715"/>
              <a:gd name="connsiteX3" fmla="*/ 888023 w 1776046"/>
              <a:gd name="connsiteY3" fmla="*/ 1239716 h 1239715"/>
              <a:gd name="connsiteX4" fmla="*/ 0 w 1776046"/>
              <a:gd name="connsiteY4" fmla="*/ 619858 h 1239715"/>
              <a:gd name="connsiteX0" fmla="*/ 0 w 1798366"/>
              <a:gd name="connsiteY0" fmla="*/ 749277 h 1369135"/>
              <a:gd name="connsiteX1" fmla="*/ 888023 w 1798366"/>
              <a:gd name="connsiteY1" fmla="*/ 129419 h 1369135"/>
              <a:gd name="connsiteX2" fmla="*/ 1486587 w 1798366"/>
              <a:gd name="connsiteY2" fmla="*/ 51707 h 1369135"/>
              <a:gd name="connsiteX3" fmla="*/ 1776046 w 1798366"/>
              <a:gd name="connsiteY3" fmla="*/ 749277 h 1369135"/>
              <a:gd name="connsiteX4" fmla="*/ 888023 w 1798366"/>
              <a:gd name="connsiteY4" fmla="*/ 1369135 h 1369135"/>
              <a:gd name="connsiteX5" fmla="*/ 0 w 1798366"/>
              <a:gd name="connsiteY5" fmla="*/ 749277 h 1369135"/>
              <a:gd name="connsiteX0" fmla="*/ 17322 w 1815688"/>
              <a:gd name="connsiteY0" fmla="*/ 749277 h 1696472"/>
              <a:gd name="connsiteX1" fmla="*/ 905345 w 1815688"/>
              <a:gd name="connsiteY1" fmla="*/ 129419 h 1696472"/>
              <a:gd name="connsiteX2" fmla="*/ 1503909 w 1815688"/>
              <a:gd name="connsiteY2" fmla="*/ 51707 h 1696472"/>
              <a:gd name="connsiteX3" fmla="*/ 1793368 w 1815688"/>
              <a:gd name="connsiteY3" fmla="*/ 749277 h 1696472"/>
              <a:gd name="connsiteX4" fmla="*/ 905345 w 1815688"/>
              <a:gd name="connsiteY4" fmla="*/ 1369135 h 1696472"/>
              <a:gd name="connsiteX5" fmla="*/ 361790 w 1815688"/>
              <a:gd name="connsiteY5" fmla="*/ 1672358 h 1696472"/>
              <a:gd name="connsiteX6" fmla="*/ 17322 w 1815688"/>
              <a:gd name="connsiteY6" fmla="*/ 749277 h 1696472"/>
              <a:gd name="connsiteX0" fmla="*/ 105 w 1798471"/>
              <a:gd name="connsiteY0" fmla="*/ 864408 h 1811603"/>
              <a:gd name="connsiteX1" fmla="*/ 314854 w 1798471"/>
              <a:gd name="connsiteY1" fmla="*/ 21447 h 1811603"/>
              <a:gd name="connsiteX2" fmla="*/ 888128 w 1798471"/>
              <a:gd name="connsiteY2" fmla="*/ 244550 h 1811603"/>
              <a:gd name="connsiteX3" fmla="*/ 1486692 w 1798471"/>
              <a:gd name="connsiteY3" fmla="*/ 166838 h 1811603"/>
              <a:gd name="connsiteX4" fmla="*/ 1776151 w 1798471"/>
              <a:gd name="connsiteY4" fmla="*/ 864408 h 1811603"/>
              <a:gd name="connsiteX5" fmla="*/ 888128 w 1798471"/>
              <a:gd name="connsiteY5" fmla="*/ 1484266 h 1811603"/>
              <a:gd name="connsiteX6" fmla="*/ 344573 w 1798471"/>
              <a:gd name="connsiteY6" fmla="*/ 1787489 h 1811603"/>
              <a:gd name="connsiteX7" fmla="*/ 105 w 1798471"/>
              <a:gd name="connsiteY7" fmla="*/ 864408 h 1811603"/>
              <a:gd name="connsiteX0" fmla="*/ 105 w 1900570"/>
              <a:gd name="connsiteY0" fmla="*/ 864537 h 1811732"/>
              <a:gd name="connsiteX1" fmla="*/ 314854 w 1900570"/>
              <a:gd name="connsiteY1" fmla="*/ 21576 h 1811732"/>
              <a:gd name="connsiteX2" fmla="*/ 888128 w 1900570"/>
              <a:gd name="connsiteY2" fmla="*/ 244679 h 1811732"/>
              <a:gd name="connsiteX3" fmla="*/ 1825778 w 1900570"/>
              <a:gd name="connsiteY3" fmla="*/ 181264 h 1811732"/>
              <a:gd name="connsiteX4" fmla="*/ 1776151 w 1900570"/>
              <a:gd name="connsiteY4" fmla="*/ 864537 h 1811732"/>
              <a:gd name="connsiteX5" fmla="*/ 888128 w 1900570"/>
              <a:gd name="connsiteY5" fmla="*/ 1484395 h 1811732"/>
              <a:gd name="connsiteX6" fmla="*/ 344573 w 1900570"/>
              <a:gd name="connsiteY6" fmla="*/ 1787618 h 1811732"/>
              <a:gd name="connsiteX7" fmla="*/ 105 w 1900570"/>
              <a:gd name="connsiteY7" fmla="*/ 864537 h 1811732"/>
              <a:gd name="connsiteX0" fmla="*/ 105 w 2257799"/>
              <a:gd name="connsiteY0" fmla="*/ 864537 h 1815021"/>
              <a:gd name="connsiteX1" fmla="*/ 314854 w 2257799"/>
              <a:gd name="connsiteY1" fmla="*/ 21576 h 1815021"/>
              <a:gd name="connsiteX2" fmla="*/ 888128 w 2257799"/>
              <a:gd name="connsiteY2" fmla="*/ 244679 h 1815021"/>
              <a:gd name="connsiteX3" fmla="*/ 1825778 w 2257799"/>
              <a:gd name="connsiteY3" fmla="*/ 181264 h 1815021"/>
              <a:gd name="connsiteX4" fmla="*/ 2241808 w 2257799"/>
              <a:gd name="connsiteY4" fmla="*/ 596691 h 1815021"/>
              <a:gd name="connsiteX5" fmla="*/ 888128 w 2257799"/>
              <a:gd name="connsiteY5" fmla="*/ 1484395 h 1815021"/>
              <a:gd name="connsiteX6" fmla="*/ 344573 w 2257799"/>
              <a:gd name="connsiteY6" fmla="*/ 1787618 h 1815021"/>
              <a:gd name="connsiteX7" fmla="*/ 105 w 2257799"/>
              <a:gd name="connsiteY7" fmla="*/ 864537 h 1815021"/>
              <a:gd name="connsiteX0" fmla="*/ 105 w 2257799"/>
              <a:gd name="connsiteY0" fmla="*/ 864537 h 1839865"/>
              <a:gd name="connsiteX1" fmla="*/ 314854 w 2257799"/>
              <a:gd name="connsiteY1" fmla="*/ 21576 h 1839865"/>
              <a:gd name="connsiteX2" fmla="*/ 888128 w 2257799"/>
              <a:gd name="connsiteY2" fmla="*/ 244679 h 1839865"/>
              <a:gd name="connsiteX3" fmla="*/ 1825778 w 2257799"/>
              <a:gd name="connsiteY3" fmla="*/ 181264 h 1839865"/>
              <a:gd name="connsiteX4" fmla="*/ 2241808 w 2257799"/>
              <a:gd name="connsiteY4" fmla="*/ 596691 h 1839865"/>
              <a:gd name="connsiteX5" fmla="*/ 1292308 w 2257799"/>
              <a:gd name="connsiteY5" fmla="*/ 1641873 h 1839865"/>
              <a:gd name="connsiteX6" fmla="*/ 344573 w 2257799"/>
              <a:gd name="connsiteY6" fmla="*/ 1787618 h 1839865"/>
              <a:gd name="connsiteX7" fmla="*/ 105 w 2257799"/>
              <a:gd name="connsiteY7" fmla="*/ 864537 h 1839865"/>
              <a:gd name="connsiteX0" fmla="*/ 105 w 2262775"/>
              <a:gd name="connsiteY0" fmla="*/ 864494 h 1839822"/>
              <a:gd name="connsiteX1" fmla="*/ 314854 w 2262775"/>
              <a:gd name="connsiteY1" fmla="*/ 21533 h 1839822"/>
              <a:gd name="connsiteX2" fmla="*/ 888128 w 2262775"/>
              <a:gd name="connsiteY2" fmla="*/ 244636 h 1839822"/>
              <a:gd name="connsiteX3" fmla="*/ 1931538 w 2262775"/>
              <a:gd name="connsiteY3" fmla="*/ 176335 h 1839822"/>
              <a:gd name="connsiteX4" fmla="*/ 2241808 w 2262775"/>
              <a:gd name="connsiteY4" fmla="*/ 596648 h 1839822"/>
              <a:gd name="connsiteX5" fmla="*/ 1292308 w 2262775"/>
              <a:gd name="connsiteY5" fmla="*/ 1641830 h 1839822"/>
              <a:gd name="connsiteX6" fmla="*/ 344573 w 2262775"/>
              <a:gd name="connsiteY6" fmla="*/ 1787575 h 1839822"/>
              <a:gd name="connsiteX7" fmla="*/ 105 w 2262775"/>
              <a:gd name="connsiteY7" fmla="*/ 864494 h 1839822"/>
              <a:gd name="connsiteX0" fmla="*/ 105 w 2201380"/>
              <a:gd name="connsiteY0" fmla="*/ 864494 h 1836825"/>
              <a:gd name="connsiteX1" fmla="*/ 314854 w 2201380"/>
              <a:gd name="connsiteY1" fmla="*/ 21533 h 1836825"/>
              <a:gd name="connsiteX2" fmla="*/ 888128 w 2201380"/>
              <a:gd name="connsiteY2" fmla="*/ 244636 h 1836825"/>
              <a:gd name="connsiteX3" fmla="*/ 1931538 w 2201380"/>
              <a:gd name="connsiteY3" fmla="*/ 176335 h 1836825"/>
              <a:gd name="connsiteX4" fmla="*/ 2175428 w 2201380"/>
              <a:gd name="connsiteY4" fmla="*/ 678658 h 1836825"/>
              <a:gd name="connsiteX5" fmla="*/ 1292308 w 2201380"/>
              <a:gd name="connsiteY5" fmla="*/ 1641830 h 1836825"/>
              <a:gd name="connsiteX6" fmla="*/ 344573 w 2201380"/>
              <a:gd name="connsiteY6" fmla="*/ 1787575 h 1836825"/>
              <a:gd name="connsiteX7" fmla="*/ 105 w 2201380"/>
              <a:gd name="connsiteY7" fmla="*/ 864494 h 1836825"/>
              <a:gd name="connsiteX0" fmla="*/ 110 w 2207164"/>
              <a:gd name="connsiteY0" fmla="*/ 867867 h 1840198"/>
              <a:gd name="connsiteX1" fmla="*/ 314859 w 2207164"/>
              <a:gd name="connsiteY1" fmla="*/ 24906 h 1840198"/>
              <a:gd name="connsiteX2" fmla="*/ 944131 w 2207164"/>
              <a:gd name="connsiteY2" fmla="*/ 219581 h 1840198"/>
              <a:gd name="connsiteX3" fmla="*/ 1931543 w 2207164"/>
              <a:gd name="connsiteY3" fmla="*/ 179708 h 1840198"/>
              <a:gd name="connsiteX4" fmla="*/ 2175433 w 2207164"/>
              <a:gd name="connsiteY4" fmla="*/ 682031 h 1840198"/>
              <a:gd name="connsiteX5" fmla="*/ 1292313 w 2207164"/>
              <a:gd name="connsiteY5" fmla="*/ 1645203 h 1840198"/>
              <a:gd name="connsiteX6" fmla="*/ 344578 w 2207164"/>
              <a:gd name="connsiteY6" fmla="*/ 1790948 h 1840198"/>
              <a:gd name="connsiteX7" fmla="*/ 110 w 2207164"/>
              <a:gd name="connsiteY7" fmla="*/ 867867 h 1840198"/>
              <a:gd name="connsiteX0" fmla="*/ 127 w 2204679"/>
              <a:gd name="connsiteY0" fmla="*/ 868902 h 1841233"/>
              <a:gd name="connsiteX1" fmla="*/ 314876 w 2204679"/>
              <a:gd name="connsiteY1" fmla="*/ 25941 h 1841233"/>
              <a:gd name="connsiteX2" fmla="*/ 1079120 w 2204679"/>
              <a:gd name="connsiteY2" fmla="*/ 212632 h 1841233"/>
              <a:gd name="connsiteX3" fmla="*/ 1931560 w 2204679"/>
              <a:gd name="connsiteY3" fmla="*/ 180743 h 1841233"/>
              <a:gd name="connsiteX4" fmla="*/ 2175450 w 2204679"/>
              <a:gd name="connsiteY4" fmla="*/ 683066 h 1841233"/>
              <a:gd name="connsiteX5" fmla="*/ 1292330 w 2204679"/>
              <a:gd name="connsiteY5" fmla="*/ 1646238 h 1841233"/>
              <a:gd name="connsiteX6" fmla="*/ 344595 w 2204679"/>
              <a:gd name="connsiteY6" fmla="*/ 1791983 h 1841233"/>
              <a:gd name="connsiteX7" fmla="*/ 127 w 2204679"/>
              <a:gd name="connsiteY7" fmla="*/ 868902 h 1841233"/>
              <a:gd name="connsiteX0" fmla="*/ 92 w 2204644"/>
              <a:gd name="connsiteY0" fmla="*/ 922683 h 1895014"/>
              <a:gd name="connsiteX1" fmla="*/ 314841 w 2204644"/>
              <a:gd name="connsiteY1" fmla="*/ 79722 h 1895014"/>
              <a:gd name="connsiteX2" fmla="*/ 734902 w 2204644"/>
              <a:gd name="connsiteY2" fmla="*/ 56211 h 1895014"/>
              <a:gd name="connsiteX3" fmla="*/ 1079085 w 2204644"/>
              <a:gd name="connsiteY3" fmla="*/ 266413 h 1895014"/>
              <a:gd name="connsiteX4" fmla="*/ 1931525 w 2204644"/>
              <a:gd name="connsiteY4" fmla="*/ 234524 h 1895014"/>
              <a:gd name="connsiteX5" fmla="*/ 2175415 w 2204644"/>
              <a:gd name="connsiteY5" fmla="*/ 736847 h 1895014"/>
              <a:gd name="connsiteX6" fmla="*/ 1292295 w 2204644"/>
              <a:gd name="connsiteY6" fmla="*/ 1700019 h 1895014"/>
              <a:gd name="connsiteX7" fmla="*/ 344560 w 2204644"/>
              <a:gd name="connsiteY7" fmla="*/ 1845764 h 1895014"/>
              <a:gd name="connsiteX8" fmla="*/ 92 w 2204644"/>
              <a:gd name="connsiteY8" fmla="*/ 922683 h 189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4644" h="1895014">
                <a:moveTo>
                  <a:pt x="92" y="922683"/>
                </a:moveTo>
                <a:cubicBezTo>
                  <a:pt x="-4861" y="628343"/>
                  <a:pt x="192373" y="224134"/>
                  <a:pt x="314841" y="79722"/>
                </a:cubicBezTo>
                <a:cubicBezTo>
                  <a:pt x="437309" y="-64690"/>
                  <a:pt x="607528" y="25096"/>
                  <a:pt x="734902" y="56211"/>
                </a:cubicBezTo>
                <a:cubicBezTo>
                  <a:pt x="862276" y="87326"/>
                  <a:pt x="879648" y="236694"/>
                  <a:pt x="1079085" y="266413"/>
                </a:cubicBezTo>
                <a:cubicBezTo>
                  <a:pt x="1278522" y="296132"/>
                  <a:pt x="1748803" y="156118"/>
                  <a:pt x="1931525" y="234524"/>
                </a:cubicBezTo>
                <a:cubicBezTo>
                  <a:pt x="2114247" y="312930"/>
                  <a:pt x="2271761" y="554102"/>
                  <a:pt x="2175415" y="736847"/>
                </a:cubicBezTo>
                <a:cubicBezTo>
                  <a:pt x="2079069" y="919592"/>
                  <a:pt x="1597437" y="1515200"/>
                  <a:pt x="1292295" y="1700019"/>
                </a:cubicBezTo>
                <a:cubicBezTo>
                  <a:pt x="987153" y="1884838"/>
                  <a:pt x="492564" y="1949074"/>
                  <a:pt x="344560" y="1845764"/>
                </a:cubicBezTo>
                <a:cubicBezTo>
                  <a:pt x="196556" y="1742454"/>
                  <a:pt x="5045" y="1217023"/>
                  <a:pt x="92" y="92268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 txBox="1">
            <a:spLocks/>
          </p:cNvSpPr>
          <p:nvPr/>
        </p:nvSpPr>
        <p:spPr>
          <a:xfrm>
            <a:off x="690372" y="1502108"/>
            <a:ext cx="9031434" cy="1691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Р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азработка веб-приложения с удобным доступом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к учебным материалам 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и возможностью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их 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загрузки и скачивания.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4"/>
          <p:cNvSpPr/>
          <p:nvPr/>
        </p:nvSpPr>
        <p:spPr>
          <a:xfrm rot="10394119">
            <a:off x="474974" y="-811753"/>
            <a:ext cx="3957388" cy="3251147"/>
          </a:xfrm>
          <a:custGeom>
            <a:avLst/>
            <a:gdLst>
              <a:gd name="connsiteX0" fmla="*/ 0 w 1776046"/>
              <a:gd name="connsiteY0" fmla="*/ 619858 h 1239715"/>
              <a:gd name="connsiteX1" fmla="*/ 888023 w 1776046"/>
              <a:gd name="connsiteY1" fmla="*/ 0 h 1239715"/>
              <a:gd name="connsiteX2" fmla="*/ 1776046 w 1776046"/>
              <a:gd name="connsiteY2" fmla="*/ 619858 h 1239715"/>
              <a:gd name="connsiteX3" fmla="*/ 888023 w 1776046"/>
              <a:gd name="connsiteY3" fmla="*/ 1239716 h 1239715"/>
              <a:gd name="connsiteX4" fmla="*/ 0 w 1776046"/>
              <a:gd name="connsiteY4" fmla="*/ 619858 h 1239715"/>
              <a:gd name="connsiteX0" fmla="*/ 0 w 1798366"/>
              <a:gd name="connsiteY0" fmla="*/ 749277 h 1369135"/>
              <a:gd name="connsiteX1" fmla="*/ 888023 w 1798366"/>
              <a:gd name="connsiteY1" fmla="*/ 129419 h 1369135"/>
              <a:gd name="connsiteX2" fmla="*/ 1486587 w 1798366"/>
              <a:gd name="connsiteY2" fmla="*/ 51707 h 1369135"/>
              <a:gd name="connsiteX3" fmla="*/ 1776046 w 1798366"/>
              <a:gd name="connsiteY3" fmla="*/ 749277 h 1369135"/>
              <a:gd name="connsiteX4" fmla="*/ 888023 w 1798366"/>
              <a:gd name="connsiteY4" fmla="*/ 1369135 h 1369135"/>
              <a:gd name="connsiteX5" fmla="*/ 0 w 1798366"/>
              <a:gd name="connsiteY5" fmla="*/ 749277 h 1369135"/>
              <a:gd name="connsiteX0" fmla="*/ 17322 w 1815688"/>
              <a:gd name="connsiteY0" fmla="*/ 749277 h 1696472"/>
              <a:gd name="connsiteX1" fmla="*/ 905345 w 1815688"/>
              <a:gd name="connsiteY1" fmla="*/ 129419 h 1696472"/>
              <a:gd name="connsiteX2" fmla="*/ 1503909 w 1815688"/>
              <a:gd name="connsiteY2" fmla="*/ 51707 h 1696472"/>
              <a:gd name="connsiteX3" fmla="*/ 1793368 w 1815688"/>
              <a:gd name="connsiteY3" fmla="*/ 749277 h 1696472"/>
              <a:gd name="connsiteX4" fmla="*/ 905345 w 1815688"/>
              <a:gd name="connsiteY4" fmla="*/ 1369135 h 1696472"/>
              <a:gd name="connsiteX5" fmla="*/ 361790 w 1815688"/>
              <a:gd name="connsiteY5" fmla="*/ 1672358 h 1696472"/>
              <a:gd name="connsiteX6" fmla="*/ 17322 w 1815688"/>
              <a:gd name="connsiteY6" fmla="*/ 749277 h 1696472"/>
              <a:gd name="connsiteX0" fmla="*/ 105 w 1798471"/>
              <a:gd name="connsiteY0" fmla="*/ 864408 h 1811603"/>
              <a:gd name="connsiteX1" fmla="*/ 314854 w 1798471"/>
              <a:gd name="connsiteY1" fmla="*/ 21447 h 1811603"/>
              <a:gd name="connsiteX2" fmla="*/ 888128 w 1798471"/>
              <a:gd name="connsiteY2" fmla="*/ 244550 h 1811603"/>
              <a:gd name="connsiteX3" fmla="*/ 1486692 w 1798471"/>
              <a:gd name="connsiteY3" fmla="*/ 166838 h 1811603"/>
              <a:gd name="connsiteX4" fmla="*/ 1776151 w 1798471"/>
              <a:gd name="connsiteY4" fmla="*/ 864408 h 1811603"/>
              <a:gd name="connsiteX5" fmla="*/ 888128 w 1798471"/>
              <a:gd name="connsiteY5" fmla="*/ 1484266 h 1811603"/>
              <a:gd name="connsiteX6" fmla="*/ 344573 w 1798471"/>
              <a:gd name="connsiteY6" fmla="*/ 1787489 h 1811603"/>
              <a:gd name="connsiteX7" fmla="*/ 105 w 1798471"/>
              <a:gd name="connsiteY7" fmla="*/ 864408 h 1811603"/>
              <a:gd name="connsiteX0" fmla="*/ 105 w 1900570"/>
              <a:gd name="connsiteY0" fmla="*/ 864537 h 1811732"/>
              <a:gd name="connsiteX1" fmla="*/ 314854 w 1900570"/>
              <a:gd name="connsiteY1" fmla="*/ 21576 h 1811732"/>
              <a:gd name="connsiteX2" fmla="*/ 888128 w 1900570"/>
              <a:gd name="connsiteY2" fmla="*/ 244679 h 1811732"/>
              <a:gd name="connsiteX3" fmla="*/ 1825778 w 1900570"/>
              <a:gd name="connsiteY3" fmla="*/ 181264 h 1811732"/>
              <a:gd name="connsiteX4" fmla="*/ 1776151 w 1900570"/>
              <a:gd name="connsiteY4" fmla="*/ 864537 h 1811732"/>
              <a:gd name="connsiteX5" fmla="*/ 888128 w 1900570"/>
              <a:gd name="connsiteY5" fmla="*/ 1484395 h 1811732"/>
              <a:gd name="connsiteX6" fmla="*/ 344573 w 1900570"/>
              <a:gd name="connsiteY6" fmla="*/ 1787618 h 1811732"/>
              <a:gd name="connsiteX7" fmla="*/ 105 w 1900570"/>
              <a:gd name="connsiteY7" fmla="*/ 864537 h 1811732"/>
              <a:gd name="connsiteX0" fmla="*/ 105 w 2257799"/>
              <a:gd name="connsiteY0" fmla="*/ 864537 h 1815021"/>
              <a:gd name="connsiteX1" fmla="*/ 314854 w 2257799"/>
              <a:gd name="connsiteY1" fmla="*/ 21576 h 1815021"/>
              <a:gd name="connsiteX2" fmla="*/ 888128 w 2257799"/>
              <a:gd name="connsiteY2" fmla="*/ 244679 h 1815021"/>
              <a:gd name="connsiteX3" fmla="*/ 1825778 w 2257799"/>
              <a:gd name="connsiteY3" fmla="*/ 181264 h 1815021"/>
              <a:gd name="connsiteX4" fmla="*/ 2241808 w 2257799"/>
              <a:gd name="connsiteY4" fmla="*/ 596691 h 1815021"/>
              <a:gd name="connsiteX5" fmla="*/ 888128 w 2257799"/>
              <a:gd name="connsiteY5" fmla="*/ 1484395 h 1815021"/>
              <a:gd name="connsiteX6" fmla="*/ 344573 w 2257799"/>
              <a:gd name="connsiteY6" fmla="*/ 1787618 h 1815021"/>
              <a:gd name="connsiteX7" fmla="*/ 105 w 2257799"/>
              <a:gd name="connsiteY7" fmla="*/ 864537 h 1815021"/>
              <a:gd name="connsiteX0" fmla="*/ 105 w 2257799"/>
              <a:gd name="connsiteY0" fmla="*/ 864537 h 1839865"/>
              <a:gd name="connsiteX1" fmla="*/ 314854 w 2257799"/>
              <a:gd name="connsiteY1" fmla="*/ 21576 h 1839865"/>
              <a:gd name="connsiteX2" fmla="*/ 888128 w 2257799"/>
              <a:gd name="connsiteY2" fmla="*/ 244679 h 1839865"/>
              <a:gd name="connsiteX3" fmla="*/ 1825778 w 2257799"/>
              <a:gd name="connsiteY3" fmla="*/ 181264 h 1839865"/>
              <a:gd name="connsiteX4" fmla="*/ 2241808 w 2257799"/>
              <a:gd name="connsiteY4" fmla="*/ 596691 h 1839865"/>
              <a:gd name="connsiteX5" fmla="*/ 1292308 w 2257799"/>
              <a:gd name="connsiteY5" fmla="*/ 1641873 h 1839865"/>
              <a:gd name="connsiteX6" fmla="*/ 344573 w 2257799"/>
              <a:gd name="connsiteY6" fmla="*/ 1787618 h 1839865"/>
              <a:gd name="connsiteX7" fmla="*/ 105 w 2257799"/>
              <a:gd name="connsiteY7" fmla="*/ 864537 h 1839865"/>
              <a:gd name="connsiteX0" fmla="*/ 105 w 2262775"/>
              <a:gd name="connsiteY0" fmla="*/ 864494 h 1839822"/>
              <a:gd name="connsiteX1" fmla="*/ 314854 w 2262775"/>
              <a:gd name="connsiteY1" fmla="*/ 21533 h 1839822"/>
              <a:gd name="connsiteX2" fmla="*/ 888128 w 2262775"/>
              <a:gd name="connsiteY2" fmla="*/ 244636 h 1839822"/>
              <a:gd name="connsiteX3" fmla="*/ 1931538 w 2262775"/>
              <a:gd name="connsiteY3" fmla="*/ 176335 h 1839822"/>
              <a:gd name="connsiteX4" fmla="*/ 2241808 w 2262775"/>
              <a:gd name="connsiteY4" fmla="*/ 596648 h 1839822"/>
              <a:gd name="connsiteX5" fmla="*/ 1292308 w 2262775"/>
              <a:gd name="connsiteY5" fmla="*/ 1641830 h 1839822"/>
              <a:gd name="connsiteX6" fmla="*/ 344573 w 2262775"/>
              <a:gd name="connsiteY6" fmla="*/ 1787575 h 1839822"/>
              <a:gd name="connsiteX7" fmla="*/ 105 w 2262775"/>
              <a:gd name="connsiteY7" fmla="*/ 864494 h 1839822"/>
              <a:gd name="connsiteX0" fmla="*/ 105 w 2201380"/>
              <a:gd name="connsiteY0" fmla="*/ 864494 h 1836825"/>
              <a:gd name="connsiteX1" fmla="*/ 314854 w 2201380"/>
              <a:gd name="connsiteY1" fmla="*/ 21533 h 1836825"/>
              <a:gd name="connsiteX2" fmla="*/ 888128 w 2201380"/>
              <a:gd name="connsiteY2" fmla="*/ 244636 h 1836825"/>
              <a:gd name="connsiteX3" fmla="*/ 1931538 w 2201380"/>
              <a:gd name="connsiteY3" fmla="*/ 176335 h 1836825"/>
              <a:gd name="connsiteX4" fmla="*/ 2175428 w 2201380"/>
              <a:gd name="connsiteY4" fmla="*/ 678658 h 1836825"/>
              <a:gd name="connsiteX5" fmla="*/ 1292308 w 2201380"/>
              <a:gd name="connsiteY5" fmla="*/ 1641830 h 1836825"/>
              <a:gd name="connsiteX6" fmla="*/ 344573 w 2201380"/>
              <a:gd name="connsiteY6" fmla="*/ 1787575 h 1836825"/>
              <a:gd name="connsiteX7" fmla="*/ 105 w 2201380"/>
              <a:gd name="connsiteY7" fmla="*/ 864494 h 1836825"/>
              <a:gd name="connsiteX0" fmla="*/ 110 w 2207164"/>
              <a:gd name="connsiteY0" fmla="*/ 867867 h 1840198"/>
              <a:gd name="connsiteX1" fmla="*/ 314859 w 2207164"/>
              <a:gd name="connsiteY1" fmla="*/ 24906 h 1840198"/>
              <a:gd name="connsiteX2" fmla="*/ 944131 w 2207164"/>
              <a:gd name="connsiteY2" fmla="*/ 219581 h 1840198"/>
              <a:gd name="connsiteX3" fmla="*/ 1931543 w 2207164"/>
              <a:gd name="connsiteY3" fmla="*/ 179708 h 1840198"/>
              <a:gd name="connsiteX4" fmla="*/ 2175433 w 2207164"/>
              <a:gd name="connsiteY4" fmla="*/ 682031 h 1840198"/>
              <a:gd name="connsiteX5" fmla="*/ 1292313 w 2207164"/>
              <a:gd name="connsiteY5" fmla="*/ 1645203 h 1840198"/>
              <a:gd name="connsiteX6" fmla="*/ 344578 w 2207164"/>
              <a:gd name="connsiteY6" fmla="*/ 1790948 h 1840198"/>
              <a:gd name="connsiteX7" fmla="*/ 110 w 2207164"/>
              <a:gd name="connsiteY7" fmla="*/ 867867 h 1840198"/>
              <a:gd name="connsiteX0" fmla="*/ 127 w 2204679"/>
              <a:gd name="connsiteY0" fmla="*/ 868902 h 1841233"/>
              <a:gd name="connsiteX1" fmla="*/ 314876 w 2204679"/>
              <a:gd name="connsiteY1" fmla="*/ 25941 h 1841233"/>
              <a:gd name="connsiteX2" fmla="*/ 1079120 w 2204679"/>
              <a:gd name="connsiteY2" fmla="*/ 212632 h 1841233"/>
              <a:gd name="connsiteX3" fmla="*/ 1931560 w 2204679"/>
              <a:gd name="connsiteY3" fmla="*/ 180743 h 1841233"/>
              <a:gd name="connsiteX4" fmla="*/ 2175450 w 2204679"/>
              <a:gd name="connsiteY4" fmla="*/ 683066 h 1841233"/>
              <a:gd name="connsiteX5" fmla="*/ 1292330 w 2204679"/>
              <a:gd name="connsiteY5" fmla="*/ 1646238 h 1841233"/>
              <a:gd name="connsiteX6" fmla="*/ 344595 w 2204679"/>
              <a:gd name="connsiteY6" fmla="*/ 1791983 h 1841233"/>
              <a:gd name="connsiteX7" fmla="*/ 127 w 2204679"/>
              <a:gd name="connsiteY7" fmla="*/ 868902 h 1841233"/>
              <a:gd name="connsiteX0" fmla="*/ 92 w 2204644"/>
              <a:gd name="connsiteY0" fmla="*/ 922683 h 1895014"/>
              <a:gd name="connsiteX1" fmla="*/ 314841 w 2204644"/>
              <a:gd name="connsiteY1" fmla="*/ 79722 h 1895014"/>
              <a:gd name="connsiteX2" fmla="*/ 734902 w 2204644"/>
              <a:gd name="connsiteY2" fmla="*/ 56211 h 1895014"/>
              <a:gd name="connsiteX3" fmla="*/ 1079085 w 2204644"/>
              <a:gd name="connsiteY3" fmla="*/ 266413 h 1895014"/>
              <a:gd name="connsiteX4" fmla="*/ 1931525 w 2204644"/>
              <a:gd name="connsiteY4" fmla="*/ 234524 h 1895014"/>
              <a:gd name="connsiteX5" fmla="*/ 2175415 w 2204644"/>
              <a:gd name="connsiteY5" fmla="*/ 736847 h 1895014"/>
              <a:gd name="connsiteX6" fmla="*/ 1292295 w 2204644"/>
              <a:gd name="connsiteY6" fmla="*/ 1700019 h 1895014"/>
              <a:gd name="connsiteX7" fmla="*/ 344560 w 2204644"/>
              <a:gd name="connsiteY7" fmla="*/ 1845764 h 1895014"/>
              <a:gd name="connsiteX8" fmla="*/ 92 w 2204644"/>
              <a:gd name="connsiteY8" fmla="*/ 922683 h 189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4644" h="1895014">
                <a:moveTo>
                  <a:pt x="92" y="922683"/>
                </a:moveTo>
                <a:cubicBezTo>
                  <a:pt x="-4861" y="628343"/>
                  <a:pt x="192373" y="224134"/>
                  <a:pt x="314841" y="79722"/>
                </a:cubicBezTo>
                <a:cubicBezTo>
                  <a:pt x="437309" y="-64690"/>
                  <a:pt x="607528" y="25096"/>
                  <a:pt x="734902" y="56211"/>
                </a:cubicBezTo>
                <a:cubicBezTo>
                  <a:pt x="862276" y="87326"/>
                  <a:pt x="879648" y="236694"/>
                  <a:pt x="1079085" y="266413"/>
                </a:cubicBezTo>
                <a:cubicBezTo>
                  <a:pt x="1278522" y="296132"/>
                  <a:pt x="1748803" y="156118"/>
                  <a:pt x="1931525" y="234524"/>
                </a:cubicBezTo>
                <a:cubicBezTo>
                  <a:pt x="2114247" y="312930"/>
                  <a:pt x="2271761" y="554102"/>
                  <a:pt x="2175415" y="736847"/>
                </a:cubicBezTo>
                <a:cubicBezTo>
                  <a:pt x="2079069" y="919592"/>
                  <a:pt x="1597437" y="1515200"/>
                  <a:pt x="1292295" y="1700019"/>
                </a:cubicBezTo>
                <a:cubicBezTo>
                  <a:pt x="987153" y="1884838"/>
                  <a:pt x="492564" y="1949074"/>
                  <a:pt x="344560" y="1845764"/>
                </a:cubicBezTo>
                <a:cubicBezTo>
                  <a:pt x="196556" y="1742454"/>
                  <a:pt x="5045" y="1217023"/>
                  <a:pt x="92" y="92268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247" y="371475"/>
            <a:ext cx="3273552" cy="1600197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Программные средства: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8167" y="1666874"/>
            <a:ext cx="6079066" cy="4752975"/>
          </a:xfrm>
        </p:spPr>
        <p:txBody>
          <a:bodyPr>
            <a:normAutofit/>
          </a:bodyPr>
          <a:lstStyle/>
          <a:p>
            <a:r>
              <a:rPr lang="ru-RU" sz="2600" dirty="0"/>
              <a:t>Анализ существующих </a:t>
            </a:r>
            <a:r>
              <a:rPr lang="ru-RU" sz="2600" dirty="0" smtClean="0"/>
              <a:t>решений</a:t>
            </a:r>
            <a:r>
              <a:rPr lang="en-US" sz="2600" dirty="0" smtClean="0"/>
              <a:t>;</a:t>
            </a:r>
            <a:endParaRPr lang="ru-RU" sz="2600" dirty="0" smtClean="0"/>
          </a:p>
          <a:p>
            <a:r>
              <a:rPr lang="ru-RU" sz="2600" dirty="0"/>
              <a:t>Разработка архитектуры и </a:t>
            </a:r>
            <a:r>
              <a:rPr lang="ru-RU" sz="2600" dirty="0" smtClean="0"/>
              <a:t>дизайн</a:t>
            </a:r>
            <a:r>
              <a:rPr lang="en-US" sz="2600" dirty="0" smtClean="0"/>
              <a:t>;</a:t>
            </a:r>
            <a:endParaRPr lang="ru-RU" sz="2600" dirty="0" smtClean="0"/>
          </a:p>
          <a:p>
            <a:r>
              <a:rPr lang="ru-RU" sz="2600" dirty="0"/>
              <a:t>Реализация клиентской </a:t>
            </a:r>
            <a:r>
              <a:rPr lang="ru-RU" sz="2600" dirty="0" smtClean="0"/>
              <a:t>части</a:t>
            </a:r>
            <a:r>
              <a:rPr lang="en-US" sz="2600" dirty="0" smtClean="0"/>
              <a:t>;</a:t>
            </a:r>
            <a:endParaRPr lang="ru-RU" sz="2600" dirty="0" smtClean="0"/>
          </a:p>
          <a:p>
            <a:r>
              <a:rPr lang="ru-RU" sz="2600" dirty="0"/>
              <a:t>Реализация серверной </a:t>
            </a:r>
            <a:r>
              <a:rPr lang="ru-RU" sz="2600" dirty="0" smtClean="0"/>
              <a:t>части</a:t>
            </a:r>
            <a:r>
              <a:rPr lang="en-US" sz="2600" dirty="0" smtClean="0"/>
              <a:t>;</a:t>
            </a:r>
            <a:endParaRPr lang="ru-RU" sz="2600" dirty="0" smtClean="0"/>
          </a:p>
          <a:p>
            <a:r>
              <a:rPr lang="ru-RU" sz="2600" dirty="0"/>
              <a:t>Обеспечение </a:t>
            </a:r>
            <a:r>
              <a:rPr lang="ru-RU" sz="2600" dirty="0" smtClean="0"/>
              <a:t>безопасности</a:t>
            </a:r>
            <a:r>
              <a:rPr lang="en-US" sz="2600" dirty="0" smtClean="0"/>
              <a:t>;</a:t>
            </a:r>
            <a:endParaRPr lang="ru-RU" sz="2600" dirty="0" smtClean="0"/>
          </a:p>
          <a:p>
            <a:r>
              <a:rPr lang="ru-RU" sz="2600" dirty="0"/>
              <a:t>Тестирование и </a:t>
            </a:r>
            <a:r>
              <a:rPr lang="ru-RU" sz="2600" dirty="0" smtClean="0"/>
              <a:t>отладка</a:t>
            </a:r>
            <a:r>
              <a:rPr lang="en-US" sz="2600" dirty="0" smtClean="0"/>
              <a:t>;</a:t>
            </a:r>
            <a:endParaRPr lang="ru-RU" sz="2600" dirty="0" smtClean="0"/>
          </a:p>
          <a:p>
            <a:r>
              <a:rPr lang="ru-RU" sz="2600" dirty="0"/>
              <a:t>Подготовка </a:t>
            </a:r>
            <a:r>
              <a:rPr lang="ru-RU" sz="2600" dirty="0" smtClean="0"/>
              <a:t>документации</a:t>
            </a:r>
            <a:r>
              <a:rPr lang="en-US" sz="2600" dirty="0"/>
              <a:t>.</a:t>
            </a:r>
            <a:endParaRPr lang="ru-RU" sz="26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6459" y="2400299"/>
            <a:ext cx="4040316" cy="3581402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Язык программирования: </a:t>
            </a:r>
            <a:r>
              <a:rPr lang="ru-RU" sz="2200" dirty="0" err="1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2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Программная оболочка: </a:t>
            </a:r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Express.js (серверная часть), React.js (клиентская часть</a:t>
            </a: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2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База </a:t>
            </a:r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данных: </a:t>
            </a:r>
            <a:r>
              <a:rPr lang="ru-RU" sz="2200" dirty="0" err="1" smtClean="0">
                <a:solidFill>
                  <a:schemeClr val="tx2">
                    <a:lumMod val="75000"/>
                  </a:schemeClr>
                </a:solidFill>
              </a:rPr>
              <a:t>PostgreSQL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2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Система </a:t>
            </a:r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контроля версий: </a:t>
            </a:r>
            <a:r>
              <a:rPr lang="ru-RU" sz="2200" dirty="0" err="1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ru-R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381625" y="371475"/>
            <a:ext cx="6810375" cy="952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Постановка задачи</a:t>
            </a:r>
            <a:endParaRPr lang="ru-RU" b="1" dirty="0"/>
          </a:p>
        </p:txBody>
      </p:sp>
      <p:sp>
        <p:nvSpPr>
          <p:cNvPr id="8" name="Пятиугольник 7"/>
          <p:cNvSpPr/>
          <p:nvPr/>
        </p:nvSpPr>
        <p:spPr>
          <a:xfrm rot="16200000">
            <a:off x="10135333" y="6001033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534651" y="6088842"/>
            <a:ext cx="4762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3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964680" y="1010710"/>
            <a:ext cx="4480560" cy="731520"/>
          </a:xfrm>
        </p:spPr>
        <p:txBody>
          <a:bodyPr>
            <a:normAutofit/>
          </a:bodyPr>
          <a:lstStyle/>
          <a:p>
            <a:r>
              <a:rPr lang="ru-RU" sz="40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Новизна</a:t>
            </a:r>
            <a:endParaRPr lang="ru-RU" sz="4000" b="1" spc="-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964680" y="2041841"/>
            <a:ext cx="4150995" cy="366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>
                <a:solidFill>
                  <a:schemeClr val="tx2">
                    <a:lumMod val="75000"/>
                  </a:schemeClr>
                </a:solidFill>
              </a:rPr>
              <a:t>Оригинальный предложенный подход </a:t>
            </a:r>
            <a:r>
              <a:rPr lang="ru-RU" sz="2600" dirty="0">
                <a:solidFill>
                  <a:schemeClr val="tx2">
                    <a:lumMod val="75000"/>
                  </a:schemeClr>
                </a:solidFill>
              </a:rPr>
              <a:t>к созданию веб-интерфейса для управления учебными материалами. </a:t>
            </a: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76096" y="416668"/>
            <a:ext cx="5319904" cy="132556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Обзор существующих программных средств</a:t>
            </a:r>
            <a:endParaRPr lang="ru-RU" sz="3200" b="1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776096" y="2041841"/>
            <a:ext cx="4966336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 smtClean="0">
                <a:solidFill>
                  <a:schemeClr val="tx2">
                    <a:lumMod val="75000"/>
                  </a:schemeClr>
                </a:solidFill>
              </a:rPr>
              <a:t>В процессе обзора существующих программных средств было выявлено, что функционал загрузки и управления методическими учебными материалами со стороны преподавателей предоставляется только в одном из четырех рассматриваемых веб-приложений. </a:t>
            </a:r>
            <a:endParaRPr lang="ru-RU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Овал 5"/>
          <p:cNvSpPr/>
          <p:nvPr/>
        </p:nvSpPr>
        <p:spPr>
          <a:xfrm rot="5160937">
            <a:off x="5785361" y="3171312"/>
            <a:ext cx="2575598" cy="1779658"/>
          </a:xfrm>
          <a:custGeom>
            <a:avLst/>
            <a:gdLst>
              <a:gd name="connsiteX0" fmla="*/ 0 w 1204546"/>
              <a:gd name="connsiteY0" fmla="*/ 127489 h 254977"/>
              <a:gd name="connsiteX1" fmla="*/ 602273 w 1204546"/>
              <a:gd name="connsiteY1" fmla="*/ 0 h 254977"/>
              <a:gd name="connsiteX2" fmla="*/ 1204546 w 1204546"/>
              <a:gd name="connsiteY2" fmla="*/ 127489 h 254977"/>
              <a:gd name="connsiteX3" fmla="*/ 602273 w 1204546"/>
              <a:gd name="connsiteY3" fmla="*/ 254978 h 254977"/>
              <a:gd name="connsiteX4" fmla="*/ 0 w 1204546"/>
              <a:gd name="connsiteY4" fmla="*/ 127489 h 254977"/>
              <a:gd name="connsiteX0" fmla="*/ 0 w 808893"/>
              <a:gd name="connsiteY0" fmla="*/ 622815 h 783743"/>
              <a:gd name="connsiteX1" fmla="*/ 602273 w 808893"/>
              <a:gd name="connsiteY1" fmla="*/ 495326 h 783743"/>
              <a:gd name="connsiteX2" fmla="*/ 808893 w 808893"/>
              <a:gd name="connsiteY2" fmla="*/ 7354 h 783743"/>
              <a:gd name="connsiteX3" fmla="*/ 602273 w 808893"/>
              <a:gd name="connsiteY3" fmla="*/ 750304 h 783743"/>
              <a:gd name="connsiteX4" fmla="*/ 0 w 808893"/>
              <a:gd name="connsiteY4" fmla="*/ 622815 h 783743"/>
              <a:gd name="connsiteX0" fmla="*/ 0 w 887557"/>
              <a:gd name="connsiteY0" fmla="*/ 615948 h 746594"/>
              <a:gd name="connsiteX1" fmla="*/ 602273 w 887557"/>
              <a:gd name="connsiteY1" fmla="*/ 488459 h 746594"/>
              <a:gd name="connsiteX2" fmla="*/ 808893 w 887557"/>
              <a:gd name="connsiteY2" fmla="*/ 487 h 746594"/>
              <a:gd name="connsiteX3" fmla="*/ 879231 w 887557"/>
              <a:gd name="connsiteY3" fmla="*/ 497252 h 746594"/>
              <a:gd name="connsiteX4" fmla="*/ 602273 w 887557"/>
              <a:gd name="connsiteY4" fmla="*/ 743437 h 746594"/>
              <a:gd name="connsiteX5" fmla="*/ 0 w 887557"/>
              <a:gd name="connsiteY5" fmla="*/ 615948 h 746594"/>
              <a:gd name="connsiteX0" fmla="*/ 0 w 887557"/>
              <a:gd name="connsiteY0" fmla="*/ 659861 h 790507"/>
              <a:gd name="connsiteX1" fmla="*/ 602273 w 887557"/>
              <a:gd name="connsiteY1" fmla="*/ 532372 h 790507"/>
              <a:gd name="connsiteX2" fmla="*/ 808893 w 887557"/>
              <a:gd name="connsiteY2" fmla="*/ 438 h 790507"/>
              <a:gd name="connsiteX3" fmla="*/ 879231 w 887557"/>
              <a:gd name="connsiteY3" fmla="*/ 541165 h 790507"/>
              <a:gd name="connsiteX4" fmla="*/ 602273 w 887557"/>
              <a:gd name="connsiteY4" fmla="*/ 787350 h 790507"/>
              <a:gd name="connsiteX5" fmla="*/ 0 w 887557"/>
              <a:gd name="connsiteY5" fmla="*/ 659861 h 790507"/>
              <a:gd name="connsiteX0" fmla="*/ 0 w 1012086"/>
              <a:gd name="connsiteY0" fmla="*/ 690696 h 821342"/>
              <a:gd name="connsiteX1" fmla="*/ 602273 w 1012086"/>
              <a:gd name="connsiteY1" fmla="*/ 563207 h 821342"/>
              <a:gd name="connsiteX2" fmla="*/ 808893 w 1012086"/>
              <a:gd name="connsiteY2" fmla="*/ 31273 h 821342"/>
              <a:gd name="connsiteX3" fmla="*/ 1011116 w 1012086"/>
              <a:gd name="connsiteY3" fmla="*/ 70838 h 821342"/>
              <a:gd name="connsiteX4" fmla="*/ 879231 w 1012086"/>
              <a:gd name="connsiteY4" fmla="*/ 572000 h 821342"/>
              <a:gd name="connsiteX5" fmla="*/ 602273 w 1012086"/>
              <a:gd name="connsiteY5" fmla="*/ 818185 h 821342"/>
              <a:gd name="connsiteX6" fmla="*/ 0 w 1012086"/>
              <a:gd name="connsiteY6" fmla="*/ 690696 h 821342"/>
              <a:gd name="connsiteX0" fmla="*/ 216936 w 1229022"/>
              <a:gd name="connsiteY0" fmla="*/ 690696 h 902598"/>
              <a:gd name="connsiteX1" fmla="*/ 819209 w 1229022"/>
              <a:gd name="connsiteY1" fmla="*/ 563207 h 902598"/>
              <a:gd name="connsiteX2" fmla="*/ 1025829 w 1229022"/>
              <a:gd name="connsiteY2" fmla="*/ 31273 h 902598"/>
              <a:gd name="connsiteX3" fmla="*/ 1228052 w 1229022"/>
              <a:gd name="connsiteY3" fmla="*/ 70838 h 902598"/>
              <a:gd name="connsiteX4" fmla="*/ 1096167 w 1229022"/>
              <a:gd name="connsiteY4" fmla="*/ 572000 h 902598"/>
              <a:gd name="connsiteX5" fmla="*/ 819209 w 1229022"/>
              <a:gd name="connsiteY5" fmla="*/ 818185 h 902598"/>
              <a:gd name="connsiteX6" fmla="*/ 32297 w 1229022"/>
              <a:gd name="connsiteY6" fmla="*/ 897315 h 902598"/>
              <a:gd name="connsiteX7" fmla="*/ 216936 w 1229022"/>
              <a:gd name="connsiteY7" fmla="*/ 690696 h 902598"/>
              <a:gd name="connsiteX0" fmla="*/ 151967 w 1243184"/>
              <a:gd name="connsiteY0" fmla="*/ 699489 h 902598"/>
              <a:gd name="connsiteX1" fmla="*/ 833371 w 1243184"/>
              <a:gd name="connsiteY1" fmla="*/ 563207 h 902598"/>
              <a:gd name="connsiteX2" fmla="*/ 1039991 w 1243184"/>
              <a:gd name="connsiteY2" fmla="*/ 31273 h 902598"/>
              <a:gd name="connsiteX3" fmla="*/ 1242214 w 1243184"/>
              <a:gd name="connsiteY3" fmla="*/ 70838 h 902598"/>
              <a:gd name="connsiteX4" fmla="*/ 1110329 w 1243184"/>
              <a:gd name="connsiteY4" fmla="*/ 572000 h 902598"/>
              <a:gd name="connsiteX5" fmla="*/ 833371 w 1243184"/>
              <a:gd name="connsiteY5" fmla="*/ 818185 h 902598"/>
              <a:gd name="connsiteX6" fmla="*/ 46459 w 1243184"/>
              <a:gd name="connsiteY6" fmla="*/ 897315 h 902598"/>
              <a:gd name="connsiteX7" fmla="*/ 151967 w 1243184"/>
              <a:gd name="connsiteY7" fmla="*/ 699489 h 902598"/>
              <a:gd name="connsiteX0" fmla="*/ 151967 w 1243184"/>
              <a:gd name="connsiteY0" fmla="*/ 650299 h 853408"/>
              <a:gd name="connsiteX1" fmla="*/ 833371 w 1243184"/>
              <a:gd name="connsiteY1" fmla="*/ 514017 h 853408"/>
              <a:gd name="connsiteX2" fmla="*/ 978445 w 1243184"/>
              <a:gd name="connsiteY2" fmla="*/ 193099 h 853408"/>
              <a:gd name="connsiteX3" fmla="*/ 1242214 w 1243184"/>
              <a:gd name="connsiteY3" fmla="*/ 21648 h 853408"/>
              <a:gd name="connsiteX4" fmla="*/ 1110329 w 1243184"/>
              <a:gd name="connsiteY4" fmla="*/ 522810 h 853408"/>
              <a:gd name="connsiteX5" fmla="*/ 833371 w 1243184"/>
              <a:gd name="connsiteY5" fmla="*/ 768995 h 853408"/>
              <a:gd name="connsiteX6" fmla="*/ 46459 w 1243184"/>
              <a:gd name="connsiteY6" fmla="*/ 848125 h 853408"/>
              <a:gd name="connsiteX7" fmla="*/ 151967 w 1243184"/>
              <a:gd name="connsiteY7" fmla="*/ 650299 h 853408"/>
              <a:gd name="connsiteX0" fmla="*/ 147628 w 1238845"/>
              <a:gd name="connsiteY0" fmla="*/ 650299 h 853408"/>
              <a:gd name="connsiteX1" fmla="*/ 697148 w 1238845"/>
              <a:gd name="connsiteY1" fmla="*/ 584356 h 853408"/>
              <a:gd name="connsiteX2" fmla="*/ 974106 w 1238845"/>
              <a:gd name="connsiteY2" fmla="*/ 193099 h 853408"/>
              <a:gd name="connsiteX3" fmla="*/ 1237875 w 1238845"/>
              <a:gd name="connsiteY3" fmla="*/ 21648 h 853408"/>
              <a:gd name="connsiteX4" fmla="*/ 1105990 w 1238845"/>
              <a:gd name="connsiteY4" fmla="*/ 522810 h 853408"/>
              <a:gd name="connsiteX5" fmla="*/ 829032 w 1238845"/>
              <a:gd name="connsiteY5" fmla="*/ 768995 h 853408"/>
              <a:gd name="connsiteX6" fmla="*/ 42120 w 1238845"/>
              <a:gd name="connsiteY6" fmla="*/ 848125 h 853408"/>
              <a:gd name="connsiteX7" fmla="*/ 147628 w 1238845"/>
              <a:gd name="connsiteY7" fmla="*/ 650299 h 853408"/>
              <a:gd name="connsiteX0" fmla="*/ 149294 w 1240511"/>
              <a:gd name="connsiteY0" fmla="*/ 650299 h 853408"/>
              <a:gd name="connsiteX1" fmla="*/ 751568 w 1240511"/>
              <a:gd name="connsiteY1" fmla="*/ 531602 h 853408"/>
              <a:gd name="connsiteX2" fmla="*/ 975772 w 1240511"/>
              <a:gd name="connsiteY2" fmla="*/ 193099 h 853408"/>
              <a:gd name="connsiteX3" fmla="*/ 1239541 w 1240511"/>
              <a:gd name="connsiteY3" fmla="*/ 21648 h 853408"/>
              <a:gd name="connsiteX4" fmla="*/ 1107656 w 1240511"/>
              <a:gd name="connsiteY4" fmla="*/ 522810 h 853408"/>
              <a:gd name="connsiteX5" fmla="*/ 830698 w 1240511"/>
              <a:gd name="connsiteY5" fmla="*/ 768995 h 853408"/>
              <a:gd name="connsiteX6" fmla="*/ 43786 w 1240511"/>
              <a:gd name="connsiteY6" fmla="*/ 848125 h 853408"/>
              <a:gd name="connsiteX7" fmla="*/ 149294 w 1240511"/>
              <a:gd name="connsiteY7" fmla="*/ 650299 h 853408"/>
              <a:gd name="connsiteX0" fmla="*/ 149294 w 1231806"/>
              <a:gd name="connsiteY0" fmla="*/ 557240 h 760349"/>
              <a:gd name="connsiteX1" fmla="*/ 751568 w 1231806"/>
              <a:gd name="connsiteY1" fmla="*/ 438543 h 760349"/>
              <a:gd name="connsiteX2" fmla="*/ 975772 w 1231806"/>
              <a:gd name="connsiteY2" fmla="*/ 100040 h 760349"/>
              <a:gd name="connsiteX3" fmla="*/ 1230749 w 1231806"/>
              <a:gd name="connsiteY3" fmla="*/ 34096 h 760349"/>
              <a:gd name="connsiteX4" fmla="*/ 1107656 w 1231806"/>
              <a:gd name="connsiteY4" fmla="*/ 429751 h 760349"/>
              <a:gd name="connsiteX5" fmla="*/ 830698 w 1231806"/>
              <a:gd name="connsiteY5" fmla="*/ 675936 h 760349"/>
              <a:gd name="connsiteX6" fmla="*/ 43786 w 1231806"/>
              <a:gd name="connsiteY6" fmla="*/ 755066 h 760349"/>
              <a:gd name="connsiteX7" fmla="*/ 149294 w 1231806"/>
              <a:gd name="connsiteY7" fmla="*/ 557240 h 7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806" h="760349">
                <a:moveTo>
                  <a:pt x="149294" y="557240"/>
                </a:moveTo>
                <a:cubicBezTo>
                  <a:pt x="267258" y="504486"/>
                  <a:pt x="613822" y="514743"/>
                  <a:pt x="751568" y="438543"/>
                </a:cubicBezTo>
                <a:cubicBezTo>
                  <a:pt x="889314" y="362343"/>
                  <a:pt x="929612" y="144002"/>
                  <a:pt x="975772" y="100040"/>
                </a:cubicBezTo>
                <a:cubicBezTo>
                  <a:pt x="1021932" y="56078"/>
                  <a:pt x="1219026" y="-56025"/>
                  <a:pt x="1230749" y="34096"/>
                </a:cubicBezTo>
                <a:cubicBezTo>
                  <a:pt x="1242472" y="124217"/>
                  <a:pt x="1153816" y="343293"/>
                  <a:pt x="1107656" y="429751"/>
                </a:cubicBezTo>
                <a:cubicBezTo>
                  <a:pt x="1061496" y="516209"/>
                  <a:pt x="1008010" y="621717"/>
                  <a:pt x="830698" y="675936"/>
                </a:cubicBezTo>
                <a:cubicBezTo>
                  <a:pt x="653386" y="730155"/>
                  <a:pt x="144165" y="776314"/>
                  <a:pt x="43786" y="755066"/>
                </a:cubicBezTo>
                <a:cubicBezTo>
                  <a:pt x="-56593" y="733818"/>
                  <a:pt x="31330" y="609994"/>
                  <a:pt x="149294" y="55724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ятиугольник 11"/>
          <p:cNvSpPr/>
          <p:nvPr/>
        </p:nvSpPr>
        <p:spPr>
          <a:xfrm rot="16200000">
            <a:off x="10137530" y="6000750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536848" y="6088559"/>
            <a:ext cx="4762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3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4" name="Пятиугольник 13"/>
          <p:cNvSpPr/>
          <p:nvPr/>
        </p:nvSpPr>
        <p:spPr>
          <a:xfrm rot="16200000">
            <a:off x="10135333" y="6001033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0534651" y="6088842"/>
            <a:ext cx="4762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4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7208798" y="0"/>
            <a:ext cx="49832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" t="90" r="786" b="333"/>
          <a:stretch/>
        </p:blipFill>
        <p:spPr>
          <a:xfrm>
            <a:off x="0" y="0"/>
            <a:ext cx="9003014" cy="68580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Пятиугольник 5"/>
          <p:cNvSpPr/>
          <p:nvPr/>
        </p:nvSpPr>
        <p:spPr>
          <a:xfrm rot="16200000">
            <a:off x="10135333" y="6001033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534651" y="6088842"/>
            <a:ext cx="4762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5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003014" y="791420"/>
            <a:ext cx="318898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800" b="1" dirty="0" smtClean="0"/>
              <a:t>Диаграмма сущность - связь</a:t>
            </a:r>
            <a:endParaRPr lang="ru-RU" sz="3800" dirty="0"/>
          </a:p>
        </p:txBody>
      </p:sp>
      <p:sp>
        <p:nvSpPr>
          <p:cNvPr id="12" name="Овал 5"/>
          <p:cNvSpPr/>
          <p:nvPr/>
        </p:nvSpPr>
        <p:spPr>
          <a:xfrm rot="14567148">
            <a:off x="9414974" y="-1225793"/>
            <a:ext cx="3743394" cy="4329994"/>
          </a:xfrm>
          <a:custGeom>
            <a:avLst/>
            <a:gdLst>
              <a:gd name="connsiteX0" fmla="*/ 0 w 1204546"/>
              <a:gd name="connsiteY0" fmla="*/ 127489 h 254977"/>
              <a:gd name="connsiteX1" fmla="*/ 602273 w 1204546"/>
              <a:gd name="connsiteY1" fmla="*/ 0 h 254977"/>
              <a:gd name="connsiteX2" fmla="*/ 1204546 w 1204546"/>
              <a:gd name="connsiteY2" fmla="*/ 127489 h 254977"/>
              <a:gd name="connsiteX3" fmla="*/ 602273 w 1204546"/>
              <a:gd name="connsiteY3" fmla="*/ 254978 h 254977"/>
              <a:gd name="connsiteX4" fmla="*/ 0 w 1204546"/>
              <a:gd name="connsiteY4" fmla="*/ 127489 h 254977"/>
              <a:gd name="connsiteX0" fmla="*/ 0 w 808893"/>
              <a:gd name="connsiteY0" fmla="*/ 622815 h 783743"/>
              <a:gd name="connsiteX1" fmla="*/ 602273 w 808893"/>
              <a:gd name="connsiteY1" fmla="*/ 495326 h 783743"/>
              <a:gd name="connsiteX2" fmla="*/ 808893 w 808893"/>
              <a:gd name="connsiteY2" fmla="*/ 7354 h 783743"/>
              <a:gd name="connsiteX3" fmla="*/ 602273 w 808893"/>
              <a:gd name="connsiteY3" fmla="*/ 750304 h 783743"/>
              <a:gd name="connsiteX4" fmla="*/ 0 w 808893"/>
              <a:gd name="connsiteY4" fmla="*/ 622815 h 783743"/>
              <a:gd name="connsiteX0" fmla="*/ 0 w 887557"/>
              <a:gd name="connsiteY0" fmla="*/ 615948 h 746594"/>
              <a:gd name="connsiteX1" fmla="*/ 602273 w 887557"/>
              <a:gd name="connsiteY1" fmla="*/ 488459 h 746594"/>
              <a:gd name="connsiteX2" fmla="*/ 808893 w 887557"/>
              <a:gd name="connsiteY2" fmla="*/ 487 h 746594"/>
              <a:gd name="connsiteX3" fmla="*/ 879231 w 887557"/>
              <a:gd name="connsiteY3" fmla="*/ 497252 h 746594"/>
              <a:gd name="connsiteX4" fmla="*/ 602273 w 887557"/>
              <a:gd name="connsiteY4" fmla="*/ 743437 h 746594"/>
              <a:gd name="connsiteX5" fmla="*/ 0 w 887557"/>
              <a:gd name="connsiteY5" fmla="*/ 615948 h 746594"/>
              <a:gd name="connsiteX0" fmla="*/ 0 w 887557"/>
              <a:gd name="connsiteY0" fmla="*/ 659861 h 790507"/>
              <a:gd name="connsiteX1" fmla="*/ 602273 w 887557"/>
              <a:gd name="connsiteY1" fmla="*/ 532372 h 790507"/>
              <a:gd name="connsiteX2" fmla="*/ 808893 w 887557"/>
              <a:gd name="connsiteY2" fmla="*/ 438 h 790507"/>
              <a:gd name="connsiteX3" fmla="*/ 879231 w 887557"/>
              <a:gd name="connsiteY3" fmla="*/ 541165 h 790507"/>
              <a:gd name="connsiteX4" fmla="*/ 602273 w 887557"/>
              <a:gd name="connsiteY4" fmla="*/ 787350 h 790507"/>
              <a:gd name="connsiteX5" fmla="*/ 0 w 887557"/>
              <a:gd name="connsiteY5" fmla="*/ 659861 h 790507"/>
              <a:gd name="connsiteX0" fmla="*/ 0 w 1012086"/>
              <a:gd name="connsiteY0" fmla="*/ 690696 h 821342"/>
              <a:gd name="connsiteX1" fmla="*/ 602273 w 1012086"/>
              <a:gd name="connsiteY1" fmla="*/ 563207 h 821342"/>
              <a:gd name="connsiteX2" fmla="*/ 808893 w 1012086"/>
              <a:gd name="connsiteY2" fmla="*/ 31273 h 821342"/>
              <a:gd name="connsiteX3" fmla="*/ 1011116 w 1012086"/>
              <a:gd name="connsiteY3" fmla="*/ 70838 h 821342"/>
              <a:gd name="connsiteX4" fmla="*/ 879231 w 1012086"/>
              <a:gd name="connsiteY4" fmla="*/ 572000 h 821342"/>
              <a:gd name="connsiteX5" fmla="*/ 602273 w 1012086"/>
              <a:gd name="connsiteY5" fmla="*/ 818185 h 821342"/>
              <a:gd name="connsiteX6" fmla="*/ 0 w 1012086"/>
              <a:gd name="connsiteY6" fmla="*/ 690696 h 821342"/>
              <a:gd name="connsiteX0" fmla="*/ 216936 w 1229022"/>
              <a:gd name="connsiteY0" fmla="*/ 690696 h 902598"/>
              <a:gd name="connsiteX1" fmla="*/ 819209 w 1229022"/>
              <a:gd name="connsiteY1" fmla="*/ 563207 h 902598"/>
              <a:gd name="connsiteX2" fmla="*/ 1025829 w 1229022"/>
              <a:gd name="connsiteY2" fmla="*/ 31273 h 902598"/>
              <a:gd name="connsiteX3" fmla="*/ 1228052 w 1229022"/>
              <a:gd name="connsiteY3" fmla="*/ 70838 h 902598"/>
              <a:gd name="connsiteX4" fmla="*/ 1096167 w 1229022"/>
              <a:gd name="connsiteY4" fmla="*/ 572000 h 902598"/>
              <a:gd name="connsiteX5" fmla="*/ 819209 w 1229022"/>
              <a:gd name="connsiteY5" fmla="*/ 818185 h 902598"/>
              <a:gd name="connsiteX6" fmla="*/ 32297 w 1229022"/>
              <a:gd name="connsiteY6" fmla="*/ 897315 h 902598"/>
              <a:gd name="connsiteX7" fmla="*/ 216936 w 1229022"/>
              <a:gd name="connsiteY7" fmla="*/ 690696 h 902598"/>
              <a:gd name="connsiteX0" fmla="*/ 151967 w 1243184"/>
              <a:gd name="connsiteY0" fmla="*/ 699489 h 902598"/>
              <a:gd name="connsiteX1" fmla="*/ 833371 w 1243184"/>
              <a:gd name="connsiteY1" fmla="*/ 563207 h 902598"/>
              <a:gd name="connsiteX2" fmla="*/ 1039991 w 1243184"/>
              <a:gd name="connsiteY2" fmla="*/ 31273 h 902598"/>
              <a:gd name="connsiteX3" fmla="*/ 1242214 w 1243184"/>
              <a:gd name="connsiteY3" fmla="*/ 70838 h 902598"/>
              <a:gd name="connsiteX4" fmla="*/ 1110329 w 1243184"/>
              <a:gd name="connsiteY4" fmla="*/ 572000 h 902598"/>
              <a:gd name="connsiteX5" fmla="*/ 833371 w 1243184"/>
              <a:gd name="connsiteY5" fmla="*/ 818185 h 902598"/>
              <a:gd name="connsiteX6" fmla="*/ 46459 w 1243184"/>
              <a:gd name="connsiteY6" fmla="*/ 897315 h 902598"/>
              <a:gd name="connsiteX7" fmla="*/ 151967 w 1243184"/>
              <a:gd name="connsiteY7" fmla="*/ 699489 h 902598"/>
              <a:gd name="connsiteX0" fmla="*/ 151967 w 1243184"/>
              <a:gd name="connsiteY0" fmla="*/ 650299 h 853408"/>
              <a:gd name="connsiteX1" fmla="*/ 833371 w 1243184"/>
              <a:gd name="connsiteY1" fmla="*/ 514017 h 853408"/>
              <a:gd name="connsiteX2" fmla="*/ 978445 w 1243184"/>
              <a:gd name="connsiteY2" fmla="*/ 193099 h 853408"/>
              <a:gd name="connsiteX3" fmla="*/ 1242214 w 1243184"/>
              <a:gd name="connsiteY3" fmla="*/ 21648 h 853408"/>
              <a:gd name="connsiteX4" fmla="*/ 1110329 w 1243184"/>
              <a:gd name="connsiteY4" fmla="*/ 522810 h 853408"/>
              <a:gd name="connsiteX5" fmla="*/ 833371 w 1243184"/>
              <a:gd name="connsiteY5" fmla="*/ 768995 h 853408"/>
              <a:gd name="connsiteX6" fmla="*/ 46459 w 1243184"/>
              <a:gd name="connsiteY6" fmla="*/ 848125 h 853408"/>
              <a:gd name="connsiteX7" fmla="*/ 151967 w 1243184"/>
              <a:gd name="connsiteY7" fmla="*/ 650299 h 853408"/>
              <a:gd name="connsiteX0" fmla="*/ 147628 w 1238845"/>
              <a:gd name="connsiteY0" fmla="*/ 650299 h 853408"/>
              <a:gd name="connsiteX1" fmla="*/ 697148 w 1238845"/>
              <a:gd name="connsiteY1" fmla="*/ 584356 h 853408"/>
              <a:gd name="connsiteX2" fmla="*/ 974106 w 1238845"/>
              <a:gd name="connsiteY2" fmla="*/ 193099 h 853408"/>
              <a:gd name="connsiteX3" fmla="*/ 1237875 w 1238845"/>
              <a:gd name="connsiteY3" fmla="*/ 21648 h 853408"/>
              <a:gd name="connsiteX4" fmla="*/ 1105990 w 1238845"/>
              <a:gd name="connsiteY4" fmla="*/ 522810 h 853408"/>
              <a:gd name="connsiteX5" fmla="*/ 829032 w 1238845"/>
              <a:gd name="connsiteY5" fmla="*/ 768995 h 853408"/>
              <a:gd name="connsiteX6" fmla="*/ 42120 w 1238845"/>
              <a:gd name="connsiteY6" fmla="*/ 848125 h 853408"/>
              <a:gd name="connsiteX7" fmla="*/ 147628 w 1238845"/>
              <a:gd name="connsiteY7" fmla="*/ 650299 h 853408"/>
              <a:gd name="connsiteX0" fmla="*/ 149294 w 1240511"/>
              <a:gd name="connsiteY0" fmla="*/ 650299 h 853408"/>
              <a:gd name="connsiteX1" fmla="*/ 751568 w 1240511"/>
              <a:gd name="connsiteY1" fmla="*/ 531602 h 853408"/>
              <a:gd name="connsiteX2" fmla="*/ 975772 w 1240511"/>
              <a:gd name="connsiteY2" fmla="*/ 193099 h 853408"/>
              <a:gd name="connsiteX3" fmla="*/ 1239541 w 1240511"/>
              <a:gd name="connsiteY3" fmla="*/ 21648 h 853408"/>
              <a:gd name="connsiteX4" fmla="*/ 1107656 w 1240511"/>
              <a:gd name="connsiteY4" fmla="*/ 522810 h 853408"/>
              <a:gd name="connsiteX5" fmla="*/ 830698 w 1240511"/>
              <a:gd name="connsiteY5" fmla="*/ 768995 h 853408"/>
              <a:gd name="connsiteX6" fmla="*/ 43786 w 1240511"/>
              <a:gd name="connsiteY6" fmla="*/ 848125 h 853408"/>
              <a:gd name="connsiteX7" fmla="*/ 149294 w 1240511"/>
              <a:gd name="connsiteY7" fmla="*/ 650299 h 853408"/>
              <a:gd name="connsiteX0" fmla="*/ 149294 w 1231806"/>
              <a:gd name="connsiteY0" fmla="*/ 557240 h 760349"/>
              <a:gd name="connsiteX1" fmla="*/ 751568 w 1231806"/>
              <a:gd name="connsiteY1" fmla="*/ 438543 h 760349"/>
              <a:gd name="connsiteX2" fmla="*/ 975772 w 1231806"/>
              <a:gd name="connsiteY2" fmla="*/ 100040 h 760349"/>
              <a:gd name="connsiteX3" fmla="*/ 1230749 w 1231806"/>
              <a:gd name="connsiteY3" fmla="*/ 34096 h 760349"/>
              <a:gd name="connsiteX4" fmla="*/ 1107656 w 1231806"/>
              <a:gd name="connsiteY4" fmla="*/ 429751 h 760349"/>
              <a:gd name="connsiteX5" fmla="*/ 830698 w 1231806"/>
              <a:gd name="connsiteY5" fmla="*/ 675936 h 760349"/>
              <a:gd name="connsiteX6" fmla="*/ 43786 w 1231806"/>
              <a:gd name="connsiteY6" fmla="*/ 755066 h 760349"/>
              <a:gd name="connsiteX7" fmla="*/ 149294 w 1231806"/>
              <a:gd name="connsiteY7" fmla="*/ 557240 h 7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806" h="760349">
                <a:moveTo>
                  <a:pt x="149294" y="557240"/>
                </a:moveTo>
                <a:cubicBezTo>
                  <a:pt x="267258" y="504486"/>
                  <a:pt x="613822" y="514743"/>
                  <a:pt x="751568" y="438543"/>
                </a:cubicBezTo>
                <a:cubicBezTo>
                  <a:pt x="889314" y="362343"/>
                  <a:pt x="929612" y="144002"/>
                  <a:pt x="975772" y="100040"/>
                </a:cubicBezTo>
                <a:cubicBezTo>
                  <a:pt x="1021932" y="56078"/>
                  <a:pt x="1219026" y="-56025"/>
                  <a:pt x="1230749" y="34096"/>
                </a:cubicBezTo>
                <a:cubicBezTo>
                  <a:pt x="1242472" y="124217"/>
                  <a:pt x="1153816" y="343293"/>
                  <a:pt x="1107656" y="429751"/>
                </a:cubicBezTo>
                <a:cubicBezTo>
                  <a:pt x="1061496" y="516209"/>
                  <a:pt x="1008010" y="621717"/>
                  <a:pt x="830698" y="675936"/>
                </a:cubicBezTo>
                <a:cubicBezTo>
                  <a:pt x="653386" y="730155"/>
                  <a:pt x="144165" y="776314"/>
                  <a:pt x="43786" y="755066"/>
                </a:cubicBezTo>
                <a:cubicBezTo>
                  <a:pt x="-56593" y="733818"/>
                  <a:pt x="31330" y="609994"/>
                  <a:pt x="149294" y="55724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7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4"/>
          <p:cNvSpPr/>
          <p:nvPr/>
        </p:nvSpPr>
        <p:spPr>
          <a:xfrm rot="8859708">
            <a:off x="-1887335" y="-2755884"/>
            <a:ext cx="6434502" cy="6035423"/>
          </a:xfrm>
          <a:custGeom>
            <a:avLst/>
            <a:gdLst>
              <a:gd name="connsiteX0" fmla="*/ 0 w 1776046"/>
              <a:gd name="connsiteY0" fmla="*/ 619858 h 1239715"/>
              <a:gd name="connsiteX1" fmla="*/ 888023 w 1776046"/>
              <a:gd name="connsiteY1" fmla="*/ 0 h 1239715"/>
              <a:gd name="connsiteX2" fmla="*/ 1776046 w 1776046"/>
              <a:gd name="connsiteY2" fmla="*/ 619858 h 1239715"/>
              <a:gd name="connsiteX3" fmla="*/ 888023 w 1776046"/>
              <a:gd name="connsiteY3" fmla="*/ 1239716 h 1239715"/>
              <a:gd name="connsiteX4" fmla="*/ 0 w 1776046"/>
              <a:gd name="connsiteY4" fmla="*/ 619858 h 1239715"/>
              <a:gd name="connsiteX0" fmla="*/ 0 w 1798366"/>
              <a:gd name="connsiteY0" fmla="*/ 749277 h 1369135"/>
              <a:gd name="connsiteX1" fmla="*/ 888023 w 1798366"/>
              <a:gd name="connsiteY1" fmla="*/ 129419 h 1369135"/>
              <a:gd name="connsiteX2" fmla="*/ 1486587 w 1798366"/>
              <a:gd name="connsiteY2" fmla="*/ 51707 h 1369135"/>
              <a:gd name="connsiteX3" fmla="*/ 1776046 w 1798366"/>
              <a:gd name="connsiteY3" fmla="*/ 749277 h 1369135"/>
              <a:gd name="connsiteX4" fmla="*/ 888023 w 1798366"/>
              <a:gd name="connsiteY4" fmla="*/ 1369135 h 1369135"/>
              <a:gd name="connsiteX5" fmla="*/ 0 w 1798366"/>
              <a:gd name="connsiteY5" fmla="*/ 749277 h 1369135"/>
              <a:gd name="connsiteX0" fmla="*/ 17322 w 1815688"/>
              <a:gd name="connsiteY0" fmla="*/ 749277 h 1696472"/>
              <a:gd name="connsiteX1" fmla="*/ 905345 w 1815688"/>
              <a:gd name="connsiteY1" fmla="*/ 129419 h 1696472"/>
              <a:gd name="connsiteX2" fmla="*/ 1503909 w 1815688"/>
              <a:gd name="connsiteY2" fmla="*/ 51707 h 1696472"/>
              <a:gd name="connsiteX3" fmla="*/ 1793368 w 1815688"/>
              <a:gd name="connsiteY3" fmla="*/ 749277 h 1696472"/>
              <a:gd name="connsiteX4" fmla="*/ 905345 w 1815688"/>
              <a:gd name="connsiteY4" fmla="*/ 1369135 h 1696472"/>
              <a:gd name="connsiteX5" fmla="*/ 361790 w 1815688"/>
              <a:gd name="connsiteY5" fmla="*/ 1672358 h 1696472"/>
              <a:gd name="connsiteX6" fmla="*/ 17322 w 1815688"/>
              <a:gd name="connsiteY6" fmla="*/ 749277 h 1696472"/>
              <a:gd name="connsiteX0" fmla="*/ 105 w 1798471"/>
              <a:gd name="connsiteY0" fmla="*/ 864408 h 1811603"/>
              <a:gd name="connsiteX1" fmla="*/ 314854 w 1798471"/>
              <a:gd name="connsiteY1" fmla="*/ 21447 h 1811603"/>
              <a:gd name="connsiteX2" fmla="*/ 888128 w 1798471"/>
              <a:gd name="connsiteY2" fmla="*/ 244550 h 1811603"/>
              <a:gd name="connsiteX3" fmla="*/ 1486692 w 1798471"/>
              <a:gd name="connsiteY3" fmla="*/ 166838 h 1811603"/>
              <a:gd name="connsiteX4" fmla="*/ 1776151 w 1798471"/>
              <a:gd name="connsiteY4" fmla="*/ 864408 h 1811603"/>
              <a:gd name="connsiteX5" fmla="*/ 888128 w 1798471"/>
              <a:gd name="connsiteY5" fmla="*/ 1484266 h 1811603"/>
              <a:gd name="connsiteX6" fmla="*/ 344573 w 1798471"/>
              <a:gd name="connsiteY6" fmla="*/ 1787489 h 1811603"/>
              <a:gd name="connsiteX7" fmla="*/ 105 w 1798471"/>
              <a:gd name="connsiteY7" fmla="*/ 864408 h 1811603"/>
              <a:gd name="connsiteX0" fmla="*/ 105 w 1900570"/>
              <a:gd name="connsiteY0" fmla="*/ 864537 h 1811732"/>
              <a:gd name="connsiteX1" fmla="*/ 314854 w 1900570"/>
              <a:gd name="connsiteY1" fmla="*/ 21576 h 1811732"/>
              <a:gd name="connsiteX2" fmla="*/ 888128 w 1900570"/>
              <a:gd name="connsiteY2" fmla="*/ 244679 h 1811732"/>
              <a:gd name="connsiteX3" fmla="*/ 1825778 w 1900570"/>
              <a:gd name="connsiteY3" fmla="*/ 181264 h 1811732"/>
              <a:gd name="connsiteX4" fmla="*/ 1776151 w 1900570"/>
              <a:gd name="connsiteY4" fmla="*/ 864537 h 1811732"/>
              <a:gd name="connsiteX5" fmla="*/ 888128 w 1900570"/>
              <a:gd name="connsiteY5" fmla="*/ 1484395 h 1811732"/>
              <a:gd name="connsiteX6" fmla="*/ 344573 w 1900570"/>
              <a:gd name="connsiteY6" fmla="*/ 1787618 h 1811732"/>
              <a:gd name="connsiteX7" fmla="*/ 105 w 1900570"/>
              <a:gd name="connsiteY7" fmla="*/ 864537 h 1811732"/>
              <a:gd name="connsiteX0" fmla="*/ 105 w 2257799"/>
              <a:gd name="connsiteY0" fmla="*/ 864537 h 1815021"/>
              <a:gd name="connsiteX1" fmla="*/ 314854 w 2257799"/>
              <a:gd name="connsiteY1" fmla="*/ 21576 h 1815021"/>
              <a:gd name="connsiteX2" fmla="*/ 888128 w 2257799"/>
              <a:gd name="connsiteY2" fmla="*/ 244679 h 1815021"/>
              <a:gd name="connsiteX3" fmla="*/ 1825778 w 2257799"/>
              <a:gd name="connsiteY3" fmla="*/ 181264 h 1815021"/>
              <a:gd name="connsiteX4" fmla="*/ 2241808 w 2257799"/>
              <a:gd name="connsiteY4" fmla="*/ 596691 h 1815021"/>
              <a:gd name="connsiteX5" fmla="*/ 888128 w 2257799"/>
              <a:gd name="connsiteY5" fmla="*/ 1484395 h 1815021"/>
              <a:gd name="connsiteX6" fmla="*/ 344573 w 2257799"/>
              <a:gd name="connsiteY6" fmla="*/ 1787618 h 1815021"/>
              <a:gd name="connsiteX7" fmla="*/ 105 w 2257799"/>
              <a:gd name="connsiteY7" fmla="*/ 864537 h 1815021"/>
              <a:gd name="connsiteX0" fmla="*/ 105 w 2257799"/>
              <a:gd name="connsiteY0" fmla="*/ 864537 h 1839865"/>
              <a:gd name="connsiteX1" fmla="*/ 314854 w 2257799"/>
              <a:gd name="connsiteY1" fmla="*/ 21576 h 1839865"/>
              <a:gd name="connsiteX2" fmla="*/ 888128 w 2257799"/>
              <a:gd name="connsiteY2" fmla="*/ 244679 h 1839865"/>
              <a:gd name="connsiteX3" fmla="*/ 1825778 w 2257799"/>
              <a:gd name="connsiteY3" fmla="*/ 181264 h 1839865"/>
              <a:gd name="connsiteX4" fmla="*/ 2241808 w 2257799"/>
              <a:gd name="connsiteY4" fmla="*/ 596691 h 1839865"/>
              <a:gd name="connsiteX5" fmla="*/ 1292308 w 2257799"/>
              <a:gd name="connsiteY5" fmla="*/ 1641873 h 1839865"/>
              <a:gd name="connsiteX6" fmla="*/ 344573 w 2257799"/>
              <a:gd name="connsiteY6" fmla="*/ 1787618 h 1839865"/>
              <a:gd name="connsiteX7" fmla="*/ 105 w 2257799"/>
              <a:gd name="connsiteY7" fmla="*/ 864537 h 1839865"/>
              <a:gd name="connsiteX0" fmla="*/ 105 w 2262775"/>
              <a:gd name="connsiteY0" fmla="*/ 864494 h 1839822"/>
              <a:gd name="connsiteX1" fmla="*/ 314854 w 2262775"/>
              <a:gd name="connsiteY1" fmla="*/ 21533 h 1839822"/>
              <a:gd name="connsiteX2" fmla="*/ 888128 w 2262775"/>
              <a:gd name="connsiteY2" fmla="*/ 244636 h 1839822"/>
              <a:gd name="connsiteX3" fmla="*/ 1931538 w 2262775"/>
              <a:gd name="connsiteY3" fmla="*/ 176335 h 1839822"/>
              <a:gd name="connsiteX4" fmla="*/ 2241808 w 2262775"/>
              <a:gd name="connsiteY4" fmla="*/ 596648 h 1839822"/>
              <a:gd name="connsiteX5" fmla="*/ 1292308 w 2262775"/>
              <a:gd name="connsiteY5" fmla="*/ 1641830 h 1839822"/>
              <a:gd name="connsiteX6" fmla="*/ 344573 w 2262775"/>
              <a:gd name="connsiteY6" fmla="*/ 1787575 h 1839822"/>
              <a:gd name="connsiteX7" fmla="*/ 105 w 2262775"/>
              <a:gd name="connsiteY7" fmla="*/ 864494 h 1839822"/>
              <a:gd name="connsiteX0" fmla="*/ 105 w 2201380"/>
              <a:gd name="connsiteY0" fmla="*/ 864494 h 1836825"/>
              <a:gd name="connsiteX1" fmla="*/ 314854 w 2201380"/>
              <a:gd name="connsiteY1" fmla="*/ 21533 h 1836825"/>
              <a:gd name="connsiteX2" fmla="*/ 888128 w 2201380"/>
              <a:gd name="connsiteY2" fmla="*/ 244636 h 1836825"/>
              <a:gd name="connsiteX3" fmla="*/ 1931538 w 2201380"/>
              <a:gd name="connsiteY3" fmla="*/ 176335 h 1836825"/>
              <a:gd name="connsiteX4" fmla="*/ 2175428 w 2201380"/>
              <a:gd name="connsiteY4" fmla="*/ 678658 h 1836825"/>
              <a:gd name="connsiteX5" fmla="*/ 1292308 w 2201380"/>
              <a:gd name="connsiteY5" fmla="*/ 1641830 h 1836825"/>
              <a:gd name="connsiteX6" fmla="*/ 344573 w 2201380"/>
              <a:gd name="connsiteY6" fmla="*/ 1787575 h 1836825"/>
              <a:gd name="connsiteX7" fmla="*/ 105 w 2201380"/>
              <a:gd name="connsiteY7" fmla="*/ 864494 h 1836825"/>
              <a:gd name="connsiteX0" fmla="*/ 110 w 2207164"/>
              <a:gd name="connsiteY0" fmla="*/ 867867 h 1840198"/>
              <a:gd name="connsiteX1" fmla="*/ 314859 w 2207164"/>
              <a:gd name="connsiteY1" fmla="*/ 24906 h 1840198"/>
              <a:gd name="connsiteX2" fmla="*/ 944131 w 2207164"/>
              <a:gd name="connsiteY2" fmla="*/ 219581 h 1840198"/>
              <a:gd name="connsiteX3" fmla="*/ 1931543 w 2207164"/>
              <a:gd name="connsiteY3" fmla="*/ 179708 h 1840198"/>
              <a:gd name="connsiteX4" fmla="*/ 2175433 w 2207164"/>
              <a:gd name="connsiteY4" fmla="*/ 682031 h 1840198"/>
              <a:gd name="connsiteX5" fmla="*/ 1292313 w 2207164"/>
              <a:gd name="connsiteY5" fmla="*/ 1645203 h 1840198"/>
              <a:gd name="connsiteX6" fmla="*/ 344578 w 2207164"/>
              <a:gd name="connsiteY6" fmla="*/ 1790948 h 1840198"/>
              <a:gd name="connsiteX7" fmla="*/ 110 w 2207164"/>
              <a:gd name="connsiteY7" fmla="*/ 867867 h 1840198"/>
              <a:gd name="connsiteX0" fmla="*/ 127 w 2204679"/>
              <a:gd name="connsiteY0" fmla="*/ 868902 h 1841233"/>
              <a:gd name="connsiteX1" fmla="*/ 314876 w 2204679"/>
              <a:gd name="connsiteY1" fmla="*/ 25941 h 1841233"/>
              <a:gd name="connsiteX2" fmla="*/ 1079120 w 2204679"/>
              <a:gd name="connsiteY2" fmla="*/ 212632 h 1841233"/>
              <a:gd name="connsiteX3" fmla="*/ 1931560 w 2204679"/>
              <a:gd name="connsiteY3" fmla="*/ 180743 h 1841233"/>
              <a:gd name="connsiteX4" fmla="*/ 2175450 w 2204679"/>
              <a:gd name="connsiteY4" fmla="*/ 683066 h 1841233"/>
              <a:gd name="connsiteX5" fmla="*/ 1292330 w 2204679"/>
              <a:gd name="connsiteY5" fmla="*/ 1646238 h 1841233"/>
              <a:gd name="connsiteX6" fmla="*/ 344595 w 2204679"/>
              <a:gd name="connsiteY6" fmla="*/ 1791983 h 1841233"/>
              <a:gd name="connsiteX7" fmla="*/ 127 w 2204679"/>
              <a:gd name="connsiteY7" fmla="*/ 868902 h 1841233"/>
              <a:gd name="connsiteX0" fmla="*/ 92 w 2204644"/>
              <a:gd name="connsiteY0" fmla="*/ 922683 h 1895014"/>
              <a:gd name="connsiteX1" fmla="*/ 314841 w 2204644"/>
              <a:gd name="connsiteY1" fmla="*/ 79722 h 1895014"/>
              <a:gd name="connsiteX2" fmla="*/ 734902 w 2204644"/>
              <a:gd name="connsiteY2" fmla="*/ 56211 h 1895014"/>
              <a:gd name="connsiteX3" fmla="*/ 1079085 w 2204644"/>
              <a:gd name="connsiteY3" fmla="*/ 266413 h 1895014"/>
              <a:gd name="connsiteX4" fmla="*/ 1931525 w 2204644"/>
              <a:gd name="connsiteY4" fmla="*/ 234524 h 1895014"/>
              <a:gd name="connsiteX5" fmla="*/ 2175415 w 2204644"/>
              <a:gd name="connsiteY5" fmla="*/ 736847 h 1895014"/>
              <a:gd name="connsiteX6" fmla="*/ 1292295 w 2204644"/>
              <a:gd name="connsiteY6" fmla="*/ 1700019 h 1895014"/>
              <a:gd name="connsiteX7" fmla="*/ 344560 w 2204644"/>
              <a:gd name="connsiteY7" fmla="*/ 1845764 h 1895014"/>
              <a:gd name="connsiteX8" fmla="*/ 92 w 2204644"/>
              <a:gd name="connsiteY8" fmla="*/ 922683 h 189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4644" h="1895014">
                <a:moveTo>
                  <a:pt x="92" y="922683"/>
                </a:moveTo>
                <a:cubicBezTo>
                  <a:pt x="-4861" y="628343"/>
                  <a:pt x="192373" y="224134"/>
                  <a:pt x="314841" y="79722"/>
                </a:cubicBezTo>
                <a:cubicBezTo>
                  <a:pt x="437309" y="-64690"/>
                  <a:pt x="607528" y="25096"/>
                  <a:pt x="734902" y="56211"/>
                </a:cubicBezTo>
                <a:cubicBezTo>
                  <a:pt x="862276" y="87326"/>
                  <a:pt x="879648" y="236694"/>
                  <a:pt x="1079085" y="266413"/>
                </a:cubicBezTo>
                <a:cubicBezTo>
                  <a:pt x="1278522" y="296132"/>
                  <a:pt x="1748803" y="156118"/>
                  <a:pt x="1931525" y="234524"/>
                </a:cubicBezTo>
                <a:cubicBezTo>
                  <a:pt x="2114247" y="312930"/>
                  <a:pt x="2271761" y="554102"/>
                  <a:pt x="2175415" y="736847"/>
                </a:cubicBezTo>
                <a:cubicBezTo>
                  <a:pt x="2079069" y="919592"/>
                  <a:pt x="1597437" y="1515200"/>
                  <a:pt x="1292295" y="1700019"/>
                </a:cubicBezTo>
                <a:cubicBezTo>
                  <a:pt x="987153" y="1884838"/>
                  <a:pt x="492564" y="1949074"/>
                  <a:pt x="344560" y="1845764"/>
                </a:cubicBezTo>
                <a:cubicBezTo>
                  <a:pt x="196556" y="1742454"/>
                  <a:pt x="5045" y="1217023"/>
                  <a:pt x="92" y="92268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36949" y="655210"/>
            <a:ext cx="28225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Логическая структура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 rot="16200000">
            <a:off x="10135333" y="6001033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534651" y="6088842"/>
            <a:ext cx="4762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6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697514" y="953944"/>
            <a:ext cx="2756843" cy="1077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Главная страница</a:t>
            </a:r>
            <a:endParaRPr lang="ru-RU" sz="24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157030" y="2411000"/>
            <a:ext cx="2756843" cy="1077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Поисковая часть (фильтрация)</a:t>
            </a:r>
            <a:endParaRPr lang="ru-RU" sz="24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81523" y="3770365"/>
            <a:ext cx="2756843" cy="1077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Хранилище файлов</a:t>
            </a:r>
            <a:endParaRPr lang="ru-RU" sz="24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489461" y="3993857"/>
            <a:ext cx="2756843" cy="1077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Личные кабинеты пользователей</a:t>
            </a:r>
            <a:endParaRPr lang="ru-RU" sz="2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697513" y="5170394"/>
            <a:ext cx="2756843" cy="1077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Страница авторов с сортировкой</a:t>
            </a:r>
            <a:endParaRPr lang="ru-RU" sz="2400" dirty="0"/>
          </a:p>
        </p:txBody>
      </p:sp>
      <p:cxnSp>
        <p:nvCxnSpPr>
          <p:cNvPr id="15" name="Скругленная соединительная линия 14"/>
          <p:cNvCxnSpPr>
            <a:endCxn id="13" idx="0"/>
          </p:cNvCxnSpPr>
          <p:nvPr/>
        </p:nvCxnSpPr>
        <p:spPr>
          <a:xfrm rot="5400000">
            <a:off x="9582865" y="3708837"/>
            <a:ext cx="570039" cy="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13" idx="1"/>
          </p:cNvCxnSpPr>
          <p:nvPr/>
        </p:nvCxnSpPr>
        <p:spPr>
          <a:xfrm rot="10800000">
            <a:off x="7467823" y="2029134"/>
            <a:ext cx="1021638" cy="250333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кругленная соединительная линия 20"/>
          <p:cNvCxnSpPr>
            <a:stCxn id="9" idx="3"/>
          </p:cNvCxnSpPr>
          <p:nvPr/>
        </p:nvCxnSpPr>
        <p:spPr>
          <a:xfrm>
            <a:off x="8454357" y="1492553"/>
            <a:ext cx="1413526" cy="918447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>
            <a:stCxn id="9" idx="1"/>
            <a:endCxn id="10" idx="0"/>
          </p:cNvCxnSpPr>
          <p:nvPr/>
        </p:nvCxnSpPr>
        <p:spPr>
          <a:xfrm rot="10800000" flipV="1">
            <a:off x="4535452" y="1492552"/>
            <a:ext cx="1162062" cy="918447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endCxn id="12" idx="3"/>
          </p:cNvCxnSpPr>
          <p:nvPr/>
        </p:nvCxnSpPr>
        <p:spPr>
          <a:xfrm rot="5400000">
            <a:off x="5332530" y="2934970"/>
            <a:ext cx="2279841" cy="468167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кругленная соединительная линия 35"/>
          <p:cNvCxnSpPr>
            <a:stCxn id="14" idx="0"/>
            <a:endCxn id="9" idx="2"/>
          </p:cNvCxnSpPr>
          <p:nvPr/>
        </p:nvCxnSpPr>
        <p:spPr>
          <a:xfrm rot="5400000" flipH="1" flipV="1">
            <a:off x="5506319" y="3600778"/>
            <a:ext cx="3139232" cy="1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Скругленный прямоугольник 59"/>
          <p:cNvSpPr/>
          <p:nvPr/>
        </p:nvSpPr>
        <p:spPr>
          <a:xfrm>
            <a:off x="5697515" y="953944"/>
            <a:ext cx="2756843" cy="1077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Главная страница</a:t>
            </a:r>
            <a:endParaRPr lang="ru-RU" sz="2400" dirty="0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3157031" y="2411000"/>
            <a:ext cx="2756843" cy="1077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Поисковая часть (фильтрация)</a:t>
            </a:r>
            <a:endParaRPr lang="ru-RU" sz="2400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8097575" y="2410999"/>
            <a:ext cx="3099743" cy="1077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Пользовательская часть (вход и регистрация)</a:t>
            </a:r>
            <a:endParaRPr lang="ru-RU" sz="2400" dirty="0"/>
          </a:p>
        </p:txBody>
      </p:sp>
      <p:cxnSp>
        <p:nvCxnSpPr>
          <p:cNvPr id="63" name="Скругленная соединительная линия 62"/>
          <p:cNvCxnSpPr>
            <a:stCxn id="60" idx="3"/>
          </p:cNvCxnSpPr>
          <p:nvPr/>
        </p:nvCxnSpPr>
        <p:spPr>
          <a:xfrm>
            <a:off x="8454358" y="1492553"/>
            <a:ext cx="1413526" cy="918447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кругленная соединительная линия 63"/>
          <p:cNvCxnSpPr>
            <a:stCxn id="60" idx="1"/>
            <a:endCxn id="61" idx="0"/>
          </p:cNvCxnSpPr>
          <p:nvPr/>
        </p:nvCxnSpPr>
        <p:spPr>
          <a:xfrm rot="10800000" flipV="1">
            <a:off x="4535453" y="1492552"/>
            <a:ext cx="1162062" cy="918447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кругленная соединительная линия 64"/>
          <p:cNvCxnSpPr/>
          <p:nvPr/>
        </p:nvCxnSpPr>
        <p:spPr>
          <a:xfrm rot="5400000">
            <a:off x="5332531" y="2934970"/>
            <a:ext cx="2279841" cy="468167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кругленная соединительная линия 65"/>
          <p:cNvCxnSpPr>
            <a:endCxn id="60" idx="2"/>
          </p:cNvCxnSpPr>
          <p:nvPr/>
        </p:nvCxnSpPr>
        <p:spPr>
          <a:xfrm rot="5400000" flipH="1" flipV="1">
            <a:off x="5506320" y="3600778"/>
            <a:ext cx="3139232" cy="1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6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8325" y="1105585"/>
            <a:ext cx="11495349" cy="5367977"/>
          </a:xfrm>
          <a:prstGeom prst="rect">
            <a:avLst/>
          </a:prstGeom>
        </p:spPr>
      </p:pic>
      <p:sp>
        <p:nvSpPr>
          <p:cNvPr id="7" name="Пятиугольник 6"/>
          <p:cNvSpPr/>
          <p:nvPr/>
        </p:nvSpPr>
        <p:spPr>
          <a:xfrm rot="16200000">
            <a:off x="10135333" y="6001033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534651" y="6088842"/>
            <a:ext cx="4762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7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97075" y="310120"/>
            <a:ext cx="559784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800" b="1" dirty="0" smtClean="0"/>
              <a:t>Начальная страница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14410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285" y="1165416"/>
            <a:ext cx="2962275" cy="54387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355981" y="339149"/>
            <a:ext cx="74800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800" b="1" dirty="0" smtClean="0"/>
              <a:t>Авторизация и регистрация</a:t>
            </a:r>
            <a:endParaRPr lang="ru-RU" sz="3800" dirty="0"/>
          </a:p>
        </p:txBody>
      </p:sp>
      <p:sp>
        <p:nvSpPr>
          <p:cNvPr id="7" name="Пятиугольник 6"/>
          <p:cNvSpPr/>
          <p:nvPr/>
        </p:nvSpPr>
        <p:spPr>
          <a:xfrm rot="16200000">
            <a:off x="10135333" y="6001033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534651" y="6088842"/>
            <a:ext cx="4762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8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25" y="4127691"/>
            <a:ext cx="3076575" cy="24765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26" y="1377687"/>
            <a:ext cx="3152775" cy="2619375"/>
          </a:xfrm>
          <a:prstGeom prst="rect">
            <a:avLst/>
          </a:prstGeom>
        </p:spPr>
      </p:pic>
      <p:sp>
        <p:nvSpPr>
          <p:cNvPr id="12" name="Овал 5"/>
          <p:cNvSpPr/>
          <p:nvPr/>
        </p:nvSpPr>
        <p:spPr>
          <a:xfrm rot="18064976">
            <a:off x="1898917" y="3239030"/>
            <a:ext cx="3343920" cy="2206720"/>
          </a:xfrm>
          <a:custGeom>
            <a:avLst/>
            <a:gdLst>
              <a:gd name="connsiteX0" fmla="*/ 0 w 1204546"/>
              <a:gd name="connsiteY0" fmla="*/ 127489 h 254977"/>
              <a:gd name="connsiteX1" fmla="*/ 602273 w 1204546"/>
              <a:gd name="connsiteY1" fmla="*/ 0 h 254977"/>
              <a:gd name="connsiteX2" fmla="*/ 1204546 w 1204546"/>
              <a:gd name="connsiteY2" fmla="*/ 127489 h 254977"/>
              <a:gd name="connsiteX3" fmla="*/ 602273 w 1204546"/>
              <a:gd name="connsiteY3" fmla="*/ 254978 h 254977"/>
              <a:gd name="connsiteX4" fmla="*/ 0 w 1204546"/>
              <a:gd name="connsiteY4" fmla="*/ 127489 h 254977"/>
              <a:gd name="connsiteX0" fmla="*/ 0 w 808893"/>
              <a:gd name="connsiteY0" fmla="*/ 622815 h 783743"/>
              <a:gd name="connsiteX1" fmla="*/ 602273 w 808893"/>
              <a:gd name="connsiteY1" fmla="*/ 495326 h 783743"/>
              <a:gd name="connsiteX2" fmla="*/ 808893 w 808893"/>
              <a:gd name="connsiteY2" fmla="*/ 7354 h 783743"/>
              <a:gd name="connsiteX3" fmla="*/ 602273 w 808893"/>
              <a:gd name="connsiteY3" fmla="*/ 750304 h 783743"/>
              <a:gd name="connsiteX4" fmla="*/ 0 w 808893"/>
              <a:gd name="connsiteY4" fmla="*/ 622815 h 783743"/>
              <a:gd name="connsiteX0" fmla="*/ 0 w 887557"/>
              <a:gd name="connsiteY0" fmla="*/ 615948 h 746594"/>
              <a:gd name="connsiteX1" fmla="*/ 602273 w 887557"/>
              <a:gd name="connsiteY1" fmla="*/ 488459 h 746594"/>
              <a:gd name="connsiteX2" fmla="*/ 808893 w 887557"/>
              <a:gd name="connsiteY2" fmla="*/ 487 h 746594"/>
              <a:gd name="connsiteX3" fmla="*/ 879231 w 887557"/>
              <a:gd name="connsiteY3" fmla="*/ 497252 h 746594"/>
              <a:gd name="connsiteX4" fmla="*/ 602273 w 887557"/>
              <a:gd name="connsiteY4" fmla="*/ 743437 h 746594"/>
              <a:gd name="connsiteX5" fmla="*/ 0 w 887557"/>
              <a:gd name="connsiteY5" fmla="*/ 615948 h 746594"/>
              <a:gd name="connsiteX0" fmla="*/ 0 w 887557"/>
              <a:gd name="connsiteY0" fmla="*/ 659861 h 790507"/>
              <a:gd name="connsiteX1" fmla="*/ 602273 w 887557"/>
              <a:gd name="connsiteY1" fmla="*/ 532372 h 790507"/>
              <a:gd name="connsiteX2" fmla="*/ 808893 w 887557"/>
              <a:gd name="connsiteY2" fmla="*/ 438 h 790507"/>
              <a:gd name="connsiteX3" fmla="*/ 879231 w 887557"/>
              <a:gd name="connsiteY3" fmla="*/ 541165 h 790507"/>
              <a:gd name="connsiteX4" fmla="*/ 602273 w 887557"/>
              <a:gd name="connsiteY4" fmla="*/ 787350 h 790507"/>
              <a:gd name="connsiteX5" fmla="*/ 0 w 887557"/>
              <a:gd name="connsiteY5" fmla="*/ 659861 h 790507"/>
              <a:gd name="connsiteX0" fmla="*/ 0 w 1012086"/>
              <a:gd name="connsiteY0" fmla="*/ 690696 h 821342"/>
              <a:gd name="connsiteX1" fmla="*/ 602273 w 1012086"/>
              <a:gd name="connsiteY1" fmla="*/ 563207 h 821342"/>
              <a:gd name="connsiteX2" fmla="*/ 808893 w 1012086"/>
              <a:gd name="connsiteY2" fmla="*/ 31273 h 821342"/>
              <a:gd name="connsiteX3" fmla="*/ 1011116 w 1012086"/>
              <a:gd name="connsiteY3" fmla="*/ 70838 h 821342"/>
              <a:gd name="connsiteX4" fmla="*/ 879231 w 1012086"/>
              <a:gd name="connsiteY4" fmla="*/ 572000 h 821342"/>
              <a:gd name="connsiteX5" fmla="*/ 602273 w 1012086"/>
              <a:gd name="connsiteY5" fmla="*/ 818185 h 821342"/>
              <a:gd name="connsiteX6" fmla="*/ 0 w 1012086"/>
              <a:gd name="connsiteY6" fmla="*/ 690696 h 821342"/>
              <a:gd name="connsiteX0" fmla="*/ 216936 w 1229022"/>
              <a:gd name="connsiteY0" fmla="*/ 690696 h 902598"/>
              <a:gd name="connsiteX1" fmla="*/ 819209 w 1229022"/>
              <a:gd name="connsiteY1" fmla="*/ 563207 h 902598"/>
              <a:gd name="connsiteX2" fmla="*/ 1025829 w 1229022"/>
              <a:gd name="connsiteY2" fmla="*/ 31273 h 902598"/>
              <a:gd name="connsiteX3" fmla="*/ 1228052 w 1229022"/>
              <a:gd name="connsiteY3" fmla="*/ 70838 h 902598"/>
              <a:gd name="connsiteX4" fmla="*/ 1096167 w 1229022"/>
              <a:gd name="connsiteY4" fmla="*/ 572000 h 902598"/>
              <a:gd name="connsiteX5" fmla="*/ 819209 w 1229022"/>
              <a:gd name="connsiteY5" fmla="*/ 818185 h 902598"/>
              <a:gd name="connsiteX6" fmla="*/ 32297 w 1229022"/>
              <a:gd name="connsiteY6" fmla="*/ 897315 h 902598"/>
              <a:gd name="connsiteX7" fmla="*/ 216936 w 1229022"/>
              <a:gd name="connsiteY7" fmla="*/ 690696 h 902598"/>
              <a:gd name="connsiteX0" fmla="*/ 151967 w 1243184"/>
              <a:gd name="connsiteY0" fmla="*/ 699489 h 902598"/>
              <a:gd name="connsiteX1" fmla="*/ 833371 w 1243184"/>
              <a:gd name="connsiteY1" fmla="*/ 563207 h 902598"/>
              <a:gd name="connsiteX2" fmla="*/ 1039991 w 1243184"/>
              <a:gd name="connsiteY2" fmla="*/ 31273 h 902598"/>
              <a:gd name="connsiteX3" fmla="*/ 1242214 w 1243184"/>
              <a:gd name="connsiteY3" fmla="*/ 70838 h 902598"/>
              <a:gd name="connsiteX4" fmla="*/ 1110329 w 1243184"/>
              <a:gd name="connsiteY4" fmla="*/ 572000 h 902598"/>
              <a:gd name="connsiteX5" fmla="*/ 833371 w 1243184"/>
              <a:gd name="connsiteY5" fmla="*/ 818185 h 902598"/>
              <a:gd name="connsiteX6" fmla="*/ 46459 w 1243184"/>
              <a:gd name="connsiteY6" fmla="*/ 897315 h 902598"/>
              <a:gd name="connsiteX7" fmla="*/ 151967 w 1243184"/>
              <a:gd name="connsiteY7" fmla="*/ 699489 h 902598"/>
              <a:gd name="connsiteX0" fmla="*/ 151967 w 1243184"/>
              <a:gd name="connsiteY0" fmla="*/ 650299 h 853408"/>
              <a:gd name="connsiteX1" fmla="*/ 833371 w 1243184"/>
              <a:gd name="connsiteY1" fmla="*/ 514017 h 853408"/>
              <a:gd name="connsiteX2" fmla="*/ 978445 w 1243184"/>
              <a:gd name="connsiteY2" fmla="*/ 193099 h 853408"/>
              <a:gd name="connsiteX3" fmla="*/ 1242214 w 1243184"/>
              <a:gd name="connsiteY3" fmla="*/ 21648 h 853408"/>
              <a:gd name="connsiteX4" fmla="*/ 1110329 w 1243184"/>
              <a:gd name="connsiteY4" fmla="*/ 522810 h 853408"/>
              <a:gd name="connsiteX5" fmla="*/ 833371 w 1243184"/>
              <a:gd name="connsiteY5" fmla="*/ 768995 h 853408"/>
              <a:gd name="connsiteX6" fmla="*/ 46459 w 1243184"/>
              <a:gd name="connsiteY6" fmla="*/ 848125 h 853408"/>
              <a:gd name="connsiteX7" fmla="*/ 151967 w 1243184"/>
              <a:gd name="connsiteY7" fmla="*/ 650299 h 853408"/>
              <a:gd name="connsiteX0" fmla="*/ 147628 w 1238845"/>
              <a:gd name="connsiteY0" fmla="*/ 650299 h 853408"/>
              <a:gd name="connsiteX1" fmla="*/ 697148 w 1238845"/>
              <a:gd name="connsiteY1" fmla="*/ 584356 h 853408"/>
              <a:gd name="connsiteX2" fmla="*/ 974106 w 1238845"/>
              <a:gd name="connsiteY2" fmla="*/ 193099 h 853408"/>
              <a:gd name="connsiteX3" fmla="*/ 1237875 w 1238845"/>
              <a:gd name="connsiteY3" fmla="*/ 21648 h 853408"/>
              <a:gd name="connsiteX4" fmla="*/ 1105990 w 1238845"/>
              <a:gd name="connsiteY4" fmla="*/ 522810 h 853408"/>
              <a:gd name="connsiteX5" fmla="*/ 829032 w 1238845"/>
              <a:gd name="connsiteY5" fmla="*/ 768995 h 853408"/>
              <a:gd name="connsiteX6" fmla="*/ 42120 w 1238845"/>
              <a:gd name="connsiteY6" fmla="*/ 848125 h 853408"/>
              <a:gd name="connsiteX7" fmla="*/ 147628 w 1238845"/>
              <a:gd name="connsiteY7" fmla="*/ 650299 h 853408"/>
              <a:gd name="connsiteX0" fmla="*/ 149294 w 1240511"/>
              <a:gd name="connsiteY0" fmla="*/ 650299 h 853408"/>
              <a:gd name="connsiteX1" fmla="*/ 751568 w 1240511"/>
              <a:gd name="connsiteY1" fmla="*/ 531602 h 853408"/>
              <a:gd name="connsiteX2" fmla="*/ 975772 w 1240511"/>
              <a:gd name="connsiteY2" fmla="*/ 193099 h 853408"/>
              <a:gd name="connsiteX3" fmla="*/ 1239541 w 1240511"/>
              <a:gd name="connsiteY3" fmla="*/ 21648 h 853408"/>
              <a:gd name="connsiteX4" fmla="*/ 1107656 w 1240511"/>
              <a:gd name="connsiteY4" fmla="*/ 522810 h 853408"/>
              <a:gd name="connsiteX5" fmla="*/ 830698 w 1240511"/>
              <a:gd name="connsiteY5" fmla="*/ 768995 h 853408"/>
              <a:gd name="connsiteX6" fmla="*/ 43786 w 1240511"/>
              <a:gd name="connsiteY6" fmla="*/ 848125 h 853408"/>
              <a:gd name="connsiteX7" fmla="*/ 149294 w 1240511"/>
              <a:gd name="connsiteY7" fmla="*/ 650299 h 853408"/>
              <a:gd name="connsiteX0" fmla="*/ 149294 w 1231806"/>
              <a:gd name="connsiteY0" fmla="*/ 557240 h 760349"/>
              <a:gd name="connsiteX1" fmla="*/ 751568 w 1231806"/>
              <a:gd name="connsiteY1" fmla="*/ 438543 h 760349"/>
              <a:gd name="connsiteX2" fmla="*/ 975772 w 1231806"/>
              <a:gd name="connsiteY2" fmla="*/ 100040 h 760349"/>
              <a:gd name="connsiteX3" fmla="*/ 1230749 w 1231806"/>
              <a:gd name="connsiteY3" fmla="*/ 34096 h 760349"/>
              <a:gd name="connsiteX4" fmla="*/ 1107656 w 1231806"/>
              <a:gd name="connsiteY4" fmla="*/ 429751 h 760349"/>
              <a:gd name="connsiteX5" fmla="*/ 830698 w 1231806"/>
              <a:gd name="connsiteY5" fmla="*/ 675936 h 760349"/>
              <a:gd name="connsiteX6" fmla="*/ 43786 w 1231806"/>
              <a:gd name="connsiteY6" fmla="*/ 755066 h 760349"/>
              <a:gd name="connsiteX7" fmla="*/ 149294 w 1231806"/>
              <a:gd name="connsiteY7" fmla="*/ 557240 h 7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806" h="760349">
                <a:moveTo>
                  <a:pt x="149294" y="557240"/>
                </a:moveTo>
                <a:cubicBezTo>
                  <a:pt x="267258" y="504486"/>
                  <a:pt x="613822" y="514743"/>
                  <a:pt x="751568" y="438543"/>
                </a:cubicBezTo>
                <a:cubicBezTo>
                  <a:pt x="889314" y="362343"/>
                  <a:pt x="929612" y="144002"/>
                  <a:pt x="975772" y="100040"/>
                </a:cubicBezTo>
                <a:cubicBezTo>
                  <a:pt x="1021932" y="56078"/>
                  <a:pt x="1219026" y="-56025"/>
                  <a:pt x="1230749" y="34096"/>
                </a:cubicBezTo>
                <a:cubicBezTo>
                  <a:pt x="1242472" y="124217"/>
                  <a:pt x="1153816" y="343293"/>
                  <a:pt x="1107656" y="429751"/>
                </a:cubicBezTo>
                <a:cubicBezTo>
                  <a:pt x="1061496" y="516209"/>
                  <a:pt x="1008010" y="621717"/>
                  <a:pt x="830698" y="675936"/>
                </a:cubicBezTo>
                <a:cubicBezTo>
                  <a:pt x="653386" y="730155"/>
                  <a:pt x="144165" y="776314"/>
                  <a:pt x="43786" y="755066"/>
                </a:cubicBezTo>
                <a:cubicBezTo>
                  <a:pt x="-56593" y="733818"/>
                  <a:pt x="31330" y="609994"/>
                  <a:pt x="149294" y="55724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387" y="1165416"/>
            <a:ext cx="2943225" cy="5419725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 flipV="1">
            <a:off x="7622382" y="1016258"/>
            <a:ext cx="0" cy="5587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6988" y="3990961"/>
            <a:ext cx="2312647" cy="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02" y="950391"/>
            <a:ext cx="6923006" cy="463300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2959"/>
            <a:ext cx="7062335" cy="4635324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56642" y="268800"/>
            <a:ext cx="469796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800" b="1" dirty="0" smtClean="0"/>
              <a:t>Личный кабинет </a:t>
            </a:r>
            <a:endParaRPr lang="ru-RU" sz="3800" dirty="0"/>
          </a:p>
        </p:txBody>
      </p:sp>
      <p:sp>
        <p:nvSpPr>
          <p:cNvPr id="7" name="Пятиугольник 6"/>
          <p:cNvSpPr/>
          <p:nvPr/>
        </p:nvSpPr>
        <p:spPr>
          <a:xfrm rot="16200000">
            <a:off x="10135333" y="6001033"/>
            <a:ext cx="1274884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534651" y="6088842"/>
            <a:ext cx="4762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9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6494" y="837850"/>
            <a:ext cx="469796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800" b="1" dirty="0" smtClean="0"/>
              <a:t>Панель администратора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18221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310</TotalTime>
  <Words>350</Words>
  <Application>Microsoft Office PowerPoint</Application>
  <PresentationFormat>Широкоэкранный</PresentationFormat>
  <Paragraphs>83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Century Schoolbook</vt:lpstr>
      <vt:lpstr>Times New Roman</vt:lpstr>
      <vt:lpstr>Wingdings 2</vt:lpstr>
      <vt:lpstr>View</vt:lpstr>
      <vt:lpstr>Разработка веб-приложения электронной библиотеки для высшего учебного заведения</vt:lpstr>
      <vt:lpstr>Цель     Актуальность</vt:lpstr>
      <vt:lpstr>Программные средства:</vt:lpstr>
      <vt:lpstr>Обзор существующих программных средств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Отладка и тестирование</vt:lpstr>
      <vt:lpstr>Заключение</vt:lpstr>
      <vt:lpstr>Перспективы работы в будущем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Ann Mnsrvv</dc:creator>
  <cp:lastModifiedBy>Ann Mnsrvv</cp:lastModifiedBy>
  <cp:revision>32</cp:revision>
  <dcterms:created xsi:type="dcterms:W3CDTF">2024-05-31T01:37:56Z</dcterms:created>
  <dcterms:modified xsi:type="dcterms:W3CDTF">2024-06-01T01:47:27Z</dcterms:modified>
</cp:coreProperties>
</file>