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67275" cy="42794238"/>
  <p:notesSz cx="7004050" cy="9290050"/>
  <p:defaultText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9">
          <p15:clr>
            <a:srgbClr val="A4A3A4"/>
          </p15:clr>
        </p15:guide>
        <p15:guide id="2" pos="9533">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nga Sai Rohith Pavirala" initials="RSRP" lastIdx="1" clrIdx="0">
    <p:extLst>
      <p:ext uri="{19B8F6BF-5375-455C-9EA6-DF929625EA0E}">
        <p15:presenceInfo xmlns:p15="http://schemas.microsoft.com/office/powerpoint/2012/main" userId="0a19d1b39ca7b08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50" d="100"/>
          <a:sy n="50" d="100"/>
        </p:scale>
        <p:origin x="144" y="562"/>
      </p:cViewPr>
      <p:guideLst>
        <p:guide orient="horz" pos="13479"/>
        <p:guide pos="9533"/>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ga Sai Rohith Pavirala" userId="0a19d1b39ca7b08f" providerId="LiveId" clId="{7AAD1713-8EE6-4CA8-A8B5-4A218330885F}"/>
    <pc:docChg chg="undo redo custSel modSld modMainMaster">
      <pc:chgData name="Ranga Sai Rohith Pavirala" userId="0a19d1b39ca7b08f" providerId="LiveId" clId="{7AAD1713-8EE6-4CA8-A8B5-4A218330885F}" dt="2021-06-03T06:36:11.423" v="5608" actId="1076"/>
      <pc:docMkLst>
        <pc:docMk/>
      </pc:docMkLst>
      <pc:sldChg chg="addSp delSp modSp mod chgLayout">
        <pc:chgData name="Ranga Sai Rohith Pavirala" userId="0a19d1b39ca7b08f" providerId="LiveId" clId="{7AAD1713-8EE6-4CA8-A8B5-4A218330885F}" dt="2021-06-03T06:36:11.423" v="5608" actId="1076"/>
        <pc:sldMkLst>
          <pc:docMk/>
          <pc:sldMk cId="2251251862" sldId="256"/>
        </pc:sldMkLst>
        <pc:spChg chg="add mod">
          <ac:chgData name="Ranga Sai Rohith Pavirala" userId="0a19d1b39ca7b08f" providerId="LiveId" clId="{7AAD1713-8EE6-4CA8-A8B5-4A218330885F}" dt="2021-06-03T06:26:09.005" v="5595" actId="1076"/>
          <ac:spMkLst>
            <pc:docMk/>
            <pc:sldMk cId="2251251862" sldId="256"/>
            <ac:spMk id="2" creationId="{9CAAEB69-2AD7-40F8-8A7D-45DE533E7C04}"/>
          </ac:spMkLst>
        </pc:spChg>
        <pc:spChg chg="mod">
          <ac:chgData name="Ranga Sai Rohith Pavirala" userId="0a19d1b39ca7b08f" providerId="LiveId" clId="{7AAD1713-8EE6-4CA8-A8B5-4A218330885F}" dt="2021-06-03T06:11:52.631" v="5405" actId="1076"/>
          <ac:spMkLst>
            <pc:docMk/>
            <pc:sldMk cId="2251251862" sldId="256"/>
            <ac:spMk id="4" creationId="{00000000-0000-0000-0000-000000000000}"/>
          </ac:spMkLst>
        </pc:spChg>
        <pc:spChg chg="del mod">
          <ac:chgData name="Ranga Sai Rohith Pavirala" userId="0a19d1b39ca7b08f" providerId="LiveId" clId="{7AAD1713-8EE6-4CA8-A8B5-4A218330885F}" dt="2021-06-03T05:47:23.979" v="5236" actId="478"/>
          <ac:spMkLst>
            <pc:docMk/>
            <pc:sldMk cId="2251251862" sldId="256"/>
            <ac:spMk id="5" creationId="{00000000-0000-0000-0000-000000000000}"/>
          </ac:spMkLst>
        </pc:spChg>
        <pc:spChg chg="add del mod">
          <ac:chgData name="Ranga Sai Rohith Pavirala" userId="0a19d1b39ca7b08f" providerId="LiveId" clId="{7AAD1713-8EE6-4CA8-A8B5-4A218330885F}" dt="2021-06-03T06:00:41.325" v="5336"/>
          <ac:spMkLst>
            <pc:docMk/>
            <pc:sldMk cId="2251251862" sldId="256"/>
            <ac:spMk id="6" creationId="{AF5443D0-D2EB-44DE-9996-82A4E1013BC6}"/>
          </ac:spMkLst>
        </pc:spChg>
        <pc:spChg chg="add del">
          <ac:chgData name="Ranga Sai Rohith Pavirala" userId="0a19d1b39ca7b08f" providerId="LiveId" clId="{7AAD1713-8EE6-4CA8-A8B5-4A218330885F}" dt="2021-06-01T09:51:17.124" v="1079" actId="11529"/>
          <ac:spMkLst>
            <pc:docMk/>
            <pc:sldMk cId="2251251862" sldId="256"/>
            <ac:spMk id="6" creationId="{F37E336F-A594-48F7-9123-FE8BE5338A63}"/>
          </ac:spMkLst>
        </pc:spChg>
        <pc:spChg chg="add del">
          <ac:chgData name="Ranga Sai Rohith Pavirala" userId="0a19d1b39ca7b08f" providerId="LiveId" clId="{7AAD1713-8EE6-4CA8-A8B5-4A218330885F}" dt="2021-06-01T11:49:22.469" v="1906"/>
          <ac:spMkLst>
            <pc:docMk/>
            <pc:sldMk cId="2251251862" sldId="256"/>
            <ac:spMk id="7" creationId="{62CCF8AD-FC16-47F8-BF8C-F2D08A4CF41E}"/>
          </ac:spMkLst>
        </pc:spChg>
        <pc:spChg chg="add mod">
          <ac:chgData name="Ranga Sai Rohith Pavirala" userId="0a19d1b39ca7b08f" providerId="LiveId" clId="{7AAD1713-8EE6-4CA8-A8B5-4A218330885F}" dt="2021-06-03T06:17:41.653" v="5422" actId="1076"/>
          <ac:spMkLst>
            <pc:docMk/>
            <pc:sldMk cId="2251251862" sldId="256"/>
            <ac:spMk id="7" creationId="{76B622C1-E317-4F1F-8998-7D58786E2EBE}"/>
          </ac:spMkLst>
        </pc:spChg>
        <pc:spChg chg="add del mod">
          <ac:chgData name="Ranga Sai Rohith Pavirala" userId="0a19d1b39ca7b08f" providerId="LiveId" clId="{7AAD1713-8EE6-4CA8-A8B5-4A218330885F}" dt="2021-06-03T05:46:52.855" v="5228" actId="478"/>
          <ac:spMkLst>
            <pc:docMk/>
            <pc:sldMk cId="2251251862" sldId="256"/>
            <ac:spMk id="8" creationId="{4D8772A3-58F3-4EE3-80B2-2AFBE35BC169}"/>
          </ac:spMkLst>
        </pc:spChg>
        <pc:spChg chg="add del mod">
          <ac:chgData name="Ranga Sai Rohith Pavirala" userId="0a19d1b39ca7b08f" providerId="LiveId" clId="{7AAD1713-8EE6-4CA8-A8B5-4A218330885F}" dt="2021-06-03T06:00:41.325" v="5338"/>
          <ac:spMkLst>
            <pc:docMk/>
            <pc:sldMk cId="2251251862" sldId="256"/>
            <ac:spMk id="9" creationId="{8BCC64F0-4E07-4C0A-957E-673A20154E70}"/>
          </ac:spMkLst>
        </pc:spChg>
        <pc:spChg chg="mod">
          <ac:chgData name="Ranga Sai Rohith Pavirala" userId="0a19d1b39ca7b08f" providerId="LiveId" clId="{7AAD1713-8EE6-4CA8-A8B5-4A218330885F}" dt="2021-06-03T06:27:27.491" v="5599" actId="1035"/>
          <ac:spMkLst>
            <pc:docMk/>
            <pc:sldMk cId="2251251862" sldId="256"/>
            <ac:spMk id="10" creationId="{00000000-0000-0000-0000-000000000000}"/>
          </ac:spMkLst>
        </pc:spChg>
        <pc:spChg chg="del mod">
          <ac:chgData name="Ranga Sai Rohith Pavirala" userId="0a19d1b39ca7b08f" providerId="LiveId" clId="{7AAD1713-8EE6-4CA8-A8B5-4A218330885F}" dt="2021-06-01T17:01:56.914" v="4402" actId="478"/>
          <ac:spMkLst>
            <pc:docMk/>
            <pc:sldMk cId="2251251862" sldId="256"/>
            <ac:spMk id="11" creationId="{00000000-0000-0000-0000-000000000000}"/>
          </ac:spMkLst>
        </pc:spChg>
        <pc:spChg chg="mod">
          <ac:chgData name="Ranga Sai Rohith Pavirala" userId="0a19d1b39ca7b08f" providerId="LiveId" clId="{7AAD1713-8EE6-4CA8-A8B5-4A218330885F}" dt="2021-06-03T06:16:19.095" v="5418" actId="14100"/>
          <ac:spMkLst>
            <pc:docMk/>
            <pc:sldMk cId="2251251862" sldId="256"/>
            <ac:spMk id="12" creationId="{00000000-0000-0000-0000-000000000000}"/>
          </ac:spMkLst>
        </pc:spChg>
        <pc:spChg chg="add del mod">
          <ac:chgData name="Ranga Sai Rohith Pavirala" userId="0a19d1b39ca7b08f" providerId="LiveId" clId="{7AAD1713-8EE6-4CA8-A8B5-4A218330885F}" dt="2021-06-03T06:04:18.881" v="5370" actId="14100"/>
          <ac:spMkLst>
            <pc:docMk/>
            <pc:sldMk cId="2251251862" sldId="256"/>
            <ac:spMk id="13" creationId="{00000000-0000-0000-0000-000000000000}"/>
          </ac:spMkLst>
        </pc:spChg>
        <pc:spChg chg="del mod">
          <ac:chgData name="Ranga Sai Rohith Pavirala" userId="0a19d1b39ca7b08f" providerId="LiveId" clId="{7AAD1713-8EE6-4CA8-A8B5-4A218330885F}" dt="2021-06-01T17:12:06.380" v="4614" actId="478"/>
          <ac:spMkLst>
            <pc:docMk/>
            <pc:sldMk cId="2251251862" sldId="256"/>
            <ac:spMk id="14" creationId="{00000000-0000-0000-0000-000000000000}"/>
          </ac:spMkLst>
        </pc:spChg>
        <pc:spChg chg="add del">
          <ac:chgData name="Ranga Sai Rohith Pavirala" userId="0a19d1b39ca7b08f" providerId="LiveId" clId="{7AAD1713-8EE6-4CA8-A8B5-4A218330885F}" dt="2021-06-01T14:01:33.882" v="3815" actId="11529"/>
          <ac:spMkLst>
            <pc:docMk/>
            <pc:sldMk cId="2251251862" sldId="256"/>
            <ac:spMk id="18" creationId="{C4389C79-E510-4603-BA18-8280D9F12C55}"/>
          </ac:spMkLst>
        </pc:spChg>
        <pc:spChg chg="add del mod">
          <ac:chgData name="Ranga Sai Rohith Pavirala" userId="0a19d1b39ca7b08f" providerId="LiveId" clId="{7AAD1713-8EE6-4CA8-A8B5-4A218330885F}" dt="2021-06-03T05:55:30.005" v="5294" actId="478"/>
          <ac:spMkLst>
            <pc:docMk/>
            <pc:sldMk cId="2251251862" sldId="256"/>
            <ac:spMk id="23" creationId="{6481AC56-374C-4AEC-B317-7DA783349694}"/>
          </ac:spMkLst>
        </pc:spChg>
        <pc:spChg chg="del mod">
          <ac:chgData name="Ranga Sai Rohith Pavirala" userId="0a19d1b39ca7b08f" providerId="LiveId" clId="{7AAD1713-8EE6-4CA8-A8B5-4A218330885F}" dt="2021-06-01T17:45:51.545" v="4793" actId="478"/>
          <ac:spMkLst>
            <pc:docMk/>
            <pc:sldMk cId="2251251862" sldId="256"/>
            <ac:spMk id="24" creationId="{00000000-0000-0000-0000-000000000000}"/>
          </ac:spMkLst>
        </pc:spChg>
        <pc:spChg chg="mod">
          <ac:chgData name="Ranga Sai Rohith Pavirala" userId="0a19d1b39ca7b08f" providerId="LiveId" clId="{7AAD1713-8EE6-4CA8-A8B5-4A218330885F}" dt="2021-06-03T06:17:31.046" v="5421" actId="1076"/>
          <ac:spMkLst>
            <pc:docMk/>
            <pc:sldMk cId="2251251862" sldId="256"/>
            <ac:spMk id="25" creationId="{00000000-0000-0000-0000-000000000000}"/>
          </ac:spMkLst>
        </pc:spChg>
        <pc:spChg chg="del mod">
          <ac:chgData name="Ranga Sai Rohith Pavirala" userId="0a19d1b39ca7b08f" providerId="LiveId" clId="{7AAD1713-8EE6-4CA8-A8B5-4A218330885F}" dt="2021-06-01T17:46:01.522" v="4795" actId="478"/>
          <ac:spMkLst>
            <pc:docMk/>
            <pc:sldMk cId="2251251862" sldId="256"/>
            <ac:spMk id="26" creationId="{00000000-0000-0000-0000-000000000000}"/>
          </ac:spMkLst>
        </pc:spChg>
        <pc:spChg chg="add del mod">
          <ac:chgData name="Ranga Sai Rohith Pavirala" userId="0a19d1b39ca7b08f" providerId="LiveId" clId="{7AAD1713-8EE6-4CA8-A8B5-4A218330885F}" dt="2021-06-03T06:22:18.783" v="5519" actId="478"/>
          <ac:spMkLst>
            <pc:docMk/>
            <pc:sldMk cId="2251251862" sldId="256"/>
            <ac:spMk id="26" creationId="{62C86DA7-804B-43AA-8720-860D3BEF390F}"/>
          </ac:spMkLst>
        </pc:spChg>
        <pc:spChg chg="mod">
          <ac:chgData name="Ranga Sai Rohith Pavirala" userId="0a19d1b39ca7b08f" providerId="LiveId" clId="{7AAD1713-8EE6-4CA8-A8B5-4A218330885F}" dt="2021-06-03T06:26:14.785" v="5596" actId="1076"/>
          <ac:spMkLst>
            <pc:docMk/>
            <pc:sldMk cId="2251251862" sldId="256"/>
            <ac:spMk id="27" creationId="{00000000-0000-0000-0000-000000000000}"/>
          </ac:spMkLst>
        </pc:spChg>
        <pc:spChg chg="add del mod">
          <ac:chgData name="Ranga Sai Rohith Pavirala" userId="0a19d1b39ca7b08f" providerId="LiveId" clId="{7AAD1713-8EE6-4CA8-A8B5-4A218330885F}" dt="2021-06-01T17:02:00.275" v="4403" actId="478"/>
          <ac:spMkLst>
            <pc:docMk/>
            <pc:sldMk cId="2251251862" sldId="256"/>
            <ac:spMk id="30" creationId="{75E4E902-22DE-4061-8C21-07F49327F2D9}"/>
          </ac:spMkLst>
        </pc:spChg>
        <pc:spChg chg="add del mod">
          <ac:chgData name="Ranga Sai Rohith Pavirala" userId="0a19d1b39ca7b08f" providerId="LiveId" clId="{7AAD1713-8EE6-4CA8-A8B5-4A218330885F}" dt="2021-06-01T16:54:26.566" v="4307" actId="767"/>
          <ac:spMkLst>
            <pc:docMk/>
            <pc:sldMk cId="2251251862" sldId="256"/>
            <ac:spMk id="31" creationId="{AE9BF568-F54E-404E-9CAB-3604845E0135}"/>
          </ac:spMkLst>
        </pc:spChg>
        <pc:spChg chg="add del">
          <ac:chgData name="Ranga Sai Rohith Pavirala" userId="0a19d1b39ca7b08f" providerId="LiveId" clId="{7AAD1713-8EE6-4CA8-A8B5-4A218330885F}" dt="2021-06-03T05:47:50.578" v="5238" actId="22"/>
          <ac:spMkLst>
            <pc:docMk/>
            <pc:sldMk cId="2251251862" sldId="256"/>
            <ac:spMk id="31" creationId="{D88EE76F-CE8C-4DBF-BA0C-0036553AB942}"/>
          </ac:spMkLst>
        </pc:spChg>
        <pc:spChg chg="mod">
          <ac:chgData name="Ranga Sai Rohith Pavirala" userId="0a19d1b39ca7b08f" providerId="LiveId" clId="{7AAD1713-8EE6-4CA8-A8B5-4A218330885F}" dt="2021-06-03T05:58:25.373" v="5311" actId="14100"/>
          <ac:spMkLst>
            <pc:docMk/>
            <pc:sldMk cId="2251251862" sldId="256"/>
            <ac:spMk id="32" creationId="{00000000-0000-0000-0000-000000000000}"/>
          </ac:spMkLst>
        </pc:spChg>
        <pc:spChg chg="mod">
          <ac:chgData name="Ranga Sai Rohith Pavirala" userId="0a19d1b39ca7b08f" providerId="LiveId" clId="{7AAD1713-8EE6-4CA8-A8B5-4A218330885F}" dt="2021-06-03T05:59:33.955" v="5323" actId="1076"/>
          <ac:spMkLst>
            <pc:docMk/>
            <pc:sldMk cId="2251251862" sldId="256"/>
            <ac:spMk id="33" creationId="{00000000-0000-0000-0000-000000000000}"/>
          </ac:spMkLst>
        </pc:spChg>
        <pc:spChg chg="mod">
          <ac:chgData name="Ranga Sai Rohith Pavirala" userId="0a19d1b39ca7b08f" providerId="LiveId" clId="{7AAD1713-8EE6-4CA8-A8B5-4A218330885F}" dt="2021-06-03T06:03:35.644" v="5360" actId="14100"/>
          <ac:spMkLst>
            <pc:docMk/>
            <pc:sldMk cId="2251251862" sldId="256"/>
            <ac:spMk id="34" creationId="{00000000-0000-0000-0000-000000000000}"/>
          </ac:spMkLst>
        </pc:spChg>
        <pc:spChg chg="mod">
          <ac:chgData name="Ranga Sai Rohith Pavirala" userId="0a19d1b39ca7b08f" providerId="LiveId" clId="{7AAD1713-8EE6-4CA8-A8B5-4A218330885F}" dt="2021-06-03T06:15:56.198" v="5417" actId="14100"/>
          <ac:spMkLst>
            <pc:docMk/>
            <pc:sldMk cId="2251251862" sldId="256"/>
            <ac:spMk id="35" creationId="{00000000-0000-0000-0000-000000000000}"/>
          </ac:spMkLst>
        </pc:spChg>
        <pc:spChg chg="del mod">
          <ac:chgData name="Ranga Sai Rohith Pavirala" userId="0a19d1b39ca7b08f" providerId="LiveId" clId="{7AAD1713-8EE6-4CA8-A8B5-4A218330885F}" dt="2021-06-01T17:12:03.248" v="4613" actId="478"/>
          <ac:spMkLst>
            <pc:docMk/>
            <pc:sldMk cId="2251251862" sldId="256"/>
            <ac:spMk id="36" creationId="{00000000-0000-0000-0000-000000000000}"/>
          </ac:spMkLst>
        </pc:spChg>
        <pc:spChg chg="add del">
          <ac:chgData name="Ranga Sai Rohith Pavirala" userId="0a19d1b39ca7b08f" providerId="LiveId" clId="{7AAD1713-8EE6-4CA8-A8B5-4A218330885F}" dt="2021-06-03T05:48:03.942" v="5240" actId="22"/>
          <ac:spMkLst>
            <pc:docMk/>
            <pc:sldMk cId="2251251862" sldId="256"/>
            <ac:spMk id="36" creationId="{F0436E47-F06F-41FB-B7BA-63ED565798E6}"/>
          </ac:spMkLst>
        </pc:spChg>
        <pc:spChg chg="del mod">
          <ac:chgData name="Ranga Sai Rohith Pavirala" userId="0a19d1b39ca7b08f" providerId="LiveId" clId="{7AAD1713-8EE6-4CA8-A8B5-4A218330885F}" dt="2021-06-01T12:05:55.246" v="2145"/>
          <ac:spMkLst>
            <pc:docMk/>
            <pc:sldMk cId="2251251862" sldId="256"/>
            <ac:spMk id="37" creationId="{00000000-0000-0000-0000-000000000000}"/>
          </ac:spMkLst>
        </pc:spChg>
        <pc:spChg chg="add mod">
          <ac:chgData name="Ranga Sai Rohith Pavirala" userId="0a19d1b39ca7b08f" providerId="LiveId" clId="{7AAD1713-8EE6-4CA8-A8B5-4A218330885F}" dt="2021-06-03T06:36:11.423" v="5608" actId="1076"/>
          <ac:spMkLst>
            <pc:docMk/>
            <pc:sldMk cId="2251251862" sldId="256"/>
            <ac:spMk id="37" creationId="{30AE89F3-522C-454A-BBA2-60ECDC46E863}"/>
          </ac:spMkLst>
        </pc:spChg>
        <pc:spChg chg="add del mod">
          <ac:chgData name="Ranga Sai Rohith Pavirala" userId="0a19d1b39ca7b08f" providerId="LiveId" clId="{7AAD1713-8EE6-4CA8-A8B5-4A218330885F}" dt="2021-06-03T05:50:43.010" v="5253" actId="22"/>
          <ac:spMkLst>
            <pc:docMk/>
            <pc:sldMk cId="2251251862" sldId="256"/>
            <ac:spMk id="39" creationId="{125EF45E-2357-4F55-BA78-238EF5D8CA56}"/>
          </ac:spMkLst>
        </pc:spChg>
        <pc:spChg chg="del mod">
          <ac:chgData name="Ranga Sai Rohith Pavirala" userId="0a19d1b39ca7b08f" providerId="LiveId" clId="{7AAD1713-8EE6-4CA8-A8B5-4A218330885F}" dt="2021-06-01T17:07:13.736" v="4526" actId="478"/>
          <ac:spMkLst>
            <pc:docMk/>
            <pc:sldMk cId="2251251862" sldId="256"/>
            <ac:spMk id="39" creationId="{D8D91159-220F-4268-9319-D26540A6C0DE}"/>
          </ac:spMkLst>
        </pc:spChg>
        <pc:spChg chg="mod">
          <ac:chgData name="Ranga Sai Rohith Pavirala" userId="0a19d1b39ca7b08f" providerId="LiveId" clId="{7AAD1713-8EE6-4CA8-A8B5-4A218330885F}" dt="2021-06-03T05:59:54.650" v="5327" actId="1035"/>
          <ac:spMkLst>
            <pc:docMk/>
            <pc:sldMk cId="2251251862" sldId="256"/>
            <ac:spMk id="40" creationId="{9302B5EA-E793-4557-8D01-203C7ADF0B26}"/>
          </ac:spMkLst>
        </pc:spChg>
        <pc:spChg chg="add del mod">
          <ac:chgData name="Ranga Sai Rohith Pavirala" userId="0a19d1b39ca7b08f" providerId="LiveId" clId="{7AAD1713-8EE6-4CA8-A8B5-4A218330885F}" dt="2021-06-03T05:50:57.051" v="5257" actId="22"/>
          <ac:spMkLst>
            <pc:docMk/>
            <pc:sldMk cId="2251251862" sldId="256"/>
            <ac:spMk id="41" creationId="{DF089C4B-0D62-418D-BF6D-C54D52C0FEB4}"/>
          </ac:spMkLst>
        </pc:spChg>
        <pc:spChg chg="add del">
          <ac:chgData name="Ranga Sai Rohith Pavirala" userId="0a19d1b39ca7b08f" providerId="LiveId" clId="{7AAD1713-8EE6-4CA8-A8B5-4A218330885F}" dt="2021-06-03T05:51:18.610" v="5261" actId="22"/>
          <ac:spMkLst>
            <pc:docMk/>
            <pc:sldMk cId="2251251862" sldId="256"/>
            <ac:spMk id="42" creationId="{95158366-CC40-4875-9618-07B0E363A5B7}"/>
          </ac:spMkLst>
        </pc:spChg>
        <pc:spChg chg="add del mod">
          <ac:chgData name="Ranga Sai Rohith Pavirala" userId="0a19d1b39ca7b08f" providerId="LiveId" clId="{7AAD1713-8EE6-4CA8-A8B5-4A218330885F}" dt="2021-06-01T16:59:12.039" v="4365" actId="478"/>
          <ac:spMkLst>
            <pc:docMk/>
            <pc:sldMk cId="2251251862" sldId="256"/>
            <ac:spMk id="42" creationId="{C72C1DC5-6E62-426E-88B8-5D2E2D6B758B}"/>
          </ac:spMkLst>
        </pc:spChg>
        <pc:spChg chg="add mod">
          <ac:chgData name="Ranga Sai Rohith Pavirala" userId="0a19d1b39ca7b08f" providerId="LiveId" clId="{7AAD1713-8EE6-4CA8-A8B5-4A218330885F}" dt="2021-06-03T06:12:12.145" v="5408" actId="20577"/>
          <ac:spMkLst>
            <pc:docMk/>
            <pc:sldMk cId="2251251862" sldId="256"/>
            <ac:spMk id="43" creationId="{1FB3D22E-57DE-41AE-81FE-F15EA5663E81}"/>
          </ac:spMkLst>
        </pc:spChg>
        <pc:spChg chg="add del mod">
          <ac:chgData name="Ranga Sai Rohith Pavirala" userId="0a19d1b39ca7b08f" providerId="LiveId" clId="{7AAD1713-8EE6-4CA8-A8B5-4A218330885F}" dt="2021-06-01T16:59:01.755" v="4363" actId="767"/>
          <ac:spMkLst>
            <pc:docMk/>
            <pc:sldMk cId="2251251862" sldId="256"/>
            <ac:spMk id="43" creationId="{4D81F518-2E4C-42E4-AF19-53CFF56630F8}"/>
          </ac:spMkLst>
        </pc:spChg>
        <pc:spChg chg="add del mod">
          <ac:chgData name="Ranga Sai Rohith Pavirala" userId="0a19d1b39ca7b08f" providerId="LiveId" clId="{7AAD1713-8EE6-4CA8-A8B5-4A218330885F}" dt="2021-06-03T05:52:35.934" v="5271" actId="22"/>
          <ac:spMkLst>
            <pc:docMk/>
            <pc:sldMk cId="2251251862" sldId="256"/>
            <ac:spMk id="44" creationId="{630A9C08-CA53-44B8-9F98-F1D072F9D0FE}"/>
          </ac:spMkLst>
        </pc:spChg>
        <pc:spChg chg="add del mod">
          <ac:chgData name="Ranga Sai Rohith Pavirala" userId="0a19d1b39ca7b08f" providerId="LiveId" clId="{7AAD1713-8EE6-4CA8-A8B5-4A218330885F}" dt="2021-06-01T16:59:35.559" v="4371"/>
          <ac:spMkLst>
            <pc:docMk/>
            <pc:sldMk cId="2251251862" sldId="256"/>
            <ac:spMk id="44" creationId="{71C23E0E-90C6-436E-ABC9-E53D4163A9D1}"/>
          </ac:spMkLst>
        </pc:spChg>
        <pc:spChg chg="add del mod">
          <ac:chgData name="Ranga Sai Rohith Pavirala" userId="0a19d1b39ca7b08f" providerId="LiveId" clId="{7AAD1713-8EE6-4CA8-A8B5-4A218330885F}" dt="2021-06-01T16:59:35.559" v="4373"/>
          <ac:spMkLst>
            <pc:docMk/>
            <pc:sldMk cId="2251251862" sldId="256"/>
            <ac:spMk id="45" creationId="{5EC88765-5421-47A9-8C40-3B7F00492A25}"/>
          </ac:spMkLst>
        </pc:spChg>
        <pc:spChg chg="add mod">
          <ac:chgData name="Ranga Sai Rohith Pavirala" userId="0a19d1b39ca7b08f" providerId="LiveId" clId="{7AAD1713-8EE6-4CA8-A8B5-4A218330885F}" dt="2021-06-03T05:57:08.537" v="5305" actId="1076"/>
          <ac:spMkLst>
            <pc:docMk/>
            <pc:sldMk cId="2251251862" sldId="256"/>
            <ac:spMk id="45" creationId="{CDB5774B-98CB-4E2C-8EEC-693178230067}"/>
          </ac:spMkLst>
        </pc:spChg>
        <pc:spChg chg="add del mod">
          <ac:chgData name="Ranga Sai Rohith Pavirala" userId="0a19d1b39ca7b08f" providerId="LiveId" clId="{7AAD1713-8EE6-4CA8-A8B5-4A218330885F}" dt="2021-06-01T17:01:31.065" v="4400" actId="767"/>
          <ac:spMkLst>
            <pc:docMk/>
            <pc:sldMk cId="2251251862" sldId="256"/>
            <ac:spMk id="46" creationId="{264872D1-E76D-4F9D-9757-F6634A96A08D}"/>
          </ac:spMkLst>
        </pc:spChg>
        <pc:spChg chg="add mod">
          <ac:chgData name="Ranga Sai Rohith Pavirala" userId="0a19d1b39ca7b08f" providerId="LiveId" clId="{7AAD1713-8EE6-4CA8-A8B5-4A218330885F}" dt="2021-06-03T06:26:23.317" v="5597" actId="1076"/>
          <ac:spMkLst>
            <pc:docMk/>
            <pc:sldMk cId="2251251862" sldId="256"/>
            <ac:spMk id="46" creationId="{A5374AAB-F57B-46F2-A694-9E136B29A9EE}"/>
          </ac:spMkLst>
        </pc:spChg>
        <pc:spChg chg="add del mod">
          <ac:chgData name="Ranga Sai Rohith Pavirala" userId="0a19d1b39ca7b08f" providerId="LiveId" clId="{7AAD1713-8EE6-4CA8-A8B5-4A218330885F}" dt="2021-06-01T17:03:50.782" v="4416" actId="478"/>
          <ac:spMkLst>
            <pc:docMk/>
            <pc:sldMk cId="2251251862" sldId="256"/>
            <ac:spMk id="47" creationId="{6EA5B823-469F-4C93-A759-4A37013404E3}"/>
          </ac:spMkLst>
        </pc:spChg>
        <pc:spChg chg="add mod">
          <ac:chgData name="Ranga Sai Rohith Pavirala" userId="0a19d1b39ca7b08f" providerId="LiveId" clId="{7AAD1713-8EE6-4CA8-A8B5-4A218330885F}" dt="2021-06-03T05:57:21.432" v="5307" actId="20577"/>
          <ac:spMkLst>
            <pc:docMk/>
            <pc:sldMk cId="2251251862" sldId="256"/>
            <ac:spMk id="48" creationId="{26025F32-2385-43B5-87D2-19F4605ECD6D}"/>
          </ac:spMkLst>
        </pc:spChg>
        <pc:spChg chg="add del mod">
          <ac:chgData name="Ranga Sai Rohith Pavirala" userId="0a19d1b39ca7b08f" providerId="LiveId" clId="{7AAD1713-8EE6-4CA8-A8B5-4A218330885F}" dt="2021-06-03T06:13:45.566" v="5414" actId="478"/>
          <ac:spMkLst>
            <pc:docMk/>
            <pc:sldMk cId="2251251862" sldId="256"/>
            <ac:spMk id="49" creationId="{8D07C574-E06D-40DD-87C5-789D73E6F456}"/>
          </ac:spMkLst>
        </pc:spChg>
        <pc:spChg chg="del mod">
          <ac:chgData name="Ranga Sai Rohith Pavirala" userId="0a19d1b39ca7b08f" providerId="LiveId" clId="{7AAD1713-8EE6-4CA8-A8B5-4A218330885F}" dt="2021-06-01T17:06:02.627" v="4513" actId="478"/>
          <ac:spMkLst>
            <pc:docMk/>
            <pc:sldMk cId="2251251862" sldId="256"/>
            <ac:spMk id="51" creationId="{00000000-0000-0000-0000-000000000000}"/>
          </ac:spMkLst>
        </pc:spChg>
        <pc:spChg chg="del mod">
          <ac:chgData name="Ranga Sai Rohith Pavirala" userId="0a19d1b39ca7b08f" providerId="LiveId" clId="{7AAD1713-8EE6-4CA8-A8B5-4A218330885F}" dt="2021-06-01T17:05:58.749" v="4512" actId="478"/>
          <ac:spMkLst>
            <pc:docMk/>
            <pc:sldMk cId="2251251862" sldId="256"/>
            <ac:spMk id="52" creationId="{00000000-0000-0000-0000-000000000000}"/>
          </ac:spMkLst>
        </pc:spChg>
        <pc:spChg chg="del mod">
          <ac:chgData name="Ranga Sai Rohith Pavirala" userId="0a19d1b39ca7b08f" providerId="LiveId" clId="{7AAD1713-8EE6-4CA8-A8B5-4A218330885F}" dt="2021-06-01T17:05:44.203" v="4506"/>
          <ac:spMkLst>
            <pc:docMk/>
            <pc:sldMk cId="2251251862" sldId="256"/>
            <ac:spMk id="53" creationId="{00000000-0000-0000-0000-000000000000}"/>
          </ac:spMkLst>
        </pc:spChg>
        <pc:spChg chg="add mod">
          <ac:chgData name="Ranga Sai Rohith Pavirala" userId="0a19d1b39ca7b08f" providerId="LiveId" clId="{7AAD1713-8EE6-4CA8-A8B5-4A218330885F}" dt="2021-06-03T06:25:15.958" v="5591" actId="20577"/>
          <ac:spMkLst>
            <pc:docMk/>
            <pc:sldMk cId="2251251862" sldId="256"/>
            <ac:spMk id="58" creationId="{76726E43-88BB-4988-B36B-08B80CC78346}"/>
          </ac:spMkLst>
        </pc:spChg>
        <pc:spChg chg="add mod">
          <ac:chgData name="Ranga Sai Rohith Pavirala" userId="0a19d1b39ca7b08f" providerId="LiveId" clId="{7AAD1713-8EE6-4CA8-A8B5-4A218330885F}" dt="2021-06-03T06:12:51.396" v="5411" actId="14100"/>
          <ac:spMkLst>
            <pc:docMk/>
            <pc:sldMk cId="2251251862" sldId="256"/>
            <ac:spMk id="59" creationId="{5D4011E2-6BA7-40C0-9502-12B508A8E2DF}"/>
          </ac:spMkLst>
        </pc:spChg>
        <pc:graphicFrameChg chg="add del">
          <ac:chgData name="Ranga Sai Rohith Pavirala" userId="0a19d1b39ca7b08f" providerId="LiveId" clId="{7AAD1713-8EE6-4CA8-A8B5-4A218330885F}" dt="2021-06-01T14:01:57.520" v="3817" actId="3680"/>
          <ac:graphicFrameMkLst>
            <pc:docMk/>
            <pc:sldMk cId="2251251862" sldId="256"/>
            <ac:graphicFrameMk id="19" creationId="{15E45799-3E4F-4522-A09D-553AD497800A}"/>
          </ac:graphicFrameMkLst>
        </pc:graphicFrameChg>
        <pc:graphicFrameChg chg="del modGraphic">
          <ac:chgData name="Ranga Sai Rohith Pavirala" userId="0a19d1b39ca7b08f" providerId="LiveId" clId="{7AAD1713-8EE6-4CA8-A8B5-4A218330885F}" dt="2021-06-01T03:51:57.577" v="376" actId="478"/>
          <ac:graphicFrameMkLst>
            <pc:docMk/>
            <pc:sldMk cId="2251251862" sldId="256"/>
            <ac:graphicFrameMk id="44" creationId="{00000000-0000-0000-0000-000000000000}"/>
          </ac:graphicFrameMkLst>
        </pc:graphicFrameChg>
        <pc:picChg chg="add mod">
          <ac:chgData name="Ranga Sai Rohith Pavirala" userId="0a19d1b39ca7b08f" providerId="LiveId" clId="{7AAD1713-8EE6-4CA8-A8B5-4A218330885F}" dt="2021-06-03T06:04:33.594" v="5371" actId="1076"/>
          <ac:picMkLst>
            <pc:docMk/>
            <pc:sldMk cId="2251251862" sldId="256"/>
            <ac:picMk id="3" creationId="{9CD32655-0414-4E65-8724-A5127302DC44}"/>
          </ac:picMkLst>
        </pc:picChg>
        <pc:picChg chg="add del mod">
          <ac:chgData name="Ranga Sai Rohith Pavirala" userId="0a19d1b39ca7b08f" providerId="LiveId" clId="{7AAD1713-8EE6-4CA8-A8B5-4A218330885F}" dt="2021-06-01T14:06:15.465" v="3828" actId="478"/>
          <ac:picMkLst>
            <pc:docMk/>
            <pc:sldMk cId="2251251862" sldId="256"/>
            <ac:picMk id="15" creationId="{9D37F060-6C32-4458-9208-248B7EC6F724}"/>
          </ac:picMkLst>
        </pc:picChg>
        <pc:picChg chg="add del mod">
          <ac:chgData name="Ranga Sai Rohith Pavirala" userId="0a19d1b39ca7b08f" providerId="LiveId" clId="{7AAD1713-8EE6-4CA8-A8B5-4A218330885F}" dt="2021-06-01T14:06:17.722" v="3829" actId="478"/>
          <ac:picMkLst>
            <pc:docMk/>
            <pc:sldMk cId="2251251862" sldId="256"/>
            <ac:picMk id="17" creationId="{56C10584-6A1F-49F4-B56D-D56E26BB74BB}"/>
          </ac:picMkLst>
        </pc:picChg>
        <pc:picChg chg="add mod">
          <ac:chgData name="Ranga Sai Rohith Pavirala" userId="0a19d1b39ca7b08f" providerId="LiveId" clId="{7AAD1713-8EE6-4CA8-A8B5-4A218330885F}" dt="2021-06-03T06:05:04.847" v="5379" actId="1036"/>
          <ac:picMkLst>
            <pc:docMk/>
            <pc:sldMk cId="2251251862" sldId="256"/>
            <ac:picMk id="21" creationId="{56026713-0591-428F-B40D-49387E0B3D5A}"/>
          </ac:picMkLst>
        </pc:picChg>
        <pc:picChg chg="add del mod">
          <ac:chgData name="Ranga Sai Rohith Pavirala" userId="0a19d1b39ca7b08f" providerId="LiveId" clId="{7AAD1713-8EE6-4CA8-A8B5-4A218330885F}" dt="2021-06-01T12:03:25.587" v="2099" actId="478"/>
          <ac:picMkLst>
            <pc:docMk/>
            <pc:sldMk cId="2251251862" sldId="256"/>
            <ac:picMk id="23" creationId="{A4AE169F-9878-43C9-BE54-18E182B4C5AD}"/>
          </ac:picMkLst>
        </pc:picChg>
        <pc:picChg chg="add mod">
          <ac:chgData name="Ranga Sai Rohith Pavirala" userId="0a19d1b39ca7b08f" providerId="LiveId" clId="{7AAD1713-8EE6-4CA8-A8B5-4A218330885F}" dt="2021-06-03T06:04:41.065" v="5372" actId="1076"/>
          <ac:picMkLst>
            <pc:docMk/>
            <pc:sldMk cId="2251251862" sldId="256"/>
            <ac:picMk id="28" creationId="{D1CD9A1C-AE7A-4874-8823-6F7B381D91C2}"/>
          </ac:picMkLst>
        </pc:picChg>
        <pc:picChg chg="add del mod">
          <ac:chgData name="Ranga Sai Rohith Pavirala" userId="0a19d1b39ca7b08f" providerId="LiveId" clId="{7AAD1713-8EE6-4CA8-A8B5-4A218330885F}" dt="2021-06-01T16:53:52.340" v="4302" actId="478"/>
          <ac:picMkLst>
            <pc:docMk/>
            <pc:sldMk cId="2251251862" sldId="256"/>
            <ac:picMk id="29" creationId="{0AC8A921-A136-4573-BFA7-886DF7092A92}"/>
          </ac:picMkLst>
        </pc:picChg>
        <pc:picChg chg="add mod">
          <ac:chgData name="Ranga Sai Rohith Pavirala" userId="0a19d1b39ca7b08f" providerId="LiveId" clId="{7AAD1713-8EE6-4CA8-A8B5-4A218330885F}" dt="2021-06-03T06:00:11.144" v="5328" actId="1076"/>
          <ac:picMkLst>
            <pc:docMk/>
            <pc:sldMk cId="2251251862" sldId="256"/>
            <ac:picMk id="29" creationId="{799BDF23-E129-47D9-B922-BB2E3224B08C}"/>
          </ac:picMkLst>
        </pc:picChg>
        <pc:picChg chg="add mod">
          <ac:chgData name="Ranga Sai Rohith Pavirala" userId="0a19d1b39ca7b08f" providerId="LiveId" clId="{7AAD1713-8EE6-4CA8-A8B5-4A218330885F}" dt="2021-06-03T06:00:35.414" v="5332" actId="1076"/>
          <ac:picMkLst>
            <pc:docMk/>
            <pc:sldMk cId="2251251862" sldId="256"/>
            <ac:picMk id="30" creationId="{7DE2D320-E038-4048-AB73-95FB7B2394E5}"/>
          </ac:picMkLst>
        </pc:picChg>
        <pc:picChg chg="del mod">
          <ac:chgData name="Ranga Sai Rohith Pavirala" userId="0a19d1b39ca7b08f" providerId="LiveId" clId="{7AAD1713-8EE6-4CA8-A8B5-4A218330885F}" dt="2021-06-03T05:47:17.287" v="5232" actId="478"/>
          <ac:picMkLst>
            <pc:docMk/>
            <pc:sldMk cId="2251251862" sldId="256"/>
            <ac:picMk id="38" creationId="{827AA1E6-EEDC-49D7-A1BD-750BFFB9BDE8}"/>
          </ac:picMkLst>
        </pc:picChg>
        <pc:picChg chg="add del mod">
          <ac:chgData name="Ranga Sai Rohith Pavirala" userId="0a19d1b39ca7b08f" providerId="LiveId" clId="{7AAD1713-8EE6-4CA8-A8B5-4A218330885F}" dt="2021-06-01T09:56:56.661" v="1269"/>
          <ac:picMkLst>
            <pc:docMk/>
            <pc:sldMk cId="2251251862" sldId="256"/>
            <ac:picMk id="41" creationId="{90351504-4A60-4CC7-BCF1-5C132BC25E81}"/>
          </ac:picMkLst>
        </pc:picChg>
        <pc:picChg chg="del mod">
          <ac:chgData name="Ranga Sai Rohith Pavirala" userId="0a19d1b39ca7b08f" providerId="LiveId" clId="{7AAD1713-8EE6-4CA8-A8B5-4A218330885F}" dt="2021-06-01T17:05:46.300" v="4507" actId="478"/>
          <ac:picMkLst>
            <pc:docMk/>
            <pc:sldMk cId="2251251862" sldId="256"/>
            <ac:picMk id="49" creationId="{00000000-0000-0000-0000-000000000000}"/>
          </ac:picMkLst>
        </pc:picChg>
        <pc:picChg chg="del mod">
          <ac:chgData name="Ranga Sai Rohith Pavirala" userId="0a19d1b39ca7b08f" providerId="LiveId" clId="{7AAD1713-8EE6-4CA8-A8B5-4A218330885F}" dt="2021-06-01T17:05:47.918" v="4508" actId="478"/>
          <ac:picMkLst>
            <pc:docMk/>
            <pc:sldMk cId="2251251862" sldId="256"/>
            <ac:picMk id="50" creationId="{00000000-0000-0000-0000-000000000000}"/>
          </ac:picMkLst>
        </pc:picChg>
        <pc:picChg chg="add del mod">
          <ac:chgData name="Ranga Sai Rohith Pavirala" userId="0a19d1b39ca7b08f" providerId="LiveId" clId="{7AAD1713-8EE6-4CA8-A8B5-4A218330885F}" dt="2021-06-03T06:33:19.714" v="5601" actId="478"/>
          <ac:picMkLst>
            <pc:docMk/>
            <pc:sldMk cId="2251251862" sldId="256"/>
            <ac:picMk id="52" creationId="{21C8D3D4-C1B8-49FD-909B-26431D4F9D60}"/>
          </ac:picMkLst>
        </pc:picChg>
        <pc:picChg chg="add del mod">
          <ac:chgData name="Ranga Sai Rohith Pavirala" userId="0a19d1b39ca7b08f" providerId="LiveId" clId="{7AAD1713-8EE6-4CA8-A8B5-4A218330885F}" dt="2021-06-01T16:58:58.377" v="4352"/>
          <ac:picMkLst>
            <pc:docMk/>
            <pc:sldMk cId="2251251862" sldId="256"/>
            <ac:picMk id="54" creationId="{29738D31-64F4-4720-92D1-451D04C98EC9}"/>
          </ac:picMkLst>
        </pc:picChg>
        <pc:picChg chg="add del mod">
          <ac:chgData name="Ranga Sai Rohith Pavirala" userId="0a19d1b39ca7b08f" providerId="LiveId" clId="{7AAD1713-8EE6-4CA8-A8B5-4A218330885F}" dt="2021-06-01T16:58:57.996" v="4351"/>
          <ac:picMkLst>
            <pc:docMk/>
            <pc:sldMk cId="2251251862" sldId="256"/>
            <ac:picMk id="55" creationId="{4F511989-C98C-4AB9-A60D-934ADD87C582}"/>
          </ac:picMkLst>
        </pc:picChg>
        <pc:picChg chg="add del mod">
          <ac:chgData name="Ranga Sai Rohith Pavirala" userId="0a19d1b39ca7b08f" providerId="LiveId" clId="{7AAD1713-8EE6-4CA8-A8B5-4A218330885F}" dt="2021-06-01T17:00:28.403" v="4385"/>
          <ac:picMkLst>
            <pc:docMk/>
            <pc:sldMk cId="2251251862" sldId="256"/>
            <ac:picMk id="56" creationId="{ACA1A23B-4CDC-414F-925F-53020043E65A}"/>
          </ac:picMkLst>
        </pc:picChg>
        <pc:picChg chg="mod">
          <ac:chgData name="Ranga Sai Rohith Pavirala" userId="0a19d1b39ca7b08f" providerId="LiveId" clId="{7AAD1713-8EE6-4CA8-A8B5-4A218330885F}" dt="2021-06-03T06:35:45.309" v="5607" actId="1076"/>
          <ac:picMkLst>
            <pc:docMk/>
            <pc:sldMk cId="2251251862" sldId="256"/>
            <ac:picMk id="1026" creationId="{D7CBC6B4-B503-49AC-BD71-7392198CBE6F}"/>
          </ac:picMkLst>
        </pc:picChg>
        <pc:picChg chg="add del mod">
          <ac:chgData name="Ranga Sai Rohith Pavirala" userId="0a19d1b39ca7b08f" providerId="LiveId" clId="{7AAD1713-8EE6-4CA8-A8B5-4A218330885F}" dt="2021-06-01T13:35:47.523" v="3452" actId="478"/>
          <ac:picMkLst>
            <pc:docMk/>
            <pc:sldMk cId="2251251862" sldId="256"/>
            <ac:picMk id="1028" creationId="{CE679A1B-B09A-437C-9C92-9048F0E6EB84}"/>
          </ac:picMkLst>
        </pc:picChg>
      </pc:sldChg>
      <pc:sldMasterChg chg="modSldLayout">
        <pc:chgData name="Ranga Sai Rohith Pavirala" userId="0a19d1b39ca7b08f" providerId="LiveId" clId="{7AAD1713-8EE6-4CA8-A8B5-4A218330885F}" dt="2021-06-03T06:16:56.857" v="5419" actId="14100"/>
        <pc:sldMasterMkLst>
          <pc:docMk/>
          <pc:sldMasterMk cId="72322184" sldId="2147483648"/>
        </pc:sldMasterMkLst>
        <pc:sldLayoutChg chg="modSp mod">
          <pc:chgData name="Ranga Sai Rohith Pavirala" userId="0a19d1b39ca7b08f" providerId="LiveId" clId="{7AAD1713-8EE6-4CA8-A8B5-4A218330885F}" dt="2021-06-03T06:16:56.857" v="5419" actId="14100"/>
          <pc:sldLayoutMkLst>
            <pc:docMk/>
            <pc:sldMasterMk cId="72322184" sldId="2147483648"/>
            <pc:sldLayoutMk cId="3812944807" sldId="2147483649"/>
          </pc:sldLayoutMkLst>
          <pc:spChg chg="mod">
            <ac:chgData name="Ranga Sai Rohith Pavirala" userId="0a19d1b39ca7b08f" providerId="LiveId" clId="{7AAD1713-8EE6-4CA8-A8B5-4A218330885F}" dt="2021-06-03T05:42:13.346" v="5142" actId="14100"/>
            <ac:spMkLst>
              <pc:docMk/>
              <pc:sldMasterMk cId="72322184" sldId="2147483648"/>
              <pc:sldLayoutMk cId="3812944807" sldId="2147483649"/>
              <ac:spMk id="7" creationId="{00000000-0000-0000-0000-000000000000}"/>
            </ac:spMkLst>
          </pc:spChg>
          <pc:spChg chg="mod">
            <ac:chgData name="Ranga Sai Rohith Pavirala" userId="0a19d1b39ca7b08f" providerId="LiveId" clId="{7AAD1713-8EE6-4CA8-A8B5-4A218330885F}" dt="2021-06-03T06:16:56.857" v="5419" actId="14100"/>
            <ac:spMkLst>
              <pc:docMk/>
              <pc:sldMasterMk cId="72322184" sldId="2147483648"/>
              <pc:sldLayoutMk cId="3812944807" sldId="2147483649"/>
              <ac:spMk id="8" creationId="{00000000-0000-0000-0000-000000000000}"/>
            </ac:spMkLst>
          </pc:spChg>
          <pc:spChg chg="mod">
            <ac:chgData name="Ranga Sai Rohith Pavirala" userId="0a19d1b39ca7b08f" providerId="LiveId" clId="{7AAD1713-8EE6-4CA8-A8B5-4A218330885F}" dt="2021-06-03T05:41:12.253" v="5121" actId="14100"/>
            <ac:spMkLst>
              <pc:docMk/>
              <pc:sldMasterMk cId="72322184" sldId="2147483648"/>
              <pc:sldLayoutMk cId="3812944807" sldId="2147483649"/>
              <ac:spMk id="10" creationId="{00000000-0000-0000-0000-000000000000}"/>
            </ac:spMkLst>
          </pc:spChg>
          <pc:spChg chg="mod">
            <ac:chgData name="Ranga Sai Rohith Pavirala" userId="0a19d1b39ca7b08f" providerId="LiveId" clId="{7AAD1713-8EE6-4CA8-A8B5-4A218330885F}" dt="2021-06-03T05:41:42.380" v="5140" actId="1038"/>
            <ac:spMkLst>
              <pc:docMk/>
              <pc:sldMasterMk cId="72322184" sldId="2147483648"/>
              <pc:sldLayoutMk cId="3812944807" sldId="2147483649"/>
              <ac:spMk id="11"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30335855" y="-1085850"/>
            <a:ext cx="45719"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10" name="Rectangle 9"/>
          <p:cNvSpPr/>
          <p:nvPr userDrawn="1"/>
        </p:nvSpPr>
        <p:spPr>
          <a:xfrm>
            <a:off x="0" y="0"/>
            <a:ext cx="45719"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7" name="Rectangle 6"/>
          <p:cNvSpPr/>
          <p:nvPr userDrawn="1"/>
        </p:nvSpPr>
        <p:spPr>
          <a:xfrm>
            <a:off x="0" y="-1543050"/>
            <a:ext cx="30267275" cy="53492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8" name="Rectangle 7"/>
          <p:cNvSpPr/>
          <p:nvPr userDrawn="1"/>
        </p:nvSpPr>
        <p:spPr>
          <a:xfrm>
            <a:off x="0" y="38694519"/>
            <a:ext cx="30267275" cy="409971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9" name="Instructions"/>
          <p:cNvSpPr/>
          <p:nvPr userDrawn="1"/>
        </p:nvSpPr>
        <p:spPr>
          <a:xfrm>
            <a:off x="-12611365" y="0"/>
            <a:ext cx="11770607" cy="427942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7425" tIns="217425" rIns="217425" bIns="217425"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282"/>
              </a:spcAft>
            </a:pPr>
            <a:r>
              <a:rPr lang="en-US" sz="6000" dirty="0">
                <a:solidFill>
                  <a:srgbClr val="7F7F7F"/>
                </a:solidFill>
                <a:latin typeface="Calibri" pitchFamily="34" charset="0"/>
                <a:cs typeface="Calibri" panose="020F0502020204030204" pitchFamily="34" charset="0"/>
              </a:rPr>
              <a:t>This poster template is set up for A0</a:t>
            </a:r>
            <a:r>
              <a:rPr lang="en-US" sz="6000" baseline="0" dirty="0">
                <a:solidFill>
                  <a:srgbClr val="7F7F7F"/>
                </a:solidFill>
                <a:latin typeface="Calibri" pitchFamily="34" charset="0"/>
                <a:cs typeface="Calibri" panose="020F0502020204030204" pitchFamily="34" charset="0"/>
              </a:rPr>
              <a:t> international paper size of 1189 mm x 841 mm</a:t>
            </a:r>
            <a:r>
              <a:rPr lang="en-US" sz="6000" dirty="0">
                <a:solidFill>
                  <a:srgbClr val="7F7F7F"/>
                </a:solidFill>
                <a:latin typeface="Calibri" pitchFamily="34" charset="0"/>
                <a:cs typeface="Calibri" panose="020F0502020204030204" pitchFamily="34" charset="0"/>
              </a:rPr>
              <a:t> (46.8” high by 33.1” wide). It can be printed at</a:t>
            </a:r>
            <a:r>
              <a:rPr lang="en-US" sz="6000" baseline="0" dirty="0">
                <a:solidFill>
                  <a:srgbClr val="7F7F7F"/>
                </a:solidFill>
                <a:latin typeface="Calibri" pitchFamily="34" charset="0"/>
                <a:cs typeface="Calibri" panose="020F0502020204030204" pitchFamily="34" charset="0"/>
              </a:rPr>
              <a:t> 70.6% for an A1 poster of 841 mm x 594 mm.</a:t>
            </a:r>
            <a:endParaRPr lang="en-US" sz="6000" dirty="0">
              <a:solidFill>
                <a:srgbClr val="7F7F7F"/>
              </a:solidFill>
              <a:latin typeface="Calibri" pitchFamily="34" charset="0"/>
              <a:cs typeface="Calibri" panose="020F0502020204030204" pitchFamily="34" charset="0"/>
            </a:endParaRPr>
          </a:p>
          <a:p>
            <a:pPr lvl="0">
              <a:spcBef>
                <a:spcPts val="0"/>
              </a:spcBef>
              <a:spcAft>
                <a:spcPts val="2282"/>
              </a:spcAft>
            </a:pPr>
            <a:r>
              <a:rPr lang="en-US" sz="8800" dirty="0">
                <a:solidFill>
                  <a:srgbClr val="7F7F7F"/>
                </a:solidFill>
                <a:latin typeface="Calibri" pitchFamily="34" charset="0"/>
                <a:cs typeface="Calibri" panose="020F0502020204030204" pitchFamily="34" charset="0"/>
              </a:rPr>
              <a:t>Placeholders</a:t>
            </a:r>
            <a:r>
              <a:rPr sz="8800" dirty="0">
                <a:solidFill>
                  <a:srgbClr val="7F7F7F"/>
                </a:solidFill>
                <a:latin typeface="Calibri" pitchFamily="34" charset="0"/>
                <a:cs typeface="Calibri" panose="020F0502020204030204" pitchFamily="34" charset="0"/>
              </a:rPr>
              <a:t>:</a:t>
            </a:r>
          </a:p>
          <a:p>
            <a:pPr lvl="0">
              <a:spcBef>
                <a:spcPts val="0"/>
              </a:spcBef>
              <a:spcAft>
                <a:spcPts val="2282"/>
              </a:spcAft>
            </a:pPr>
            <a:r>
              <a:rPr sz="6000" dirty="0">
                <a:solidFill>
                  <a:srgbClr val="7F7F7F"/>
                </a:solidFill>
                <a:latin typeface="Calibri" pitchFamily="34" charset="0"/>
                <a:cs typeface="Calibri" panose="020F0502020204030204" pitchFamily="34" charset="0"/>
              </a:rPr>
              <a:t>The </a:t>
            </a:r>
            <a:r>
              <a:rPr lang="en-US" sz="6000" dirty="0">
                <a:solidFill>
                  <a:srgbClr val="7F7F7F"/>
                </a:solidFill>
                <a:latin typeface="Calibri" pitchFamily="34" charset="0"/>
                <a:cs typeface="Calibri" panose="020F0502020204030204" pitchFamily="34" charset="0"/>
              </a:rPr>
              <a:t>various elements included</a:t>
            </a:r>
            <a:r>
              <a:rPr sz="6000" dirty="0">
                <a:solidFill>
                  <a:srgbClr val="7F7F7F"/>
                </a:solidFill>
                <a:latin typeface="Calibri" pitchFamily="34" charset="0"/>
                <a:cs typeface="Calibri" panose="020F0502020204030204" pitchFamily="34" charset="0"/>
              </a:rPr>
              <a:t> in this </a:t>
            </a:r>
            <a:r>
              <a:rPr lang="en-US" sz="6000" dirty="0">
                <a:solidFill>
                  <a:srgbClr val="7F7F7F"/>
                </a:solidFill>
                <a:latin typeface="Calibri" pitchFamily="34" charset="0"/>
                <a:cs typeface="Calibri" panose="020F0502020204030204" pitchFamily="34" charset="0"/>
              </a:rPr>
              <a:t>poster are ones</a:t>
            </a:r>
            <a:r>
              <a:rPr lang="en-US" sz="6000" baseline="0" dirty="0">
                <a:solidFill>
                  <a:srgbClr val="7F7F7F"/>
                </a:solidFill>
                <a:latin typeface="Calibri" pitchFamily="34" charset="0"/>
                <a:cs typeface="Calibri" panose="020F0502020204030204" pitchFamily="34" charset="0"/>
              </a:rPr>
              <a:t> we often see in medical, research, and scientific posters.</a:t>
            </a:r>
            <a:r>
              <a:rPr sz="6000" dirty="0">
                <a:solidFill>
                  <a:srgbClr val="7F7F7F"/>
                </a:solidFill>
                <a:latin typeface="Calibri" pitchFamily="34" charset="0"/>
                <a:cs typeface="Calibri" panose="020F0502020204030204" pitchFamily="34" charset="0"/>
              </a:rPr>
              <a:t> </a:t>
            </a:r>
            <a:r>
              <a:rPr lang="en-US" sz="6000" dirty="0">
                <a:solidFill>
                  <a:srgbClr val="7F7F7F"/>
                </a:solidFill>
                <a:latin typeface="Calibri" pitchFamily="34" charset="0"/>
                <a:cs typeface="Calibri" panose="020F0502020204030204" pitchFamily="34" charset="0"/>
              </a:rPr>
              <a:t>Feel</a:t>
            </a:r>
            <a:r>
              <a:rPr lang="en-US" sz="60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282"/>
              </a:spcAft>
            </a:pPr>
            <a:r>
              <a:rPr lang="en-US" sz="8800" dirty="0">
                <a:solidFill>
                  <a:srgbClr val="7F7F7F"/>
                </a:solidFill>
                <a:latin typeface="Calibri" pitchFamily="34" charset="0"/>
                <a:cs typeface="Calibri" panose="020F0502020204030204" pitchFamily="34" charset="0"/>
              </a:rPr>
              <a:t>Image</a:t>
            </a:r>
            <a:r>
              <a:rPr lang="en-US" sz="8800" baseline="0" dirty="0">
                <a:solidFill>
                  <a:srgbClr val="7F7F7F"/>
                </a:solidFill>
                <a:latin typeface="Calibri" pitchFamily="34" charset="0"/>
                <a:cs typeface="Calibri" panose="020F0502020204030204" pitchFamily="34" charset="0"/>
              </a:rPr>
              <a:t> Quality</a:t>
            </a:r>
            <a:r>
              <a:rPr lang="en-US" sz="8800" dirty="0">
                <a:solidFill>
                  <a:srgbClr val="7F7F7F"/>
                </a:solidFill>
                <a:latin typeface="Calibri" pitchFamily="34" charset="0"/>
                <a:cs typeface="Calibri" panose="020F0502020204030204" pitchFamily="34" charset="0"/>
              </a:rPr>
              <a:t>:</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a:solidFill>
                  <a:srgbClr val="7F7F7F"/>
                </a:solidFill>
                <a:latin typeface="Calibri" pitchFamily="34" charset="0"/>
                <a:cs typeface="Calibri" panose="020F0502020204030204" pitchFamily="34" charset="0"/>
              </a:rPr>
              <a:t>Insert, Picture</a:t>
            </a:r>
            <a:r>
              <a:rPr lang="en-US" sz="60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a:solidFill>
                  <a:srgbClr val="7F7F7F"/>
                </a:solidFill>
                <a:latin typeface="Calibri" pitchFamily="34" charset="0"/>
                <a:cs typeface="Calibri" panose="020F0502020204030204" pitchFamily="34" charset="0"/>
              </a:rPr>
              <a:t>150-200 pixels per inch in their final printed size</a:t>
            </a:r>
            <a:r>
              <a:rPr lang="en-US" sz="6000" dirty="0">
                <a:solidFill>
                  <a:srgbClr val="7F7F7F"/>
                </a:solidFill>
                <a:latin typeface="Calibri" pitchFamily="34" charset="0"/>
                <a:cs typeface="Calibri" panose="020F0502020204030204" pitchFamily="34" charset="0"/>
              </a:rPr>
              <a:t>. For instance, a 1600 x 1200 pixel</a:t>
            </a:r>
            <a:r>
              <a:rPr lang="en-US" sz="6000" baseline="0" dirty="0">
                <a:solidFill>
                  <a:srgbClr val="7F7F7F"/>
                </a:solidFill>
                <a:latin typeface="Calibri" pitchFamily="34" charset="0"/>
                <a:cs typeface="Calibri" panose="020F0502020204030204" pitchFamily="34" charset="0"/>
              </a:rPr>
              <a:t> photo will usually look fine up to </a:t>
            </a:r>
            <a:r>
              <a:rPr lang="en-US" sz="6000" dirty="0">
                <a:solidFill>
                  <a:srgbClr val="7F7F7F"/>
                </a:solidFill>
                <a:latin typeface="Calibri" pitchFamily="34" charset="0"/>
                <a:cs typeface="Calibri" panose="020F0502020204030204" pitchFamily="34" charset="0"/>
              </a:rPr>
              <a:t>8“-10” wide on your printed poster.</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282"/>
              </a:spcAft>
            </a:pPr>
            <a:br>
              <a:rPr lang="en-US" sz="4400" dirty="0">
                <a:solidFill>
                  <a:srgbClr val="7F7F7F"/>
                </a:solidFill>
                <a:latin typeface="Calibri" pitchFamily="34" charset="0"/>
                <a:cs typeface="Calibri" panose="020F0502020204030204" pitchFamily="34" charset="0"/>
              </a:rPr>
            </a:br>
            <a:r>
              <a:rPr lang="en-US" sz="4400" dirty="0">
                <a:solidFill>
                  <a:srgbClr val="7F7F7F"/>
                </a:solidFill>
                <a:latin typeface="Calibri" pitchFamily="34" charset="0"/>
                <a:cs typeface="Calibri" panose="020F0502020204030204" pitchFamily="34" charset="0"/>
              </a:rPr>
              <a:t>[This sidebar area does not print.]</a:t>
            </a:r>
          </a:p>
        </p:txBody>
      </p:sp>
      <p:grpSp>
        <p:nvGrpSpPr>
          <p:cNvPr id="2" name="Group 1"/>
          <p:cNvGrpSpPr/>
          <p:nvPr userDrawn="1"/>
        </p:nvGrpSpPr>
        <p:grpSpPr>
          <a:xfrm>
            <a:off x="31108033" y="0"/>
            <a:ext cx="11770607" cy="42794238"/>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a:solidFill>
                    <a:schemeClr val="bg1">
                      <a:lumMod val="50000"/>
                    </a:schemeClr>
                  </a:solidFill>
                  <a:latin typeface="Calibri" pitchFamily="34" charset="0"/>
                  <a:cs typeface="Calibri" panose="020F0502020204030204" pitchFamily="34" charset="0"/>
                </a:rPr>
                <a:t>Change</a:t>
              </a:r>
              <a:r>
                <a:rPr lang="en-US" sz="8800" baseline="0" dirty="0">
                  <a:solidFill>
                    <a:schemeClr val="bg1">
                      <a:lumMod val="50000"/>
                    </a:schemeClr>
                  </a:solidFill>
                  <a:latin typeface="Calibri" pitchFamily="34" charset="0"/>
                  <a:cs typeface="Calibri" panose="020F0502020204030204" pitchFamily="34" charset="0"/>
                </a:rPr>
                <a:t> Color Theme</a:t>
              </a:r>
              <a:r>
                <a:rPr lang="en-US" sz="8800" dirty="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a:solidFill>
                    <a:schemeClr val="bg1">
                      <a:lumMod val="50000"/>
                    </a:schemeClr>
                  </a:solidFill>
                  <a:latin typeface="Calibri" pitchFamily="34" charset="0"/>
                  <a:cs typeface="Calibri" panose="020F0502020204030204" pitchFamily="34" charset="0"/>
                </a:rPr>
                <a:t>Design</a:t>
              </a:r>
              <a:r>
                <a:rPr lang="en-US" sz="6000" baseline="0" dirty="0">
                  <a:solidFill>
                    <a:schemeClr val="bg1">
                      <a:lumMod val="50000"/>
                    </a:schemeClr>
                  </a:solidFill>
                  <a:latin typeface="Calibri" pitchFamily="34" charset="0"/>
                  <a:cs typeface="Calibri" panose="020F0502020204030204" pitchFamily="34" charset="0"/>
                </a:rPr>
                <a:t> tab, then select the </a:t>
              </a:r>
              <a:r>
                <a:rPr lang="en-US" sz="6000" b="1" baseline="0" dirty="0">
                  <a:solidFill>
                    <a:schemeClr val="bg1">
                      <a:lumMod val="50000"/>
                    </a:schemeClr>
                  </a:solidFill>
                  <a:latin typeface="Calibri" pitchFamily="34" charset="0"/>
                  <a:cs typeface="Calibri" panose="020F0502020204030204" pitchFamily="34" charset="0"/>
                </a:rPr>
                <a:t>Colors</a:t>
              </a:r>
              <a:r>
                <a:rPr lang="en-US" sz="60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282"/>
                </a:spcAft>
              </a:pPr>
              <a:r>
                <a:rPr lang="en-US" sz="88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282"/>
                </a:spcAft>
              </a:pPr>
              <a:r>
                <a:rPr lang="en-US" sz="6000" dirty="0">
                  <a:solidFill>
                    <a:schemeClr val="bg1">
                      <a:lumMod val="50000"/>
                    </a:schemeClr>
                  </a:solidFill>
                  <a:latin typeface="Calibri" pitchFamily="34" charset="0"/>
                  <a:cs typeface="Calibri" panose="020F0502020204030204" pitchFamily="34" charset="0"/>
                </a:rPr>
                <a:t>Once your poster file is ready, visit</a:t>
              </a:r>
              <a:r>
                <a:rPr lang="en-US" sz="6000" baseline="0" dirty="0">
                  <a:solidFill>
                    <a:schemeClr val="bg1">
                      <a:lumMod val="50000"/>
                    </a:schemeClr>
                  </a:solidFill>
                  <a:latin typeface="Calibri" pitchFamily="34" charset="0"/>
                  <a:cs typeface="Calibri" panose="020F0502020204030204" pitchFamily="34" charset="0"/>
                </a:rPr>
                <a:t> </a:t>
              </a:r>
              <a:r>
                <a:rPr lang="en-US" sz="6000" b="1" baseline="0" dirty="0">
                  <a:solidFill>
                    <a:schemeClr val="bg1">
                      <a:lumMod val="50000"/>
                    </a:schemeClr>
                  </a:solidFill>
                  <a:latin typeface="Calibri" pitchFamily="34" charset="0"/>
                  <a:cs typeface="Calibri" panose="020F0502020204030204" pitchFamily="34" charset="0"/>
                </a:rPr>
                <a:t>www.genigraphics.com</a:t>
              </a:r>
              <a:r>
                <a:rPr lang="en-US" sz="60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delivery as fast as next business day within the US and Canada. </a:t>
              </a: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0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US and Canada:  1-800-790-4001</a:t>
              </a: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International: +(1) 913-441-1410</a:t>
              </a:r>
              <a:br>
                <a:rPr lang="en-US" sz="6000" baseline="0" dirty="0">
                  <a:solidFill>
                    <a:schemeClr val="bg1">
                      <a:lumMod val="50000"/>
                    </a:schemeClr>
                  </a:solidFill>
                  <a:latin typeface="Calibri" pitchFamily="34" charset="0"/>
                  <a:cs typeface="Calibri" panose="020F0502020204030204" pitchFamily="34" charset="0"/>
                </a:rPr>
              </a:br>
              <a:r>
                <a:rPr lang="en-US" sz="60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4400" dirty="0">
                  <a:solidFill>
                    <a:schemeClr val="bg1">
                      <a:lumMod val="50000"/>
                    </a:schemeClr>
                  </a:solidFill>
                  <a:latin typeface="Calibri" pitchFamily="34" charset="0"/>
                  <a:cs typeface="Calibri" panose="020F0502020204030204" pitchFamily="34" charset="0"/>
                </a:rPr>
              </a:br>
              <a:r>
                <a:rPr lang="en-US" sz="4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8425085"/>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11037" y="4250451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364" y="1713754"/>
            <a:ext cx="27240548" cy="7132373"/>
          </a:xfrm>
          <a:prstGeom prst="rect">
            <a:avLst/>
          </a:prstGeom>
        </p:spPr>
        <p:txBody>
          <a:bodyPr vert="horz" lIns="417456" tIns="208727" rIns="417456" bIns="208727" rtlCol="0" anchor="ctr">
            <a:normAutofit/>
          </a:bodyPr>
          <a:lstStyle/>
          <a:p>
            <a:r>
              <a:rPr lang="en-US" dirty="0"/>
              <a:t>Click to edit Master title style</a:t>
            </a:r>
          </a:p>
        </p:txBody>
      </p:sp>
      <p:sp>
        <p:nvSpPr>
          <p:cNvPr id="3" name="Text Placeholder 2"/>
          <p:cNvSpPr>
            <a:spLocks noGrp="1"/>
          </p:cNvSpPr>
          <p:nvPr>
            <p:ph type="body" idx="1"/>
          </p:nvPr>
        </p:nvSpPr>
        <p:spPr>
          <a:xfrm>
            <a:off x="1513364" y="9985326"/>
            <a:ext cx="27240548" cy="28242219"/>
          </a:xfrm>
          <a:prstGeom prst="rect">
            <a:avLst/>
          </a:prstGeom>
        </p:spPr>
        <p:txBody>
          <a:bodyPr vert="horz" lIns="417456" tIns="208727" rIns="417456" bIns="20872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513364" y="39663922"/>
            <a:ext cx="7062364" cy="2278397"/>
          </a:xfrm>
          <a:prstGeom prst="rect">
            <a:avLst/>
          </a:prstGeom>
        </p:spPr>
        <p:txBody>
          <a:bodyPr vert="horz" lIns="417456" tIns="208727" rIns="417456" bIns="208727" rtlCol="0" anchor="ctr"/>
          <a:lstStyle>
            <a:lvl1pPr algn="l">
              <a:defRPr sz="5500">
                <a:solidFill>
                  <a:schemeClr val="tx1">
                    <a:tint val="75000"/>
                  </a:schemeClr>
                </a:solidFill>
              </a:defRPr>
            </a:lvl1pPr>
          </a:lstStyle>
          <a:p>
            <a:fld id="{985D6BDF-9D0E-4E2B-85B8-D8F4790360C9}" type="datetimeFigureOut">
              <a:rPr lang="en-US" smtClean="0"/>
              <a:t>6/3/2021</a:t>
            </a:fld>
            <a:endParaRPr lang="en-US" dirty="0"/>
          </a:p>
        </p:txBody>
      </p:sp>
      <p:sp>
        <p:nvSpPr>
          <p:cNvPr id="5" name="Footer Placeholder 4"/>
          <p:cNvSpPr>
            <a:spLocks noGrp="1"/>
          </p:cNvSpPr>
          <p:nvPr>
            <p:ph type="ftr" sz="quarter" idx="3"/>
          </p:nvPr>
        </p:nvSpPr>
        <p:spPr>
          <a:xfrm>
            <a:off x="10341319" y="39663922"/>
            <a:ext cx="9584637" cy="2278397"/>
          </a:xfrm>
          <a:prstGeom prst="rect">
            <a:avLst/>
          </a:prstGeom>
        </p:spPr>
        <p:txBody>
          <a:bodyPr vert="horz" lIns="417456" tIns="208727" rIns="417456" bIns="208727" rtlCol="0" anchor="ctr"/>
          <a:lstStyle>
            <a:lvl1pPr algn="ctr">
              <a:defRPr sz="55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691547" y="39663922"/>
            <a:ext cx="7062364" cy="2278397"/>
          </a:xfrm>
          <a:prstGeom prst="rect">
            <a:avLst/>
          </a:prstGeom>
        </p:spPr>
        <p:txBody>
          <a:bodyPr vert="horz" lIns="417456" tIns="208727" rIns="417456" bIns="208727" rtlCol="0" anchor="ctr"/>
          <a:lstStyle>
            <a:lvl1pPr algn="r">
              <a:defRPr sz="55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4174556" rtl="0" eaLnBrk="1" latinLnBrk="0" hangingPunct="1">
        <a:spcBef>
          <a:spcPct val="0"/>
        </a:spcBef>
        <a:buNone/>
        <a:defRPr sz="7600" kern="1200">
          <a:solidFill>
            <a:schemeClr val="tx1"/>
          </a:solidFill>
          <a:latin typeface="+mj-lt"/>
          <a:ea typeface="+mj-ea"/>
          <a:cs typeface="+mj-cs"/>
        </a:defRPr>
      </a:lvl1pPr>
    </p:titleStyle>
    <p:bodyStyle>
      <a:lvl1pPr marL="434850"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1pPr>
      <a:lvl2pPr marL="869699"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2pPr>
      <a:lvl3pPr marL="1304549"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1739398"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4pPr>
      <a:lvl5pPr marL="2174248"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5pPr>
      <a:lvl6pPr marL="11480029"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67307"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54585"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1863"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hyperlink" Target="mailto:h20200054@goa.bits-pilani.ac.in" TargetMode="Externa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hyperlink" Target="mailto:h20200054@goa.bits.pilani.ac.in" TargetMode="External"/><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575086" y="-1688253"/>
            <a:ext cx="21117102" cy="3586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434850" rIns="173940" bIns="43485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8800" b="0" dirty="0">
                <a:solidFill>
                  <a:schemeClr val="bg1"/>
                </a:solidFill>
                <a:latin typeface="Arial" panose="020B0604020202020204" pitchFamily="34" charset="0"/>
                <a:cs typeface="Arial" panose="020B0604020202020204" pitchFamily="34" charset="0"/>
              </a:rPr>
              <a:t>Quantitative Measures to Understand Spiking Neural Networks</a:t>
            </a:r>
            <a:endParaRPr lang="en-US" sz="8400" b="1" dirty="0">
              <a:solidFill>
                <a:schemeClr val="bg1"/>
              </a:solidFill>
              <a:latin typeface="+mj-lt"/>
            </a:endParaRPr>
          </a:p>
        </p:txBody>
      </p:sp>
      <p:sp>
        <p:nvSpPr>
          <p:cNvPr id="25" name="TextBox 24"/>
          <p:cNvSpPr txBox="1"/>
          <p:nvPr/>
        </p:nvSpPr>
        <p:spPr>
          <a:xfrm>
            <a:off x="541349" y="39197468"/>
            <a:ext cx="2385859" cy="918816"/>
          </a:xfrm>
          <a:prstGeom prst="rect">
            <a:avLst/>
          </a:prstGeom>
          <a:noFill/>
        </p:spPr>
        <p:txBody>
          <a:bodyPr wrap="none" lIns="86970" tIns="43485" rIns="86970" bIns="43485" rtlCol="0">
            <a:spAutoFit/>
          </a:bodyPr>
          <a:lstStyle/>
          <a:p>
            <a:r>
              <a:rPr lang="en-US" sz="5400" b="1" dirty="0"/>
              <a:t>Contact</a:t>
            </a:r>
          </a:p>
        </p:txBody>
      </p:sp>
      <p:sp>
        <p:nvSpPr>
          <p:cNvPr id="27" name="TextBox 26"/>
          <p:cNvSpPr txBox="1"/>
          <p:nvPr/>
        </p:nvSpPr>
        <p:spPr>
          <a:xfrm>
            <a:off x="15851214" y="39727129"/>
            <a:ext cx="4113946" cy="918816"/>
          </a:xfrm>
          <a:prstGeom prst="rect">
            <a:avLst/>
          </a:prstGeom>
          <a:noFill/>
        </p:spPr>
        <p:txBody>
          <a:bodyPr wrap="square" lIns="86970" tIns="43485" rIns="86970" bIns="43485" rtlCol="0">
            <a:spAutoFit/>
          </a:bodyPr>
          <a:lstStyle/>
          <a:p>
            <a:r>
              <a:rPr lang="en-US" sz="5400" b="1" dirty="0"/>
              <a:t>References</a:t>
            </a:r>
          </a:p>
        </p:txBody>
      </p:sp>
      <p:sp>
        <p:nvSpPr>
          <p:cNvPr id="10" name="Text Box 189"/>
          <p:cNvSpPr txBox="1">
            <a:spLocks noChangeArrowheads="1"/>
          </p:cNvSpPr>
          <p:nvPr/>
        </p:nvSpPr>
        <p:spPr bwMode="auto">
          <a:xfrm>
            <a:off x="579437" y="5265842"/>
            <a:ext cx="13836625" cy="5429591"/>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000" b="0" i="0" u="none" strike="noStrike" dirty="0">
                <a:effectLst/>
                <a:latin typeface="Times New Roman" panose="02020603050405020304" pitchFamily="18" charset="0"/>
                <a:cs typeface="Times New Roman" panose="02020603050405020304" pitchFamily="18" charset="0"/>
              </a:rPr>
              <a:t>Standard existing models like Integrate-and-fire</a:t>
            </a:r>
            <a:r>
              <a:rPr lang="en-IN" sz="3000" u="none" strike="noStrike" dirty="0">
                <a:solidFill>
                  <a:srgbClr val="333333"/>
                </a:solidFill>
                <a:latin typeface="Times New Roman" panose="02020603050405020304" pitchFamily="18" charset="0"/>
                <a:cs typeface="Times New Roman" panose="02020603050405020304" pitchFamily="18" charset="0"/>
              </a:rPr>
              <a:t> models </a:t>
            </a:r>
            <a:r>
              <a:rPr lang="en-US" sz="3000" b="0" i="0" u="none" strike="noStrike" dirty="0">
                <a:effectLst/>
                <a:latin typeface="Times New Roman" panose="02020603050405020304" pitchFamily="18" charset="0"/>
                <a:cs typeface="Times New Roman" panose="02020603050405020304" pitchFamily="18" charset="0"/>
              </a:rPr>
              <a:t>and HH models are deterministic and generate the spike train that looks regular when driven by a constant stimulus. But a neuron</a:t>
            </a:r>
            <a:r>
              <a:rPr lang="en-US" sz="3000" b="0" i="1" u="none" strike="noStrike" dirty="0">
                <a:effectLst/>
                <a:latin typeface="Times New Roman" panose="02020603050405020304" pitchFamily="18" charset="0"/>
                <a:cs typeface="Times New Roman" panose="02020603050405020304" pitchFamily="18" charset="0"/>
              </a:rPr>
              <a:t> </a:t>
            </a:r>
            <a:r>
              <a:rPr lang="en-US" sz="3000" b="0" i="0" u="none" strike="noStrike" dirty="0">
                <a:effectLst/>
                <a:latin typeface="Times New Roman" panose="02020603050405020304" pitchFamily="18" charset="0"/>
                <a:cs typeface="Times New Roman" panose="02020603050405020304" pitchFamily="18" charset="0"/>
              </a:rPr>
              <a:t>activity in vivo recording shows a high degree of irregularity . A neuron in sensory cortex in vivo give neural recording different for one trail to another and some neurons emits spontaneous spikes even without any external stimulus due to this there </a:t>
            </a:r>
            <a:r>
              <a:rPr lang="en-US" sz="3000" dirty="0">
                <a:latin typeface="Times New Roman" panose="02020603050405020304" pitchFamily="18" charset="0"/>
                <a:cs typeface="Times New Roman" panose="02020603050405020304" pitchFamily="18" charset="0"/>
              </a:rPr>
              <a:t>is</a:t>
            </a:r>
            <a:r>
              <a:rPr lang="en-US" sz="3000" b="0" i="0" u="none" strike="noStrike" dirty="0">
                <a:effectLst/>
                <a:latin typeface="Times New Roman" panose="02020603050405020304" pitchFamily="18" charset="0"/>
                <a:cs typeface="Times New Roman" panose="02020603050405020304" pitchFamily="18" charset="0"/>
              </a:rPr>
              <a:t> voltage fluctuations and gives large degree of variation in inter spike intervals. To mimic LIF models as unpredictability of neural recording, we need to add the noise to them. In order to achieve this , we should have proper quantification for variability of neuronal spike trains. There is no unique and well-defined Mean firing Rate. There are there definitions for it which is described in the poster. We use </a:t>
            </a:r>
            <a:r>
              <a:rPr lang="en-US" sz="3000" dirty="0">
                <a:latin typeface="Times New Roman" panose="02020603050405020304" pitchFamily="18" charset="0"/>
                <a:cs typeface="Times New Roman" panose="02020603050405020304" pitchFamily="18" charset="0"/>
              </a:rPr>
              <a:t>Inter Spike </a:t>
            </a:r>
            <a:r>
              <a:rPr lang="en-US" sz="3000" b="0" i="0" u="none" strike="noStrike" dirty="0">
                <a:effectLst/>
                <a:latin typeface="Times New Roman" panose="02020603050405020304" pitchFamily="18" charset="0"/>
                <a:cs typeface="Times New Roman" panose="02020603050405020304" pitchFamily="18" charset="0"/>
              </a:rPr>
              <a:t>interval (ISI) to study neural variability.</a:t>
            </a:r>
            <a:endParaRPr lang="en-US" sz="3000" dirty="0">
              <a:latin typeface="Times New Roman" panose="02020603050405020304" pitchFamily="18" charset="0"/>
              <a:cs typeface="Times New Roman" panose="02020603050405020304" pitchFamily="18" charset="0"/>
            </a:endParaRPr>
          </a:p>
        </p:txBody>
      </p:sp>
      <p:sp>
        <p:nvSpPr>
          <p:cNvPr id="32" name="Rectangle 31"/>
          <p:cNvSpPr/>
          <p:nvPr/>
        </p:nvSpPr>
        <p:spPr>
          <a:xfrm>
            <a:off x="579437" y="4404691"/>
            <a:ext cx="13835767" cy="84739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latin typeface="+mj-lt"/>
              </a:rPr>
              <a:t>Abstract</a:t>
            </a:r>
          </a:p>
        </p:txBody>
      </p:sp>
      <p:sp>
        <p:nvSpPr>
          <p:cNvPr id="33" name="Rectangle 32"/>
          <p:cNvSpPr/>
          <p:nvPr/>
        </p:nvSpPr>
        <p:spPr>
          <a:xfrm>
            <a:off x="547660" y="11727363"/>
            <a:ext cx="13867544" cy="84739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latin typeface="+mj-lt"/>
              </a:rPr>
              <a:t>Source of Variability</a:t>
            </a:r>
          </a:p>
        </p:txBody>
      </p:sp>
      <mc:AlternateContent xmlns:mc="http://schemas.openxmlformats.org/markup-compatibility/2006">
        <mc:Choice xmlns:a14="http://schemas.microsoft.com/office/drawing/2010/main" Requires="a14">
          <p:sp>
            <p:nvSpPr>
              <p:cNvPr id="13" name="Text Box 192"/>
              <p:cNvSpPr txBox="1">
                <a:spLocks noChangeArrowheads="1"/>
              </p:cNvSpPr>
              <p:nvPr/>
            </p:nvSpPr>
            <p:spPr bwMode="auto">
              <a:xfrm>
                <a:off x="15888863" y="5312734"/>
                <a:ext cx="13798118" cy="24199729"/>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000" dirty="0">
                    <a:latin typeface="Times New Roman" panose="02020603050405020304" pitchFamily="18" charset="0"/>
                    <a:cs typeface="Times New Roman" panose="02020603050405020304" pitchFamily="18" charset="0"/>
                  </a:rPr>
                  <a:t>There is know unique and well-defined definition for mean firing rate. But There there most commonly used definitions for it.</a:t>
                </a:r>
              </a:p>
              <a:p>
                <a:pPr algn="just" eaLnBrk="1" hangingPunct="1"/>
                <a:endParaRPr lang="en-US" sz="3400" dirty="0">
                  <a:latin typeface="+mj-lt"/>
                </a:endParaRPr>
              </a:p>
              <a:p>
                <a:pPr marL="514350" indent="-514350" algn="just" eaLnBrk="1" hangingPunct="1">
                  <a:buFont typeface="+mj-lt"/>
                  <a:buAutoNum type="arabicPeriod"/>
                </a:pPr>
                <a:r>
                  <a:rPr lang="en-US" sz="3400" b="1" i="0" dirty="0">
                    <a:solidFill>
                      <a:srgbClr val="333333"/>
                    </a:solidFill>
                    <a:effectLst/>
                    <a:latin typeface="+mj-lt"/>
                    <a:cs typeface="Times New Roman" panose="02020603050405020304" pitchFamily="18" charset="0"/>
                  </a:rPr>
                  <a:t>Rate as a Spike Count </a:t>
                </a:r>
                <a:r>
                  <a:rPr lang="en-US" sz="3000" b="1" i="0" dirty="0">
                    <a:solidFill>
                      <a:srgbClr val="333333"/>
                    </a:solidFill>
                    <a:effectLst/>
                    <a:latin typeface="Times New Roman" panose="02020603050405020304" pitchFamily="18" charset="0"/>
                    <a:cs typeface="Times New Roman" panose="02020603050405020304" pitchFamily="18" charset="0"/>
                  </a:rPr>
                  <a:t>:</a:t>
                </a:r>
              </a:p>
              <a:p>
                <a:pPr lvl="1" algn="just" eaLnBrk="1" hangingPunct="1"/>
                <a:r>
                  <a:rPr lang="en-US" sz="3000" i="0" dirty="0">
                    <a:solidFill>
                      <a:srgbClr val="333333"/>
                    </a:solidFill>
                    <a:effectLst/>
                    <a:latin typeface="Times New Roman" panose="02020603050405020304" pitchFamily="18" charset="0"/>
                    <a:cs typeface="Times New Roman" panose="02020603050405020304" pitchFamily="18" charset="0"/>
                  </a:rPr>
                  <a:t> It is the commonly </a:t>
                </a:r>
                <a:r>
                  <a:rPr lang="en-US" sz="3000" dirty="0">
                    <a:solidFill>
                      <a:srgbClr val="333333"/>
                    </a:solidFill>
                    <a:latin typeface="Times New Roman" panose="02020603050405020304" pitchFamily="18" charset="0"/>
                    <a:cs typeface="Times New Roman" panose="02020603050405020304" pitchFamily="18" charset="0"/>
                  </a:rPr>
                  <a:t>used definition. Here we define spike rate as number of   spike occurred in the duration of time T.</a:t>
                </a:r>
              </a:p>
              <a:p>
                <a:pPr lvl="1" algn="just" eaLnBrk="1" hangingPunct="1"/>
                <a:r>
                  <a:rPr lang="en-US" sz="3000" dirty="0">
                    <a:solidFill>
                      <a:srgbClr val="333333"/>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3000" i="1" smtClean="0">
                            <a:solidFill>
                              <a:srgbClr val="333333"/>
                            </a:solidFill>
                            <a:latin typeface="Cambria Math" panose="02040503050406030204" pitchFamily="18" charset="0"/>
                            <a:cs typeface="Times New Roman" panose="02020603050405020304" pitchFamily="18" charset="0"/>
                          </a:rPr>
                        </m:ctrlPr>
                      </m:sSubPr>
                      <m:e>
                        <m:r>
                          <a:rPr lang="en-US" sz="3000" b="0" i="1" smtClean="0">
                            <a:solidFill>
                              <a:srgbClr val="333333"/>
                            </a:solidFill>
                            <a:latin typeface="Cambria Math" panose="02040503050406030204" pitchFamily="18" charset="0"/>
                            <a:cs typeface="Times New Roman" panose="02020603050405020304" pitchFamily="18" charset="0"/>
                          </a:rPr>
                          <m:t>𝑣</m:t>
                        </m:r>
                      </m:e>
                      <m:sub>
                        <m:r>
                          <a:rPr lang="en-US" sz="3000" b="0" i="1" smtClean="0">
                            <a:solidFill>
                              <a:srgbClr val="333333"/>
                            </a:solidFill>
                            <a:latin typeface="Cambria Math" panose="02040503050406030204" pitchFamily="18" charset="0"/>
                            <a:cs typeface="Times New Roman" panose="02020603050405020304" pitchFamily="18" charset="0"/>
                          </a:rPr>
                          <m:t>𝑘</m:t>
                        </m:r>
                      </m:sub>
                    </m:sSub>
                  </m:oMath>
                </a14:m>
                <a:r>
                  <a:rPr lang="en-US" sz="3000" dirty="0">
                    <a:solidFill>
                      <a:srgbClr val="333333"/>
                    </a:solidFill>
                    <a:latin typeface="Times New Roman" panose="02020603050405020304" pitchFamily="18" charset="0"/>
                    <a:cs typeface="Times New Roman" panose="02020603050405020304" pitchFamily="18" charset="0"/>
                  </a:rPr>
                  <a:t>= </a:t>
                </a:r>
                <a14:m>
                  <m:oMath xmlns:m="http://schemas.openxmlformats.org/officeDocument/2006/math">
                    <m:f>
                      <m:fPr>
                        <m:ctrlPr>
                          <a:rPr lang="en-US" sz="3000" i="1" smtClean="0">
                            <a:solidFill>
                              <a:srgbClr val="333333"/>
                            </a:solidFill>
                            <a:latin typeface="Cambria Math" panose="02040503050406030204" pitchFamily="18" charset="0"/>
                            <a:cs typeface="Times New Roman" panose="02020603050405020304" pitchFamily="18" charset="0"/>
                          </a:rPr>
                        </m:ctrlPr>
                      </m:fPr>
                      <m:num>
                        <m:sSup>
                          <m:sSupPr>
                            <m:ctrlPr>
                              <a:rPr lang="en-US" sz="3000" b="0" i="1" smtClean="0">
                                <a:solidFill>
                                  <a:srgbClr val="333333"/>
                                </a:solidFill>
                                <a:latin typeface="Cambria Math" panose="02040503050406030204" pitchFamily="18" charset="0"/>
                                <a:cs typeface="Times New Roman" panose="02020603050405020304" pitchFamily="18" charset="0"/>
                              </a:rPr>
                            </m:ctrlPr>
                          </m:sSupPr>
                          <m:e>
                            <m:r>
                              <a:rPr lang="en-US" sz="3000" b="0" i="1" smtClean="0">
                                <a:solidFill>
                                  <a:srgbClr val="333333"/>
                                </a:solidFill>
                                <a:latin typeface="Cambria Math" panose="02040503050406030204" pitchFamily="18" charset="0"/>
                                <a:cs typeface="Times New Roman" panose="02020603050405020304" pitchFamily="18" charset="0"/>
                              </a:rPr>
                              <m:t>𝑛</m:t>
                            </m:r>
                          </m:e>
                          <m:sup>
                            <m:r>
                              <a:rPr lang="en-US" sz="3000" b="0" i="1" smtClean="0">
                                <a:solidFill>
                                  <a:srgbClr val="333333"/>
                                </a:solidFill>
                                <a:latin typeface="Cambria Math" panose="02040503050406030204" pitchFamily="18" charset="0"/>
                                <a:cs typeface="Times New Roman" panose="02020603050405020304" pitchFamily="18" charset="0"/>
                              </a:rPr>
                              <m:t>𝑠𝑝</m:t>
                            </m:r>
                          </m:sup>
                        </m:sSup>
                      </m:num>
                      <m:den>
                        <m:r>
                          <a:rPr lang="en-US" sz="3000" b="0" i="1" smtClean="0">
                            <a:solidFill>
                              <a:srgbClr val="333333"/>
                            </a:solidFill>
                            <a:latin typeface="Cambria Math" panose="02040503050406030204" pitchFamily="18" charset="0"/>
                            <a:cs typeface="Times New Roman" panose="02020603050405020304" pitchFamily="18" charset="0"/>
                          </a:rPr>
                          <m:t>𝑇</m:t>
                        </m:r>
                      </m:den>
                    </m:f>
                  </m:oMath>
                </a14:m>
                <a:endParaRPr lang="en-US" sz="3000" i="0" dirty="0">
                  <a:solidFill>
                    <a:srgbClr val="333333"/>
                  </a:solidFill>
                  <a:effectLst/>
                  <a:latin typeface="Times New Roman" panose="02020603050405020304" pitchFamily="18" charset="0"/>
                  <a:cs typeface="Times New Roman" panose="02020603050405020304" pitchFamily="18" charset="0"/>
                </a:endParaRPr>
              </a:p>
              <a:p>
                <a:pPr lvl="1" algn="just" eaLnBrk="1" hangingPunct="1"/>
                <a:r>
                  <a:rPr lang="en-US" sz="3000" dirty="0">
                    <a:solidFill>
                      <a:srgbClr val="333333"/>
                    </a:solidFill>
                    <a:latin typeface="Times New Roman" panose="02020603050405020304" pitchFamily="18" charset="0"/>
                    <a:cs typeface="Times New Roman" panose="02020603050405020304" pitchFamily="18" charset="0"/>
                  </a:rPr>
                  <a:t> </a:t>
                </a:r>
              </a:p>
              <a:p>
                <a:pPr lvl="1" algn="just" eaLnBrk="1" hangingPunct="1"/>
                <a:r>
                  <a:rPr lang="en-US" sz="3000" dirty="0">
                    <a:solidFill>
                      <a:srgbClr val="333333"/>
                    </a:solidFill>
                    <a:latin typeface="Times New Roman" panose="02020603050405020304" pitchFamily="18" charset="0"/>
                    <a:cs typeface="Times New Roman" panose="02020603050405020304" pitchFamily="18" charset="0"/>
                  </a:rPr>
                  <a:t> </a:t>
                </a:r>
                <a:r>
                  <a:rPr lang="en-US" sz="3000" i="0" dirty="0">
                    <a:solidFill>
                      <a:srgbClr val="333333"/>
                    </a:solidFill>
                    <a:effectLst/>
                    <a:latin typeface="Times New Roman" panose="02020603050405020304" pitchFamily="18" charset="0"/>
                    <a:cs typeface="Times New Roman" panose="02020603050405020304" pitchFamily="18" charset="0"/>
                  </a:rPr>
                  <a:t>Probability of finding spike in small interval ∆T </a:t>
                </a:r>
                <a:r>
                  <a:rPr lang="en-US" sz="3000" dirty="0">
                    <a:solidFill>
                      <a:srgbClr val="333333"/>
                    </a:solidFill>
                    <a:latin typeface="Times New Roman" panose="02020603050405020304" pitchFamily="18" charset="0"/>
                    <a:cs typeface="Times New Roman" panose="02020603050405020304" pitchFamily="18" charset="0"/>
                  </a:rPr>
                  <a:t>for homogenous Poisson process</a:t>
                </a:r>
                <a:r>
                  <a:rPr lang="en-US" sz="3000" i="0" dirty="0">
                    <a:solidFill>
                      <a:srgbClr val="333333"/>
                    </a:solidFill>
                    <a:effectLst/>
                    <a:latin typeface="Times New Roman" panose="02020603050405020304" pitchFamily="18" charset="0"/>
                    <a:cs typeface="Times New Roman" panose="02020603050405020304" pitchFamily="18" charset="0"/>
                  </a:rPr>
                  <a:t> is given :</a:t>
                </a:r>
              </a:p>
              <a:p>
                <a:pPr lvl="1" algn="just" eaLnBrk="1" hangingPunct="1"/>
                <a:r>
                  <a:rPr lang="en-US" sz="3000" dirty="0">
                    <a:solidFill>
                      <a:srgbClr val="333333"/>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3000" i="1" smtClean="0">
                            <a:solidFill>
                              <a:srgbClr val="333333"/>
                            </a:solidFill>
                            <a:latin typeface="Cambria Math" panose="02040503050406030204" pitchFamily="18" charset="0"/>
                            <a:cs typeface="Times New Roman" panose="02020603050405020304" pitchFamily="18" charset="0"/>
                          </a:rPr>
                        </m:ctrlPr>
                      </m:sSubPr>
                      <m:e>
                        <m:r>
                          <a:rPr lang="en-US" sz="3000" b="0" i="1" smtClean="0">
                            <a:solidFill>
                              <a:srgbClr val="333333"/>
                            </a:solidFill>
                            <a:latin typeface="Cambria Math" panose="02040503050406030204" pitchFamily="18" charset="0"/>
                            <a:cs typeface="Times New Roman" panose="02020603050405020304" pitchFamily="18" charset="0"/>
                          </a:rPr>
                          <m:t>𝑃</m:t>
                        </m:r>
                      </m:e>
                      <m:sub>
                        <m:r>
                          <a:rPr lang="en-US" sz="3000" b="0" i="1" smtClean="0">
                            <a:solidFill>
                              <a:srgbClr val="333333"/>
                            </a:solidFill>
                            <a:latin typeface="Cambria Math" panose="02040503050406030204" pitchFamily="18" charset="0"/>
                            <a:cs typeface="Times New Roman" panose="02020603050405020304" pitchFamily="18" charset="0"/>
                          </a:rPr>
                          <m:t>𝐹</m:t>
                        </m:r>
                      </m:sub>
                    </m:sSub>
                    <m:d>
                      <m:dPr>
                        <m:ctrlPr>
                          <a:rPr lang="en-US" sz="3000" b="0" i="1" smtClean="0">
                            <a:solidFill>
                              <a:srgbClr val="333333"/>
                            </a:solidFill>
                            <a:latin typeface="Cambria Math" panose="02040503050406030204" pitchFamily="18" charset="0"/>
                            <a:cs typeface="Times New Roman" panose="02020603050405020304" pitchFamily="18" charset="0"/>
                          </a:rPr>
                        </m:ctrlPr>
                      </m:dPr>
                      <m:e>
                        <m:r>
                          <a:rPr lang="en-US" sz="3000" b="0" i="1" smtClean="0">
                            <a:solidFill>
                              <a:srgbClr val="333333"/>
                            </a:solidFill>
                            <a:latin typeface="Cambria Math" panose="02040503050406030204" pitchFamily="18" charset="0"/>
                            <a:cs typeface="Times New Roman" panose="02020603050405020304" pitchFamily="18" charset="0"/>
                          </a:rPr>
                          <m:t>𝑡</m:t>
                        </m:r>
                        <m:r>
                          <a:rPr lang="en-US" sz="3000" b="0" i="1" smtClean="0">
                            <a:solidFill>
                              <a:srgbClr val="333333"/>
                            </a:solidFill>
                            <a:latin typeface="Cambria Math" panose="02040503050406030204" pitchFamily="18" charset="0"/>
                            <a:cs typeface="Times New Roman" panose="02020603050405020304" pitchFamily="18" charset="0"/>
                          </a:rPr>
                          <m:t>;</m:t>
                        </m:r>
                        <m:r>
                          <a:rPr lang="en-US" sz="3000" b="0" i="1" smtClean="0">
                            <a:solidFill>
                              <a:srgbClr val="333333"/>
                            </a:solidFill>
                            <a:latin typeface="Cambria Math" panose="02040503050406030204" pitchFamily="18" charset="0"/>
                            <a:cs typeface="Times New Roman" panose="02020603050405020304" pitchFamily="18" charset="0"/>
                          </a:rPr>
                          <m:t>𝑡</m:t>
                        </m:r>
                        <m:r>
                          <a:rPr lang="en-US" sz="3000" b="0" i="1" smtClean="0">
                            <a:solidFill>
                              <a:srgbClr val="333333"/>
                            </a:solidFill>
                            <a:latin typeface="Cambria Math" panose="02040503050406030204" pitchFamily="18" charset="0"/>
                            <a:cs typeface="Times New Roman" panose="02020603050405020304" pitchFamily="18" charset="0"/>
                          </a:rPr>
                          <m:t>+∆</m:t>
                        </m:r>
                        <m:r>
                          <a:rPr lang="en-US" sz="3000" b="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𝑡</m:t>
                        </m:r>
                      </m:e>
                    </m:d>
                    <m:r>
                      <a:rPr lang="en-US" sz="3000" b="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m:t>
                    </m:r>
                    <m:r>
                      <a:rPr lang="en-US" sz="3000" b="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𝑣</m:t>
                    </m:r>
                    <m:r>
                      <a:rPr lang="en-US" sz="3000" b="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m:t>
                    </m:r>
                    <m:r>
                      <a:rPr lang="en-US" sz="3000" b="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𝑇</m:t>
                    </m:r>
                    <m:r>
                      <a:rPr lang="en-US" sz="3000" b="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m:t>
                    </m:r>
                  </m:oMath>
                </a14:m>
                <a:endParaRPr lang="en-US" sz="3000" b="0" dirty="0">
                  <a:solidFill>
                    <a:srgbClr val="333333"/>
                  </a:solidFill>
                  <a:latin typeface="Times New Roman" panose="02020603050405020304" pitchFamily="18" charset="0"/>
                  <a:ea typeface="Cambria Math" panose="02040503050406030204" pitchFamily="18" charset="0"/>
                  <a:cs typeface="Times New Roman" panose="02020603050405020304" pitchFamily="18" charset="0"/>
                </a:endParaRPr>
              </a:p>
              <a:p>
                <a:pPr lvl="1" algn="just" eaLnBrk="1" hangingPunct="1"/>
                <a:r>
                  <a:rPr lang="en-US" sz="3000" dirty="0">
                    <a:solidFill>
                      <a:srgbClr val="333333"/>
                    </a:solidFill>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3000" b="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𝑣</m:t>
                    </m:r>
                    <m:r>
                      <a:rPr lang="en-US" sz="3000" b="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 </m:t>
                    </m:r>
                    <m:func>
                      <m:funcPr>
                        <m:ctrlPr>
                          <a:rPr lang="en-US" sz="3000" b="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ctrlPr>
                      </m:funcPr>
                      <m:fName>
                        <m:limLow>
                          <m:limLowPr>
                            <m:ctrlPr>
                              <a:rPr lang="en-US" sz="3000" b="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US" sz="3000" b="0" i="0"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lim</m:t>
                            </m:r>
                          </m:e>
                          <m:lim>
                            <m:r>
                              <a:rPr lang="en-US" sz="3000" b="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m:t>
                            </m:r>
                            <m:r>
                              <a:rPr lang="en-US" sz="3000" b="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𝑡</m:t>
                            </m:r>
                            <m:r>
                              <a:rPr lang="en-US" sz="3000" b="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→0</m:t>
                            </m:r>
                          </m:lim>
                        </m:limLow>
                      </m:fName>
                      <m:e>
                        <m:f>
                          <m:fPr>
                            <m:ctrlPr>
                              <a:rPr lang="en-US" sz="3000" b="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sz="3000" i="1">
                                    <a:solidFill>
                                      <a:srgbClr val="333333"/>
                                    </a:solidFill>
                                    <a:latin typeface="Cambria Math" panose="02040503050406030204" pitchFamily="18" charset="0"/>
                                    <a:cs typeface="Times New Roman" panose="02020603050405020304" pitchFamily="18" charset="0"/>
                                  </a:rPr>
                                </m:ctrlPr>
                              </m:sSubPr>
                              <m:e>
                                <m:r>
                                  <a:rPr lang="en-US" sz="3000" i="1">
                                    <a:solidFill>
                                      <a:srgbClr val="333333"/>
                                    </a:solidFill>
                                    <a:latin typeface="Cambria Math" panose="02040503050406030204" pitchFamily="18" charset="0"/>
                                    <a:cs typeface="Times New Roman" panose="02020603050405020304" pitchFamily="18" charset="0"/>
                                  </a:rPr>
                                  <m:t>𝑃</m:t>
                                </m:r>
                              </m:e>
                              <m:sub>
                                <m:r>
                                  <a:rPr lang="en-US" sz="3000" i="1">
                                    <a:solidFill>
                                      <a:srgbClr val="333333"/>
                                    </a:solidFill>
                                    <a:latin typeface="Cambria Math" panose="02040503050406030204" pitchFamily="18" charset="0"/>
                                    <a:cs typeface="Times New Roman" panose="02020603050405020304" pitchFamily="18" charset="0"/>
                                  </a:rPr>
                                  <m:t>𝐹</m:t>
                                </m:r>
                              </m:sub>
                            </m:sSub>
                            <m:d>
                              <m:dPr>
                                <m:ctrlPr>
                                  <a:rPr lang="en-US" sz="3000" i="1">
                                    <a:solidFill>
                                      <a:srgbClr val="333333"/>
                                    </a:solidFill>
                                    <a:latin typeface="Cambria Math" panose="02040503050406030204" pitchFamily="18" charset="0"/>
                                    <a:cs typeface="Times New Roman" panose="02020603050405020304" pitchFamily="18" charset="0"/>
                                  </a:rPr>
                                </m:ctrlPr>
                              </m:dPr>
                              <m:e>
                                <m:r>
                                  <a:rPr lang="en-US" sz="3000" i="1">
                                    <a:solidFill>
                                      <a:srgbClr val="333333"/>
                                    </a:solidFill>
                                    <a:latin typeface="Cambria Math" panose="02040503050406030204" pitchFamily="18" charset="0"/>
                                    <a:cs typeface="Times New Roman" panose="02020603050405020304" pitchFamily="18" charset="0"/>
                                  </a:rPr>
                                  <m:t>𝑡</m:t>
                                </m:r>
                                <m:r>
                                  <a:rPr lang="en-US" sz="3000" i="1">
                                    <a:solidFill>
                                      <a:srgbClr val="333333"/>
                                    </a:solidFill>
                                    <a:latin typeface="Cambria Math" panose="02040503050406030204" pitchFamily="18" charset="0"/>
                                    <a:cs typeface="Times New Roman" panose="02020603050405020304" pitchFamily="18" charset="0"/>
                                  </a:rPr>
                                  <m:t>;</m:t>
                                </m:r>
                                <m:r>
                                  <a:rPr lang="en-US" sz="3000" i="1">
                                    <a:solidFill>
                                      <a:srgbClr val="333333"/>
                                    </a:solidFill>
                                    <a:latin typeface="Cambria Math" panose="02040503050406030204" pitchFamily="18" charset="0"/>
                                    <a:cs typeface="Times New Roman" panose="02020603050405020304" pitchFamily="18" charset="0"/>
                                  </a:rPr>
                                  <m:t>𝑡</m:t>
                                </m:r>
                                <m:r>
                                  <a:rPr lang="en-US" sz="3000" i="1">
                                    <a:solidFill>
                                      <a:srgbClr val="333333"/>
                                    </a:solidFill>
                                    <a:latin typeface="Cambria Math" panose="02040503050406030204" pitchFamily="18" charset="0"/>
                                    <a:cs typeface="Times New Roman" panose="02020603050405020304" pitchFamily="18" charset="0"/>
                                  </a:rPr>
                                  <m:t>+∆</m:t>
                                </m:r>
                                <m:r>
                                  <a:rPr lang="en-US" sz="3000" b="0" i="1" smtClean="0">
                                    <a:solidFill>
                                      <a:srgbClr val="333333"/>
                                    </a:solidFill>
                                    <a:latin typeface="Cambria Math" panose="02040503050406030204" pitchFamily="18" charset="0"/>
                                    <a:cs typeface="Times New Roman" panose="02020603050405020304" pitchFamily="18" charset="0"/>
                                  </a:rPr>
                                  <m:t>𝑡</m:t>
                                </m:r>
                              </m:e>
                            </m:d>
                          </m:num>
                          <m:den>
                            <m:r>
                              <a:rPr lang="en-US" sz="3000" i="1">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m:t>
                            </m:r>
                            <m:r>
                              <a:rPr lang="en-US" sz="3000" b="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𝑡</m:t>
                            </m:r>
                          </m:den>
                        </m:f>
                      </m:e>
                    </m:func>
                  </m:oMath>
                </a14:m>
                <a:endParaRPr lang="en-US" sz="3000" b="0" dirty="0">
                  <a:solidFill>
                    <a:srgbClr val="333333"/>
                  </a:solidFill>
                  <a:latin typeface="Times New Roman" panose="02020603050405020304" pitchFamily="18" charset="0"/>
                  <a:ea typeface="Cambria Math" panose="02040503050406030204" pitchFamily="18" charset="0"/>
                  <a:cs typeface="Times New Roman" panose="02020603050405020304" pitchFamily="18" charset="0"/>
                </a:endParaRPr>
              </a:p>
              <a:p>
                <a:pPr lvl="1" algn="just" eaLnBrk="1" hangingPunct="1"/>
                <a:r>
                  <a:rPr lang="en-US" sz="3000" dirty="0">
                    <a:solidFill>
                      <a:srgbClr val="333333"/>
                    </a:solidFill>
                    <a:latin typeface="Times New Roman" panose="02020603050405020304" pitchFamily="18" charset="0"/>
                    <a:cs typeface="Times New Roman" panose="02020603050405020304" pitchFamily="18" charset="0"/>
                  </a:rPr>
                  <a:t> Expected Number of spikes that occur in in time T for homogenous Poisson process is therefore</a:t>
                </a:r>
              </a:p>
              <a:p>
                <a:pPr lvl="1" algn="just" eaLnBrk="1" hangingPunct="1"/>
                <a:r>
                  <a:rPr lang="en-US" sz="3000" i="0" dirty="0">
                    <a:solidFill>
                      <a:srgbClr val="333333"/>
                    </a:solidFill>
                    <a:effectLst/>
                    <a:latin typeface="Times New Roman" panose="02020603050405020304" pitchFamily="18" charset="0"/>
                    <a:cs typeface="Times New Roman" panose="02020603050405020304" pitchFamily="18" charset="0"/>
                  </a:rPr>
                  <a:t>                                      </a:t>
                </a:r>
                <a14:m>
                  <m:oMath xmlns:m="http://schemas.openxmlformats.org/officeDocument/2006/math">
                    <m:r>
                      <a:rPr lang="en-US" sz="3000" i="1" smtClean="0">
                        <a:solidFill>
                          <a:srgbClr val="333333"/>
                        </a:solidFill>
                        <a:effectLst/>
                        <a:latin typeface="Cambria Math" panose="02040503050406030204" pitchFamily="18" charset="0"/>
                        <a:ea typeface="Cambria Math" panose="02040503050406030204" pitchFamily="18" charset="0"/>
                        <a:cs typeface="Times New Roman" panose="02020603050405020304" pitchFamily="18" charset="0"/>
                      </a:rPr>
                      <m:t>&lt;</m:t>
                    </m:r>
                    <m:sSup>
                      <m:sSupPr>
                        <m:ctrlPr>
                          <a:rPr lang="en-US" sz="3000" i="1" smtClean="0">
                            <a:solidFill>
                              <a:srgbClr val="333333"/>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3000" b="0" i="1" smtClean="0">
                            <a:solidFill>
                              <a:srgbClr val="333333"/>
                            </a:solidFill>
                            <a:effectLst/>
                            <a:latin typeface="Cambria Math" panose="02040503050406030204" pitchFamily="18" charset="0"/>
                            <a:ea typeface="Cambria Math" panose="02040503050406030204" pitchFamily="18" charset="0"/>
                            <a:cs typeface="Times New Roman" panose="02020603050405020304" pitchFamily="18" charset="0"/>
                          </a:rPr>
                          <m:t>𝑛</m:t>
                        </m:r>
                      </m:e>
                      <m:sup>
                        <m:r>
                          <a:rPr lang="en-US" sz="3000" b="0" i="1" smtClean="0">
                            <a:solidFill>
                              <a:srgbClr val="333333"/>
                            </a:solidFill>
                            <a:effectLst/>
                            <a:latin typeface="Cambria Math" panose="02040503050406030204" pitchFamily="18" charset="0"/>
                            <a:ea typeface="Cambria Math" panose="02040503050406030204" pitchFamily="18" charset="0"/>
                            <a:cs typeface="Times New Roman" panose="02020603050405020304" pitchFamily="18" charset="0"/>
                          </a:rPr>
                          <m:t>𝑠𝑝</m:t>
                        </m:r>
                      </m:sup>
                    </m:sSup>
                    <m:r>
                      <a:rPr lang="en-US" sz="3000" i="1" smtClean="0">
                        <a:solidFill>
                          <a:srgbClr val="333333"/>
                        </a:solidFill>
                        <a:effectLst/>
                        <a:latin typeface="Cambria Math" panose="02040503050406030204" pitchFamily="18" charset="0"/>
                        <a:ea typeface="Cambria Math" panose="02040503050406030204" pitchFamily="18" charset="0"/>
                        <a:cs typeface="Times New Roman" panose="02020603050405020304" pitchFamily="18" charset="0"/>
                      </a:rPr>
                      <m:t>&gt;</m:t>
                    </m:r>
                    <m:r>
                      <a:rPr lang="en-US" sz="3000" b="0" i="1" smtClean="0">
                        <a:solidFill>
                          <a:srgbClr val="333333"/>
                        </a:solidFill>
                        <a:effectLst/>
                        <a:latin typeface="Cambria Math" panose="02040503050406030204" pitchFamily="18" charset="0"/>
                        <a:ea typeface="Cambria Math" panose="02040503050406030204" pitchFamily="18" charset="0"/>
                        <a:cs typeface="Times New Roman" panose="02020603050405020304" pitchFamily="18" charset="0"/>
                      </a:rPr>
                      <m:t> =</m:t>
                    </m:r>
                    <m:r>
                      <a:rPr lang="en-US" sz="3000" b="0" i="1" smtClean="0">
                        <a:solidFill>
                          <a:srgbClr val="333333"/>
                        </a:solidFill>
                        <a:effectLst/>
                        <a:latin typeface="Cambria Math" panose="02040503050406030204" pitchFamily="18" charset="0"/>
                        <a:ea typeface="Cambria Math" panose="02040503050406030204" pitchFamily="18" charset="0"/>
                        <a:cs typeface="Times New Roman" panose="02020603050405020304" pitchFamily="18" charset="0"/>
                      </a:rPr>
                      <m:t>𝑣</m:t>
                    </m:r>
                    <m:r>
                      <a:rPr lang="en-US" sz="3000" b="0" i="1" smtClean="0">
                        <a:solidFill>
                          <a:srgbClr val="333333"/>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sz="3000" b="0" i="1" smtClean="0">
                        <a:solidFill>
                          <a:srgbClr val="333333"/>
                        </a:solidFill>
                        <a:effectLst/>
                        <a:latin typeface="Cambria Math" panose="02040503050406030204" pitchFamily="18" charset="0"/>
                        <a:ea typeface="Cambria Math" panose="02040503050406030204" pitchFamily="18" charset="0"/>
                        <a:cs typeface="Times New Roman" panose="02020603050405020304" pitchFamily="18" charset="0"/>
                      </a:rPr>
                      <m:t>𝑇</m:t>
                    </m:r>
                  </m:oMath>
                </a14:m>
                <a:endParaRPr lang="en-US" sz="3000" b="0" i="0" dirty="0">
                  <a:solidFill>
                    <a:srgbClr val="333333"/>
                  </a:solidFill>
                  <a:effectLst/>
                  <a:latin typeface="Times New Roman" panose="02020603050405020304" pitchFamily="18" charset="0"/>
                  <a:ea typeface="Cambria Math" panose="02040503050406030204" pitchFamily="18" charset="0"/>
                  <a:cs typeface="Times New Roman" panose="02020603050405020304" pitchFamily="18" charset="0"/>
                </a:endParaRPr>
              </a:p>
              <a:p>
                <a:pPr lvl="1" algn="just" eaLnBrk="1" hangingPunct="1"/>
                <a:r>
                  <a:rPr lang="en-US" sz="3000" dirty="0">
                    <a:solidFill>
                      <a:srgbClr val="333333"/>
                    </a:solidFill>
                    <a:latin typeface="Times New Roman" panose="02020603050405020304" pitchFamily="18" charset="0"/>
                    <a:ea typeface="Cambria Math" panose="02040503050406030204" pitchFamily="18" charset="0"/>
                    <a:cs typeface="Times New Roman" panose="02020603050405020304" pitchFamily="18" charset="0"/>
                  </a:rPr>
                  <a:t>Drawback : Very Slow</a:t>
                </a:r>
              </a:p>
              <a:p>
                <a:pPr lvl="1" algn="just" eaLnBrk="1" hangingPunct="1"/>
                <a:endParaRPr lang="en-US" sz="3400" dirty="0">
                  <a:solidFill>
                    <a:srgbClr val="333333"/>
                  </a:solidFill>
                  <a:latin typeface="+mj-lt"/>
                  <a:ea typeface="Cambria Math" panose="02040503050406030204" pitchFamily="18" charset="0"/>
                  <a:cs typeface="Times New Roman" panose="02020603050405020304" pitchFamily="18" charset="0"/>
                </a:endParaRPr>
              </a:p>
              <a:p>
                <a:pPr algn="just" eaLnBrk="1" hangingPunct="1"/>
                <a:r>
                  <a:rPr lang="en-US" sz="3400" b="1" i="0" dirty="0">
                    <a:solidFill>
                      <a:srgbClr val="333333"/>
                    </a:solidFill>
                    <a:effectLst/>
                    <a:latin typeface="+mj-lt"/>
                    <a:ea typeface="Cambria Math" panose="02040503050406030204" pitchFamily="18" charset="0"/>
                    <a:cs typeface="Times New Roman" panose="02020603050405020304" pitchFamily="18" charset="0"/>
                  </a:rPr>
                  <a:t>2</a:t>
                </a:r>
                <a:r>
                  <a:rPr lang="en-US" sz="3400" b="1" dirty="0">
                    <a:solidFill>
                      <a:srgbClr val="333333"/>
                    </a:solidFill>
                    <a:latin typeface="+mj-lt"/>
                    <a:ea typeface="Cambria Math" panose="02040503050406030204" pitchFamily="18" charset="0"/>
                    <a:cs typeface="Times New Roman" panose="02020603050405020304" pitchFamily="18" charset="0"/>
                  </a:rPr>
                  <a:t>.</a:t>
                </a:r>
                <a:r>
                  <a:rPr lang="en-US" sz="3400" b="1" i="0" dirty="0">
                    <a:solidFill>
                      <a:srgbClr val="333333"/>
                    </a:solidFill>
                    <a:effectLst/>
                    <a:latin typeface="+mj-lt"/>
                    <a:cs typeface="Times New Roman" panose="02020603050405020304" pitchFamily="18" charset="0"/>
                  </a:rPr>
                  <a:t> Rate as a Spike Density and the PSTH:</a:t>
                </a:r>
              </a:p>
              <a:p>
                <a:pPr lvl="1" algn="just" eaLnBrk="1" hangingPunct="1"/>
                <a:r>
                  <a:rPr lang="en-US" sz="3000" b="1" dirty="0">
                    <a:solidFill>
                      <a:srgbClr val="333333"/>
                    </a:solidFill>
                    <a:latin typeface="Times New Roman" panose="02020603050405020304" pitchFamily="18" charset="0"/>
                    <a:cs typeface="Times New Roman" panose="02020603050405020304" pitchFamily="18" charset="0"/>
                  </a:rPr>
                  <a:t>   </a:t>
                </a:r>
                <a:r>
                  <a:rPr lang="en-US" sz="3000" dirty="0">
                    <a:solidFill>
                      <a:srgbClr val="333333"/>
                    </a:solidFill>
                    <a:latin typeface="Times New Roman" panose="02020603050405020304" pitchFamily="18" charset="0"/>
                    <a:cs typeface="Times New Roman" panose="02020603050405020304" pitchFamily="18" charset="0"/>
                  </a:rPr>
                  <a:t>The same experiment is repeated several times with same input sequence and  the neural repones is noted in PSTH with bin width </a:t>
                </a:r>
                <a14:m>
                  <m:oMath xmlns:m="http://schemas.openxmlformats.org/officeDocument/2006/math">
                    <m:r>
                      <a:rPr lang="en-US" sz="3000" b="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m:t>
                    </m:r>
                    <m:r>
                      <a:rPr lang="en-US" sz="3000" b="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𝑡</m:t>
                    </m:r>
                    <m:r>
                      <a:rPr lang="en-US" sz="3000" b="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3000" b="1" i="0" dirty="0">
                    <a:solidFill>
                      <a:srgbClr val="333333"/>
                    </a:solidFill>
                    <a:effectLst/>
                    <a:latin typeface="Times New Roman" panose="02020603050405020304" pitchFamily="18" charset="0"/>
                    <a:cs typeface="Times New Roman" panose="02020603050405020304" pitchFamily="18" charset="0"/>
                  </a:rPr>
                  <a:t> </a:t>
                </a:r>
                <a:r>
                  <a:rPr lang="en-US" sz="3000" i="0" dirty="0">
                    <a:solidFill>
                      <a:srgbClr val="333333"/>
                    </a:solidFill>
                    <a:effectLst/>
                    <a:latin typeface="Times New Roman" panose="02020603050405020304" pitchFamily="18" charset="0"/>
                    <a:cs typeface="Times New Roman" panose="02020603050405020304" pitchFamily="18" charset="0"/>
                  </a:rPr>
                  <a:t>By using PSTH we can measure the neural activity</a:t>
                </a:r>
                <a:r>
                  <a:rPr lang="en-US" sz="3000" dirty="0">
                    <a:solidFill>
                      <a:srgbClr val="333333"/>
                    </a:solidFill>
                    <a:latin typeface="Times New Roman" panose="02020603050405020304" pitchFamily="18" charset="0"/>
                    <a:cs typeface="Times New Roman" panose="02020603050405020304" pitchFamily="18" charset="0"/>
                  </a:rPr>
                  <a:t>.</a:t>
                </a:r>
              </a:p>
              <a:p>
                <a:pPr lvl="1" algn="just" eaLnBrk="1" hangingPunct="1"/>
                <a:r>
                  <a:rPr lang="en-US" sz="3000" b="1" dirty="0">
                    <a:solidFill>
                      <a:srgbClr val="333333"/>
                    </a:solidFill>
                    <a:latin typeface="Times New Roman" panose="02020603050405020304" pitchFamily="18" charset="0"/>
                    <a:cs typeface="Times New Roman" panose="02020603050405020304" pitchFamily="18" charset="0"/>
                  </a:rPr>
                  <a:t>  </a:t>
                </a:r>
              </a:p>
              <a:p>
                <a:pPr lvl="1" algn="just" eaLnBrk="1" hangingPunct="1"/>
                <a:endParaRPr lang="en-US" sz="3000" b="1" i="0" dirty="0">
                  <a:solidFill>
                    <a:srgbClr val="333333"/>
                  </a:solidFill>
                  <a:effectLst/>
                  <a:latin typeface="Times New Roman" panose="02020603050405020304" pitchFamily="18" charset="0"/>
                  <a:cs typeface="Times New Roman" panose="02020603050405020304" pitchFamily="18" charset="0"/>
                </a:endParaRPr>
              </a:p>
              <a:p>
                <a:pPr lvl="1" algn="just" eaLnBrk="1" hangingPunct="1"/>
                <a:endParaRPr lang="en-US" sz="3000" i="0" dirty="0">
                  <a:solidFill>
                    <a:srgbClr val="333333"/>
                  </a:solidFill>
                  <a:effectLst/>
                  <a:latin typeface="Times New Roman" panose="02020603050405020304" pitchFamily="18" charset="0"/>
                  <a:cs typeface="Times New Roman" panose="02020603050405020304" pitchFamily="18" charset="0"/>
                </a:endParaRPr>
              </a:p>
              <a:p>
                <a:pPr lvl="1" algn="just" eaLnBrk="1" hangingPunct="1"/>
                <a:r>
                  <a:rPr lang="en-US" sz="3000" i="0" dirty="0">
                    <a:solidFill>
                      <a:srgbClr val="333333"/>
                    </a:solidFill>
                    <a:effectLst/>
                    <a:latin typeface="Times New Roman" panose="02020603050405020304" pitchFamily="18" charset="0"/>
                    <a:cs typeface="Times New Roman" panose="02020603050405020304" pitchFamily="18" charset="0"/>
                  </a:rPr>
                  <a:t>                                   </a:t>
                </a:r>
                <a:endParaRPr lang="en-US" sz="3000" dirty="0">
                  <a:solidFill>
                    <a:srgbClr val="333333"/>
                  </a:solidFill>
                  <a:latin typeface="Times New Roman" panose="02020603050405020304" pitchFamily="18" charset="0"/>
                  <a:cs typeface="Times New Roman" panose="02020603050405020304" pitchFamily="18" charset="0"/>
                </a:endParaRPr>
              </a:p>
              <a:p>
                <a:pPr lvl="1" algn="just" eaLnBrk="1" hangingPunct="1"/>
                <a:r>
                  <a:rPr lang="en-US" sz="3000" dirty="0">
                    <a:solidFill>
                      <a:srgbClr val="333333"/>
                    </a:solidFill>
                    <a:latin typeface="Times New Roman" panose="02020603050405020304" pitchFamily="18" charset="0"/>
                    <a:cs typeface="Times New Roman" panose="02020603050405020304" pitchFamily="18" charset="0"/>
                  </a:rPr>
                  <a:t>   </a:t>
                </a:r>
              </a:p>
              <a:p>
                <a:pPr marL="914400" lvl="1" indent="-457200" algn="just" eaLnBrk="1" hangingPunct="1">
                  <a:buFont typeface="Arial" panose="020B0604020202020204" pitchFamily="34" charset="0"/>
                  <a:buChar char="•"/>
                </a:pPr>
                <a:r>
                  <a:rPr lang="en-US" sz="3000" dirty="0">
                    <a:solidFill>
                      <a:srgbClr val="333333"/>
                    </a:solidFill>
                    <a:latin typeface="Times New Roman" panose="02020603050405020304" pitchFamily="18" charset="0"/>
                    <a:cs typeface="Times New Roman" panose="02020603050405020304" pitchFamily="18" charset="0"/>
                  </a:rPr>
                  <a:t>Spike Density at time t (</a:t>
                </a:r>
                <a14:m>
                  <m:oMath xmlns:m="http://schemas.openxmlformats.org/officeDocument/2006/math">
                    <m:r>
                      <a:rPr lang="en-US" sz="300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𝜌</m:t>
                    </m:r>
                    <m:r>
                      <a:rPr lang="en-US" sz="3000" b="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m:t>
                    </m:r>
                    <m:r>
                      <a:rPr lang="en-US" sz="3000" b="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𝑡</m:t>
                    </m:r>
                    <m:r>
                      <a:rPr lang="en-US" sz="3000" b="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 </m:t>
                    </m:r>
                    <m:f>
                      <m:fPr>
                        <m:ctrlPr>
                          <a:rPr lang="en-US" sz="3000" b="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3000" b="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1</m:t>
                        </m:r>
                      </m:num>
                      <m:den>
                        <m:r>
                          <a:rPr lang="en-US" sz="3000" b="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𝐾</m:t>
                        </m:r>
                      </m:den>
                    </m:f>
                    <m:f>
                      <m:fPr>
                        <m:ctrlPr>
                          <a:rPr lang="en-US" sz="3000" b="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sz="3000" i="1">
                                <a:solidFill>
                                  <a:srgbClr val="333333"/>
                                </a:solidFill>
                                <a:latin typeface="Cambria Math" panose="02040503050406030204" pitchFamily="18" charset="0"/>
                                <a:cs typeface="Times New Roman" panose="02020603050405020304" pitchFamily="18" charset="0"/>
                              </a:rPr>
                            </m:ctrlPr>
                          </m:sSubPr>
                          <m:e>
                            <m:r>
                              <a:rPr lang="en-US" sz="3000" i="1">
                                <a:solidFill>
                                  <a:srgbClr val="333333"/>
                                </a:solidFill>
                                <a:latin typeface="Cambria Math" panose="02040503050406030204" pitchFamily="18" charset="0"/>
                                <a:cs typeface="Times New Roman" panose="02020603050405020304" pitchFamily="18" charset="0"/>
                              </a:rPr>
                              <m:t>𝑃</m:t>
                            </m:r>
                          </m:e>
                          <m:sub>
                            <m:r>
                              <a:rPr lang="en-US" sz="3000" i="1">
                                <a:solidFill>
                                  <a:srgbClr val="333333"/>
                                </a:solidFill>
                                <a:latin typeface="Cambria Math" panose="02040503050406030204" pitchFamily="18" charset="0"/>
                                <a:cs typeface="Times New Roman" panose="02020603050405020304" pitchFamily="18" charset="0"/>
                              </a:rPr>
                              <m:t>𝐹</m:t>
                            </m:r>
                          </m:sub>
                        </m:sSub>
                        <m:d>
                          <m:dPr>
                            <m:ctrlPr>
                              <a:rPr lang="en-US" sz="3000" i="1">
                                <a:solidFill>
                                  <a:srgbClr val="333333"/>
                                </a:solidFill>
                                <a:latin typeface="Cambria Math" panose="02040503050406030204" pitchFamily="18" charset="0"/>
                                <a:cs typeface="Times New Roman" panose="02020603050405020304" pitchFamily="18" charset="0"/>
                              </a:rPr>
                            </m:ctrlPr>
                          </m:dPr>
                          <m:e>
                            <m:r>
                              <a:rPr lang="en-US" sz="3000" i="1">
                                <a:solidFill>
                                  <a:srgbClr val="333333"/>
                                </a:solidFill>
                                <a:latin typeface="Cambria Math" panose="02040503050406030204" pitchFamily="18" charset="0"/>
                                <a:cs typeface="Times New Roman" panose="02020603050405020304" pitchFamily="18" charset="0"/>
                              </a:rPr>
                              <m:t>𝑡</m:t>
                            </m:r>
                            <m:r>
                              <a:rPr lang="en-US" sz="3000" i="1">
                                <a:solidFill>
                                  <a:srgbClr val="333333"/>
                                </a:solidFill>
                                <a:latin typeface="Cambria Math" panose="02040503050406030204" pitchFamily="18" charset="0"/>
                                <a:cs typeface="Times New Roman" panose="02020603050405020304" pitchFamily="18" charset="0"/>
                              </a:rPr>
                              <m:t>;</m:t>
                            </m:r>
                            <m:r>
                              <a:rPr lang="en-US" sz="3000" i="1">
                                <a:solidFill>
                                  <a:srgbClr val="333333"/>
                                </a:solidFill>
                                <a:latin typeface="Cambria Math" panose="02040503050406030204" pitchFamily="18" charset="0"/>
                                <a:cs typeface="Times New Roman" panose="02020603050405020304" pitchFamily="18" charset="0"/>
                              </a:rPr>
                              <m:t>𝑡</m:t>
                            </m:r>
                            <m:r>
                              <a:rPr lang="en-US" sz="3000" i="1">
                                <a:solidFill>
                                  <a:srgbClr val="333333"/>
                                </a:solidFill>
                                <a:latin typeface="Cambria Math" panose="02040503050406030204" pitchFamily="18" charset="0"/>
                                <a:cs typeface="Times New Roman" panose="02020603050405020304" pitchFamily="18" charset="0"/>
                              </a:rPr>
                              <m:t>+∆</m:t>
                            </m:r>
                            <m:r>
                              <a:rPr lang="en-US" sz="3000" i="1">
                                <a:solidFill>
                                  <a:srgbClr val="333333"/>
                                </a:solidFill>
                                <a:latin typeface="Cambria Math" panose="02040503050406030204" pitchFamily="18" charset="0"/>
                                <a:cs typeface="Times New Roman" panose="02020603050405020304" pitchFamily="18" charset="0"/>
                              </a:rPr>
                              <m:t>𝑡</m:t>
                            </m:r>
                          </m:e>
                        </m:d>
                      </m:num>
                      <m:den>
                        <m:r>
                          <a:rPr lang="en-US" sz="3000" i="1">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m:t>
                        </m:r>
                        <m:r>
                          <a:rPr lang="en-US" sz="3000" b="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𝑡</m:t>
                        </m:r>
                      </m:den>
                    </m:f>
                  </m:oMath>
                </a14:m>
                <a:r>
                  <a:rPr lang="en-US" sz="3000" dirty="0">
                    <a:solidFill>
                      <a:srgbClr val="333333"/>
                    </a:solidFill>
                    <a:latin typeface="Times New Roman" panose="02020603050405020304" pitchFamily="18" charset="0"/>
                    <a:cs typeface="Times New Roman" panose="02020603050405020304" pitchFamily="18" charset="0"/>
                  </a:rPr>
                  <a:t>.</a:t>
                </a:r>
              </a:p>
              <a:p>
                <a:pPr marL="914400" lvl="1" indent="-457200" algn="just" eaLnBrk="1" hangingPunct="1">
                  <a:buFont typeface="Arial" panose="020B0604020202020204" pitchFamily="34" charset="0"/>
                  <a:buChar char="•"/>
                </a:pPr>
                <a:r>
                  <a:rPr lang="en-US" sz="3000" dirty="0">
                    <a:solidFill>
                      <a:srgbClr val="333333"/>
                    </a:solidFill>
                    <a:latin typeface="Times New Roman" panose="02020603050405020304" pitchFamily="18" charset="0"/>
                    <a:cs typeface="Times New Roman" panose="02020603050405020304" pitchFamily="18" charset="0"/>
                  </a:rPr>
                  <a:t>Representation of spike train in terms of </a:t>
                </a:r>
                <a14:m>
                  <m:oMath xmlns:m="http://schemas.openxmlformats.org/officeDocument/2006/math">
                    <m:r>
                      <a:rPr lang="en-US" sz="300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𝛿</m:t>
                    </m:r>
                  </m:oMath>
                </a14:m>
                <a:r>
                  <a:rPr lang="en-US" sz="3000" dirty="0">
                    <a:solidFill>
                      <a:srgbClr val="333333"/>
                    </a:solidFill>
                    <a:latin typeface="Times New Roman" panose="02020603050405020304" pitchFamily="18" charset="0"/>
                    <a:cs typeface="Times New Roman" panose="02020603050405020304" pitchFamily="18" charset="0"/>
                  </a:rPr>
                  <a:t>-functions is shown below</a:t>
                </a:r>
              </a:p>
              <a:p>
                <a:pPr marL="457200" lvl="1" indent="0" algn="just" eaLnBrk="1" hangingPunct="1"/>
                <a:r>
                  <a:rPr lang="en-US" sz="3000" dirty="0">
                    <a:solidFill>
                      <a:srgbClr val="333333"/>
                    </a:solidFill>
                    <a:latin typeface="Times New Roman" panose="02020603050405020304" pitchFamily="18" charset="0"/>
                    <a:cs typeface="Times New Roman" panose="02020603050405020304" pitchFamily="18" charset="0"/>
                  </a:rPr>
                  <a:t>                                           </a:t>
                </a:r>
                <a14:m>
                  <m:oMath xmlns:m="http://schemas.openxmlformats.org/officeDocument/2006/math">
                    <m:r>
                      <a:rPr lang="en-US" sz="3000" b="0" i="1" smtClean="0">
                        <a:solidFill>
                          <a:srgbClr val="333333"/>
                        </a:solidFill>
                        <a:latin typeface="Cambria Math" panose="02040503050406030204" pitchFamily="18" charset="0"/>
                        <a:cs typeface="Times New Roman" panose="02020603050405020304" pitchFamily="18" charset="0"/>
                      </a:rPr>
                      <m:t>𝑆</m:t>
                    </m:r>
                    <m:d>
                      <m:dPr>
                        <m:ctrlPr>
                          <a:rPr lang="en-US" sz="3000" b="0" i="1" smtClean="0">
                            <a:solidFill>
                              <a:srgbClr val="333333"/>
                            </a:solidFill>
                            <a:latin typeface="Cambria Math" panose="02040503050406030204" pitchFamily="18" charset="0"/>
                            <a:cs typeface="Times New Roman" panose="02020603050405020304" pitchFamily="18" charset="0"/>
                          </a:rPr>
                        </m:ctrlPr>
                      </m:dPr>
                      <m:e>
                        <m:r>
                          <a:rPr lang="en-US" sz="3000" b="0" i="1" smtClean="0">
                            <a:solidFill>
                              <a:srgbClr val="333333"/>
                            </a:solidFill>
                            <a:latin typeface="Cambria Math" panose="02040503050406030204" pitchFamily="18" charset="0"/>
                            <a:cs typeface="Times New Roman" panose="02020603050405020304" pitchFamily="18" charset="0"/>
                          </a:rPr>
                          <m:t>𝑡</m:t>
                        </m:r>
                      </m:e>
                    </m:d>
                    <m:r>
                      <a:rPr lang="en-US" sz="3000" b="0" i="1" smtClean="0">
                        <a:solidFill>
                          <a:srgbClr val="333333"/>
                        </a:solidFill>
                        <a:latin typeface="Cambria Math" panose="02040503050406030204" pitchFamily="18" charset="0"/>
                        <a:cs typeface="Times New Roman" panose="02020603050405020304" pitchFamily="18" charset="0"/>
                      </a:rPr>
                      <m:t>= </m:t>
                    </m:r>
                    <m:nary>
                      <m:naryPr>
                        <m:chr m:val="∑"/>
                        <m:supHide m:val="on"/>
                        <m:ctrlPr>
                          <a:rPr lang="en-US" sz="3000" b="0" i="1" smtClean="0">
                            <a:solidFill>
                              <a:srgbClr val="333333"/>
                            </a:solidFill>
                            <a:latin typeface="Cambria Math" panose="02040503050406030204" pitchFamily="18" charset="0"/>
                            <a:cs typeface="Times New Roman" panose="02020603050405020304" pitchFamily="18" charset="0"/>
                          </a:rPr>
                        </m:ctrlPr>
                      </m:naryPr>
                      <m:sub>
                        <m:r>
                          <m:rPr>
                            <m:brk m:alnAt="7"/>
                          </m:rPr>
                          <a:rPr lang="en-US" sz="3000" b="0" i="1" smtClean="0">
                            <a:solidFill>
                              <a:srgbClr val="333333"/>
                            </a:solidFill>
                            <a:latin typeface="Cambria Math" panose="02040503050406030204" pitchFamily="18" charset="0"/>
                            <a:cs typeface="Times New Roman" panose="02020603050405020304" pitchFamily="18" charset="0"/>
                          </a:rPr>
                          <m:t>𝑓</m:t>
                        </m:r>
                      </m:sub>
                      <m:sup/>
                      <m:e>
                        <m:r>
                          <a:rPr lang="en-US" sz="3000" b="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𝛿</m:t>
                        </m:r>
                        <m:r>
                          <a:rPr lang="en-US" sz="3000" b="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m:t>
                        </m:r>
                        <m:r>
                          <a:rPr lang="en-US" sz="3000" b="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𝑡</m:t>
                        </m:r>
                        <m:r>
                          <a:rPr lang="en-US" sz="3000" b="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3000" b="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3000" b="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𝑡</m:t>
                            </m:r>
                          </m:e>
                          <m:sup>
                            <m:r>
                              <a:rPr lang="en-US" sz="3000" b="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𝑓</m:t>
                            </m:r>
                          </m:sup>
                        </m:sSup>
                        <m:r>
                          <a:rPr lang="en-US" sz="3000" b="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m:t>
                        </m:r>
                      </m:e>
                    </m:nary>
                  </m:oMath>
                </a14:m>
                <a:endParaRPr lang="en-US" sz="3000" dirty="0">
                  <a:solidFill>
                    <a:srgbClr val="333333"/>
                  </a:solidFill>
                  <a:latin typeface="Times New Roman" panose="02020603050405020304" pitchFamily="18" charset="0"/>
                  <a:cs typeface="Times New Roman" panose="02020603050405020304" pitchFamily="18" charset="0"/>
                </a:endParaRPr>
              </a:p>
              <a:p>
                <a:pPr marL="914400" lvl="1" indent="-457200" algn="just" eaLnBrk="1" hangingPunct="1">
                  <a:buFont typeface="Arial" panose="020B0604020202020204" pitchFamily="34" charset="0"/>
                  <a:buChar char="•"/>
                </a:pPr>
                <a:r>
                  <a:rPr lang="en-US" sz="3000" dirty="0">
                    <a:solidFill>
                      <a:srgbClr val="333333"/>
                    </a:solidFill>
                    <a:latin typeface="Times New Roman" panose="02020603050405020304" pitchFamily="18" charset="0"/>
                    <a:cs typeface="Times New Roman" panose="02020603050405020304" pitchFamily="18" charset="0"/>
                  </a:rPr>
                  <a:t>In each trail k , we get the spike count in a short time interval </a:t>
                </a:r>
                <a14:m>
                  <m:oMath xmlns:m="http://schemas.openxmlformats.org/officeDocument/2006/math">
                    <m:r>
                      <a:rPr lang="en-US" sz="3000" b="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m:t>
                    </m:r>
                    <m:r>
                      <a:rPr lang="en-US" sz="3000" b="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𝑡</m:t>
                    </m:r>
                  </m:oMath>
                </a14:m>
                <a:r>
                  <a:rPr lang="en-US" sz="3000" dirty="0">
                    <a:solidFill>
                      <a:srgbClr val="333333"/>
                    </a:solidFill>
                    <a:latin typeface="Times New Roman" panose="02020603050405020304" pitchFamily="18" charset="0"/>
                    <a:cs typeface="Times New Roman" panose="02020603050405020304" pitchFamily="18" charset="0"/>
                  </a:rPr>
                  <a:t> by           integrating   the spike train over time.  </a:t>
                </a:r>
                <a14:m>
                  <m:oMath xmlns:m="http://schemas.openxmlformats.org/officeDocument/2006/math">
                    <m:sSubSup>
                      <m:sSubSupPr>
                        <m:ctrlPr>
                          <a:rPr lang="en-US" sz="3000" i="1" smtClean="0">
                            <a:solidFill>
                              <a:srgbClr val="333333"/>
                            </a:solidFill>
                            <a:latin typeface="Cambria Math" panose="02040503050406030204" pitchFamily="18" charset="0"/>
                            <a:cs typeface="Times New Roman" panose="02020603050405020304" pitchFamily="18" charset="0"/>
                          </a:rPr>
                        </m:ctrlPr>
                      </m:sSubSupPr>
                      <m:e>
                        <m:r>
                          <a:rPr lang="en-US" sz="3000" b="0" i="1" smtClean="0">
                            <a:solidFill>
                              <a:srgbClr val="333333"/>
                            </a:solidFill>
                            <a:latin typeface="Cambria Math" panose="02040503050406030204" pitchFamily="18" charset="0"/>
                            <a:cs typeface="Times New Roman" panose="02020603050405020304" pitchFamily="18" charset="0"/>
                          </a:rPr>
                          <m:t>𝑛</m:t>
                        </m:r>
                      </m:e>
                      <m:sub>
                        <m:r>
                          <a:rPr lang="en-US" sz="3000" b="0" i="1" smtClean="0">
                            <a:solidFill>
                              <a:srgbClr val="333333"/>
                            </a:solidFill>
                            <a:latin typeface="Cambria Math" panose="02040503050406030204" pitchFamily="18" charset="0"/>
                            <a:cs typeface="Times New Roman" panose="02020603050405020304" pitchFamily="18" charset="0"/>
                          </a:rPr>
                          <m:t>𝑘</m:t>
                        </m:r>
                      </m:sub>
                      <m:sup>
                        <m:r>
                          <a:rPr lang="en-US" sz="3000" b="0" i="1" smtClean="0">
                            <a:solidFill>
                              <a:srgbClr val="333333"/>
                            </a:solidFill>
                            <a:latin typeface="Cambria Math" panose="02040503050406030204" pitchFamily="18" charset="0"/>
                            <a:cs typeface="Times New Roman" panose="02020603050405020304" pitchFamily="18" charset="0"/>
                          </a:rPr>
                          <m:t>𝑠𝑝</m:t>
                        </m:r>
                      </m:sup>
                    </m:sSubSup>
                    <m:d>
                      <m:dPr>
                        <m:ctrlPr>
                          <a:rPr lang="en-US" sz="3000" b="0" i="1" smtClean="0">
                            <a:solidFill>
                              <a:srgbClr val="333333"/>
                            </a:solidFill>
                            <a:latin typeface="Cambria Math" panose="02040503050406030204" pitchFamily="18" charset="0"/>
                            <a:cs typeface="Times New Roman" panose="02020603050405020304" pitchFamily="18" charset="0"/>
                          </a:rPr>
                        </m:ctrlPr>
                      </m:dPr>
                      <m:e>
                        <m:r>
                          <a:rPr lang="en-US" sz="3000" b="0" i="1" smtClean="0">
                            <a:solidFill>
                              <a:srgbClr val="333333"/>
                            </a:solidFill>
                            <a:latin typeface="Cambria Math" panose="02040503050406030204" pitchFamily="18" charset="0"/>
                            <a:cs typeface="Times New Roman" panose="02020603050405020304" pitchFamily="18" charset="0"/>
                          </a:rPr>
                          <m:t>𝑡</m:t>
                        </m:r>
                      </m:e>
                    </m:d>
                    <m:r>
                      <a:rPr lang="en-US" sz="3000" b="0" i="1" smtClean="0">
                        <a:solidFill>
                          <a:srgbClr val="333333"/>
                        </a:solidFill>
                        <a:latin typeface="Cambria Math" panose="02040503050406030204" pitchFamily="18" charset="0"/>
                        <a:cs typeface="Times New Roman" panose="02020603050405020304" pitchFamily="18" charset="0"/>
                      </a:rPr>
                      <m:t>= </m:t>
                    </m:r>
                    <m:nary>
                      <m:naryPr>
                        <m:ctrlPr>
                          <a:rPr lang="en-US" sz="3000" b="0" i="1" smtClean="0">
                            <a:solidFill>
                              <a:srgbClr val="333333"/>
                            </a:solidFill>
                            <a:latin typeface="Cambria Math" panose="02040503050406030204" pitchFamily="18" charset="0"/>
                            <a:cs typeface="Times New Roman" panose="02020603050405020304" pitchFamily="18" charset="0"/>
                          </a:rPr>
                        </m:ctrlPr>
                      </m:naryPr>
                      <m:sub>
                        <m:r>
                          <m:rPr>
                            <m:brk m:alnAt="23"/>
                          </m:rPr>
                          <a:rPr lang="en-US" sz="3000" b="0" i="1" smtClean="0">
                            <a:solidFill>
                              <a:srgbClr val="333333"/>
                            </a:solidFill>
                            <a:latin typeface="Cambria Math" panose="02040503050406030204" pitchFamily="18" charset="0"/>
                            <a:cs typeface="Times New Roman" panose="02020603050405020304" pitchFamily="18" charset="0"/>
                          </a:rPr>
                          <m:t>𝑡</m:t>
                        </m:r>
                      </m:sub>
                      <m:sup>
                        <m:r>
                          <a:rPr lang="en-US" sz="3000" b="0" i="1" smtClean="0">
                            <a:solidFill>
                              <a:srgbClr val="333333"/>
                            </a:solidFill>
                            <a:latin typeface="Cambria Math" panose="02040503050406030204" pitchFamily="18" charset="0"/>
                            <a:cs typeface="Times New Roman" panose="02020603050405020304" pitchFamily="18" charset="0"/>
                          </a:rPr>
                          <m:t>𝑡</m:t>
                        </m:r>
                        <m:r>
                          <a:rPr lang="en-US" sz="3000" b="0" i="1" smtClean="0">
                            <a:solidFill>
                              <a:srgbClr val="333333"/>
                            </a:solidFill>
                            <a:latin typeface="Cambria Math" panose="02040503050406030204" pitchFamily="18" charset="0"/>
                            <a:cs typeface="Times New Roman" panose="02020603050405020304" pitchFamily="18" charset="0"/>
                          </a:rPr>
                          <m:t>+∆</m:t>
                        </m:r>
                        <m:r>
                          <a:rPr lang="en-US" sz="3000" b="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𝑡</m:t>
                        </m:r>
                      </m:sup>
                      <m:e>
                        <m:sSub>
                          <m:sSubPr>
                            <m:ctrlPr>
                              <a:rPr lang="en-US" sz="3000" b="0" i="1" smtClean="0">
                                <a:solidFill>
                                  <a:srgbClr val="333333"/>
                                </a:solidFill>
                                <a:latin typeface="Cambria Math" panose="02040503050406030204" pitchFamily="18" charset="0"/>
                                <a:cs typeface="Times New Roman" panose="02020603050405020304" pitchFamily="18" charset="0"/>
                              </a:rPr>
                            </m:ctrlPr>
                          </m:sSubPr>
                          <m:e>
                            <m:r>
                              <a:rPr lang="en-US" sz="3000" b="0" i="1" smtClean="0">
                                <a:solidFill>
                                  <a:srgbClr val="333333"/>
                                </a:solidFill>
                                <a:latin typeface="Cambria Math" panose="02040503050406030204" pitchFamily="18" charset="0"/>
                                <a:cs typeface="Times New Roman" panose="02020603050405020304" pitchFamily="18" charset="0"/>
                              </a:rPr>
                              <m:t>𝑠</m:t>
                            </m:r>
                          </m:e>
                          <m:sub>
                            <m:r>
                              <a:rPr lang="en-US" sz="3000" b="0" i="1" smtClean="0">
                                <a:solidFill>
                                  <a:srgbClr val="333333"/>
                                </a:solidFill>
                                <a:latin typeface="Cambria Math" panose="02040503050406030204" pitchFamily="18" charset="0"/>
                                <a:cs typeface="Times New Roman" panose="02020603050405020304" pitchFamily="18" charset="0"/>
                              </a:rPr>
                              <m:t>𝑘</m:t>
                            </m:r>
                          </m:sub>
                        </m:sSub>
                        <m:sSup>
                          <m:sSupPr>
                            <m:ctrlPr>
                              <a:rPr lang="en-US" sz="3000" b="0" i="1" smtClean="0">
                                <a:solidFill>
                                  <a:srgbClr val="333333"/>
                                </a:solidFill>
                                <a:latin typeface="Cambria Math" panose="02040503050406030204" pitchFamily="18" charset="0"/>
                                <a:cs typeface="Times New Roman" panose="02020603050405020304" pitchFamily="18" charset="0"/>
                              </a:rPr>
                            </m:ctrlPr>
                          </m:sSupPr>
                          <m:e>
                            <m:r>
                              <a:rPr lang="en-US" sz="3000" b="0" i="1" smtClean="0">
                                <a:solidFill>
                                  <a:srgbClr val="333333"/>
                                </a:solidFill>
                                <a:latin typeface="Cambria Math" panose="02040503050406030204" pitchFamily="18" charset="0"/>
                                <a:cs typeface="Times New Roman" panose="02020603050405020304" pitchFamily="18" charset="0"/>
                              </a:rPr>
                              <m:t>(</m:t>
                            </m:r>
                            <m:r>
                              <a:rPr lang="en-US" sz="3000" b="0" i="1" smtClean="0">
                                <a:solidFill>
                                  <a:srgbClr val="333333"/>
                                </a:solidFill>
                                <a:latin typeface="Cambria Math" panose="02040503050406030204" pitchFamily="18" charset="0"/>
                                <a:cs typeface="Times New Roman" panose="02020603050405020304" pitchFamily="18" charset="0"/>
                              </a:rPr>
                              <m:t>𝑡</m:t>
                            </m:r>
                          </m:e>
                          <m:sup>
                            <m:r>
                              <a:rPr lang="en-US" sz="3000" b="0" i="1" smtClean="0">
                                <a:solidFill>
                                  <a:srgbClr val="333333"/>
                                </a:solidFill>
                                <a:latin typeface="Cambria Math" panose="02040503050406030204" pitchFamily="18" charset="0"/>
                                <a:cs typeface="Times New Roman" panose="02020603050405020304" pitchFamily="18" charset="0"/>
                              </a:rPr>
                              <m:t>′</m:t>
                            </m:r>
                          </m:sup>
                        </m:sSup>
                      </m:e>
                    </m:nary>
                    <m:r>
                      <a:rPr lang="en-US" sz="3000" b="0" i="0" smtClean="0">
                        <a:solidFill>
                          <a:srgbClr val="333333"/>
                        </a:solidFill>
                        <a:latin typeface="Cambria Math" panose="02040503050406030204" pitchFamily="18" charset="0"/>
                        <a:cs typeface="Times New Roman" panose="02020603050405020304" pitchFamily="18" charset="0"/>
                      </a:rPr>
                      <m:t>)</m:t>
                    </m:r>
                    <m:r>
                      <m:rPr>
                        <m:sty m:val="p"/>
                      </m:rPr>
                      <a:rPr lang="en-US" sz="3000" b="0" i="0" smtClean="0">
                        <a:solidFill>
                          <a:srgbClr val="333333"/>
                        </a:solidFill>
                        <a:latin typeface="Cambria Math" panose="02040503050406030204" pitchFamily="18" charset="0"/>
                        <a:cs typeface="Times New Roman" panose="02020603050405020304" pitchFamily="18" charset="0"/>
                      </a:rPr>
                      <m:t>d</m:t>
                    </m:r>
                    <m:sSup>
                      <m:sSupPr>
                        <m:ctrlPr>
                          <a:rPr lang="en-US" sz="3000" b="0" i="1" smtClean="0">
                            <a:solidFill>
                              <a:srgbClr val="333333"/>
                            </a:solidFill>
                            <a:latin typeface="Cambria Math" panose="02040503050406030204" pitchFamily="18" charset="0"/>
                            <a:cs typeface="Times New Roman" panose="02020603050405020304" pitchFamily="18" charset="0"/>
                          </a:rPr>
                        </m:ctrlPr>
                      </m:sSupPr>
                      <m:e>
                        <m:r>
                          <a:rPr lang="en-US" sz="3000" b="0" i="1" smtClean="0">
                            <a:solidFill>
                              <a:srgbClr val="333333"/>
                            </a:solidFill>
                            <a:latin typeface="Cambria Math" panose="02040503050406030204" pitchFamily="18" charset="0"/>
                            <a:cs typeface="Times New Roman" panose="02020603050405020304" pitchFamily="18" charset="0"/>
                          </a:rPr>
                          <m:t>𝑡</m:t>
                        </m:r>
                      </m:e>
                      <m:sup>
                        <m:r>
                          <a:rPr lang="en-US" sz="3000" b="0" i="1" smtClean="0">
                            <a:solidFill>
                              <a:srgbClr val="333333"/>
                            </a:solidFill>
                            <a:latin typeface="Cambria Math" panose="02040503050406030204" pitchFamily="18" charset="0"/>
                            <a:cs typeface="Times New Roman" panose="02020603050405020304" pitchFamily="18" charset="0"/>
                          </a:rPr>
                          <m:t>′</m:t>
                        </m:r>
                      </m:sup>
                    </m:sSup>
                  </m:oMath>
                </a14:m>
                <a:r>
                  <a:rPr lang="en-US" sz="3000" dirty="0">
                    <a:solidFill>
                      <a:srgbClr val="333333"/>
                    </a:solidFill>
                    <a:latin typeface="Times New Roman" panose="02020603050405020304" pitchFamily="18" charset="0"/>
                    <a:cs typeface="Times New Roman" panose="02020603050405020304" pitchFamily="18" charset="0"/>
                  </a:rPr>
                  <a:t>.</a:t>
                </a:r>
              </a:p>
              <a:p>
                <a:pPr marL="914400" lvl="1" indent="-457200" algn="just" eaLnBrk="1" hangingPunct="1">
                  <a:buFont typeface="Arial" panose="020B0604020202020204" pitchFamily="34" charset="0"/>
                  <a:buChar char="•"/>
                </a:pPr>
                <a:r>
                  <a:rPr lang="en-US" sz="3000" dirty="0">
                    <a:solidFill>
                      <a:srgbClr val="333333"/>
                    </a:solidFill>
                    <a:latin typeface="Times New Roman" panose="02020603050405020304" pitchFamily="18" charset="0"/>
                    <a:cs typeface="Times New Roman" panose="02020603050405020304" pitchFamily="18" charset="0"/>
                  </a:rPr>
                  <a:t>On averaging the over K trails and dividing by n we get estimation for instantaneous firing rate which represented by below equation.</a:t>
                </a:r>
              </a:p>
              <a:p>
                <a:pPr marL="457200" lvl="1" indent="0" algn="just" eaLnBrk="1" hangingPunct="1"/>
                <a:r>
                  <a:rPr lang="en-US" sz="3000" dirty="0">
                    <a:solidFill>
                      <a:srgbClr val="333333"/>
                    </a:solidFill>
                    <a:latin typeface="Times New Roman" panose="02020603050405020304" pitchFamily="18" charset="0"/>
                    <a:cs typeface="Times New Roman" panose="02020603050405020304" pitchFamily="18" charset="0"/>
                  </a:rPr>
                  <a:t>                                          </a:t>
                </a:r>
                <a14:m>
                  <m:oMath xmlns:m="http://schemas.openxmlformats.org/officeDocument/2006/math">
                    <m:r>
                      <a:rPr lang="en-US" sz="3000" b="0" i="1" smtClean="0">
                        <a:solidFill>
                          <a:srgbClr val="333333"/>
                        </a:solidFill>
                        <a:latin typeface="Cambria Math" panose="02040503050406030204" pitchFamily="18" charset="0"/>
                        <a:cs typeface="Times New Roman" panose="02020603050405020304" pitchFamily="18" charset="0"/>
                      </a:rPr>
                      <m:t>𝑣</m:t>
                    </m:r>
                    <m:d>
                      <m:dPr>
                        <m:ctrlPr>
                          <a:rPr lang="en-US" sz="3000" b="0" i="1" smtClean="0">
                            <a:solidFill>
                              <a:srgbClr val="333333"/>
                            </a:solidFill>
                            <a:latin typeface="Cambria Math" panose="02040503050406030204" pitchFamily="18" charset="0"/>
                            <a:cs typeface="Times New Roman" panose="02020603050405020304" pitchFamily="18" charset="0"/>
                          </a:rPr>
                        </m:ctrlPr>
                      </m:dPr>
                      <m:e>
                        <m:r>
                          <a:rPr lang="en-US" sz="3000" b="0" i="1" smtClean="0">
                            <a:solidFill>
                              <a:srgbClr val="333333"/>
                            </a:solidFill>
                            <a:latin typeface="Cambria Math" panose="02040503050406030204" pitchFamily="18" charset="0"/>
                            <a:cs typeface="Times New Roman" panose="02020603050405020304" pitchFamily="18" charset="0"/>
                          </a:rPr>
                          <m:t>𝑡</m:t>
                        </m:r>
                      </m:e>
                    </m:d>
                    <m:r>
                      <a:rPr lang="en-US" sz="3000" b="0" i="1" smtClean="0">
                        <a:solidFill>
                          <a:srgbClr val="333333"/>
                        </a:solidFill>
                        <a:latin typeface="Cambria Math" panose="02040503050406030204" pitchFamily="18" charset="0"/>
                        <a:cs typeface="Times New Roman" panose="02020603050405020304" pitchFamily="18" charset="0"/>
                      </a:rPr>
                      <m:t>= </m:t>
                    </m:r>
                    <m:f>
                      <m:fPr>
                        <m:ctrlPr>
                          <a:rPr lang="en-US" sz="3000" b="0" i="1" smtClean="0">
                            <a:solidFill>
                              <a:srgbClr val="333333"/>
                            </a:solidFill>
                            <a:latin typeface="Cambria Math" panose="02040503050406030204" pitchFamily="18" charset="0"/>
                            <a:cs typeface="Times New Roman" panose="02020603050405020304" pitchFamily="18" charset="0"/>
                          </a:rPr>
                        </m:ctrlPr>
                      </m:fPr>
                      <m:num>
                        <m:r>
                          <a:rPr lang="en-US" sz="3000" b="0" i="1" smtClean="0">
                            <a:solidFill>
                              <a:srgbClr val="333333"/>
                            </a:solidFill>
                            <a:latin typeface="Cambria Math" panose="02040503050406030204" pitchFamily="18" charset="0"/>
                            <a:cs typeface="Times New Roman" panose="02020603050405020304" pitchFamily="18" charset="0"/>
                          </a:rPr>
                          <m:t>1</m:t>
                        </m:r>
                      </m:num>
                      <m:den>
                        <m:r>
                          <a:rPr lang="en-US" sz="3000" b="0" i="1" smtClean="0">
                            <a:solidFill>
                              <a:srgbClr val="333333"/>
                            </a:solidFill>
                            <a:latin typeface="Cambria Math" panose="02040503050406030204" pitchFamily="18" charset="0"/>
                            <a:cs typeface="Times New Roman" panose="02020603050405020304" pitchFamily="18" charset="0"/>
                          </a:rPr>
                          <m:t>𝐾</m:t>
                        </m:r>
                        <m:r>
                          <a:rPr lang="en-US" sz="3000" b="0" i="1" smtClean="0">
                            <a:solidFill>
                              <a:srgbClr val="333333"/>
                            </a:solidFill>
                            <a:latin typeface="Cambria Math" panose="02040503050406030204" pitchFamily="18" charset="0"/>
                            <a:cs typeface="Times New Roman" panose="02020603050405020304" pitchFamily="18" charset="0"/>
                          </a:rPr>
                          <m:t>.∆</m:t>
                        </m:r>
                        <m:r>
                          <a:rPr lang="en-US" sz="3000" b="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𝑡</m:t>
                        </m:r>
                      </m:den>
                    </m:f>
                    <m:nary>
                      <m:naryPr>
                        <m:chr m:val="∑"/>
                        <m:ctrlPr>
                          <a:rPr lang="en-US" sz="3000" b="0" i="1" smtClean="0">
                            <a:solidFill>
                              <a:srgbClr val="333333"/>
                            </a:solidFill>
                            <a:latin typeface="Cambria Math" panose="02040503050406030204" pitchFamily="18" charset="0"/>
                            <a:cs typeface="Times New Roman" panose="02020603050405020304" pitchFamily="18" charset="0"/>
                          </a:rPr>
                        </m:ctrlPr>
                      </m:naryPr>
                      <m:sub>
                        <m:r>
                          <m:rPr>
                            <m:brk m:alnAt="23"/>
                          </m:rPr>
                          <a:rPr lang="en-US" sz="3000" b="0" i="1" smtClean="0">
                            <a:solidFill>
                              <a:srgbClr val="333333"/>
                            </a:solidFill>
                            <a:latin typeface="Cambria Math" panose="02040503050406030204" pitchFamily="18" charset="0"/>
                            <a:cs typeface="Times New Roman" panose="02020603050405020304" pitchFamily="18" charset="0"/>
                          </a:rPr>
                          <m:t>𝑘</m:t>
                        </m:r>
                        <m:r>
                          <a:rPr lang="en-US" sz="3000" b="0" i="1" smtClean="0">
                            <a:solidFill>
                              <a:srgbClr val="333333"/>
                            </a:solidFill>
                            <a:latin typeface="Cambria Math" panose="02040503050406030204" pitchFamily="18" charset="0"/>
                            <a:cs typeface="Times New Roman" panose="02020603050405020304" pitchFamily="18" charset="0"/>
                          </a:rPr>
                          <m:t>=1</m:t>
                        </m:r>
                      </m:sub>
                      <m:sup>
                        <m:r>
                          <a:rPr lang="en-US" sz="3000" b="0" i="1" smtClean="0">
                            <a:solidFill>
                              <a:srgbClr val="333333"/>
                            </a:solidFill>
                            <a:latin typeface="Cambria Math" panose="02040503050406030204" pitchFamily="18" charset="0"/>
                            <a:cs typeface="Times New Roman" panose="02020603050405020304" pitchFamily="18" charset="0"/>
                          </a:rPr>
                          <m:t>𝐾</m:t>
                        </m:r>
                      </m:sup>
                      <m:e>
                        <m:sSubSup>
                          <m:sSubSupPr>
                            <m:ctrlPr>
                              <a:rPr lang="en-US" sz="3000" i="1">
                                <a:solidFill>
                                  <a:srgbClr val="333333"/>
                                </a:solidFill>
                                <a:latin typeface="Cambria Math" panose="02040503050406030204" pitchFamily="18" charset="0"/>
                                <a:cs typeface="Times New Roman" panose="02020603050405020304" pitchFamily="18" charset="0"/>
                              </a:rPr>
                            </m:ctrlPr>
                          </m:sSubSupPr>
                          <m:e>
                            <m:r>
                              <a:rPr lang="en-US" sz="3000" i="1">
                                <a:solidFill>
                                  <a:srgbClr val="333333"/>
                                </a:solidFill>
                                <a:latin typeface="Cambria Math" panose="02040503050406030204" pitchFamily="18" charset="0"/>
                                <a:cs typeface="Times New Roman" panose="02020603050405020304" pitchFamily="18" charset="0"/>
                              </a:rPr>
                              <m:t>𝑛</m:t>
                            </m:r>
                          </m:e>
                          <m:sub>
                            <m:r>
                              <a:rPr lang="en-US" sz="3000" i="1">
                                <a:solidFill>
                                  <a:srgbClr val="333333"/>
                                </a:solidFill>
                                <a:latin typeface="Cambria Math" panose="02040503050406030204" pitchFamily="18" charset="0"/>
                                <a:cs typeface="Times New Roman" panose="02020603050405020304" pitchFamily="18" charset="0"/>
                              </a:rPr>
                              <m:t>𝑘</m:t>
                            </m:r>
                          </m:sub>
                          <m:sup>
                            <m:r>
                              <a:rPr lang="en-US" sz="3000" i="1">
                                <a:solidFill>
                                  <a:srgbClr val="333333"/>
                                </a:solidFill>
                                <a:latin typeface="Cambria Math" panose="02040503050406030204" pitchFamily="18" charset="0"/>
                                <a:cs typeface="Times New Roman" panose="02020603050405020304" pitchFamily="18" charset="0"/>
                              </a:rPr>
                              <m:t>𝑠𝑝</m:t>
                            </m:r>
                          </m:sup>
                        </m:sSubSup>
                        <m:d>
                          <m:dPr>
                            <m:ctrlPr>
                              <a:rPr lang="en-US" sz="3000" i="1">
                                <a:solidFill>
                                  <a:srgbClr val="333333"/>
                                </a:solidFill>
                                <a:latin typeface="Cambria Math" panose="02040503050406030204" pitchFamily="18" charset="0"/>
                                <a:cs typeface="Times New Roman" panose="02020603050405020304" pitchFamily="18" charset="0"/>
                              </a:rPr>
                            </m:ctrlPr>
                          </m:dPr>
                          <m:e>
                            <m:r>
                              <a:rPr lang="en-US" sz="3000" i="1">
                                <a:solidFill>
                                  <a:srgbClr val="333333"/>
                                </a:solidFill>
                                <a:latin typeface="Cambria Math" panose="02040503050406030204" pitchFamily="18" charset="0"/>
                                <a:cs typeface="Times New Roman" panose="02020603050405020304" pitchFamily="18" charset="0"/>
                              </a:rPr>
                              <m:t>𝑡</m:t>
                            </m:r>
                          </m:e>
                        </m:d>
                      </m:e>
                    </m:nary>
                  </m:oMath>
                </a14:m>
                <a:r>
                  <a:rPr lang="en-US" sz="3000" dirty="0">
                    <a:solidFill>
                      <a:srgbClr val="333333"/>
                    </a:solidFill>
                    <a:latin typeface="Times New Roman" panose="02020603050405020304" pitchFamily="18" charset="0"/>
                    <a:cs typeface="Times New Roman" panose="02020603050405020304" pitchFamily="18" charset="0"/>
                  </a:rPr>
                  <a:t>.</a:t>
                </a:r>
              </a:p>
              <a:p>
                <a:pPr lvl="1" algn="just" eaLnBrk="1" hangingPunct="1"/>
                <a:r>
                  <a:rPr lang="en-US" sz="3000" dirty="0">
                    <a:solidFill>
                      <a:srgbClr val="333333"/>
                    </a:solidFill>
                    <a:latin typeface="Times New Roman" panose="02020603050405020304" pitchFamily="18" charset="0"/>
                    <a:ea typeface="Cambria Math" panose="02040503050406030204" pitchFamily="18" charset="0"/>
                    <a:cs typeface="Times New Roman" panose="02020603050405020304" pitchFamily="18" charset="0"/>
                  </a:rPr>
                  <a:t>Drawback : Many trails required for decision</a:t>
                </a:r>
              </a:p>
              <a:p>
                <a:pPr lvl="1" algn="just" eaLnBrk="1" hangingPunct="1"/>
                <a:endParaRPr lang="en-US" sz="3000" dirty="0">
                  <a:solidFill>
                    <a:srgbClr val="333333"/>
                  </a:solidFill>
                  <a:latin typeface="Times New Roman" panose="02020603050405020304" pitchFamily="18" charset="0"/>
                  <a:cs typeface="Times New Roman" panose="02020603050405020304" pitchFamily="18" charset="0"/>
                </a:endParaRPr>
              </a:p>
              <a:p>
                <a:pPr algn="just" eaLnBrk="1" hangingPunct="1"/>
                <a:r>
                  <a:rPr lang="en-US" sz="3000" dirty="0">
                    <a:solidFill>
                      <a:srgbClr val="333333"/>
                    </a:solidFill>
                    <a:latin typeface="+mj-lt"/>
                    <a:cs typeface="Times New Roman" panose="02020603050405020304" pitchFamily="18" charset="0"/>
                  </a:rPr>
                  <a:t>3.</a:t>
                </a:r>
                <a:r>
                  <a:rPr lang="en-US" sz="3000" b="1" i="0" dirty="0">
                    <a:solidFill>
                      <a:srgbClr val="333333"/>
                    </a:solidFill>
                    <a:effectLst/>
                    <a:latin typeface="+mj-lt"/>
                    <a:cs typeface="Times New Roman" panose="02020603050405020304" pitchFamily="18" charset="0"/>
                  </a:rPr>
                  <a:t> </a:t>
                </a:r>
                <a:r>
                  <a:rPr lang="en-US" sz="3400" b="1" i="0" dirty="0">
                    <a:solidFill>
                      <a:srgbClr val="333333"/>
                    </a:solidFill>
                    <a:effectLst/>
                    <a:latin typeface="+mj-lt"/>
                    <a:cs typeface="Times New Roman" panose="02020603050405020304" pitchFamily="18" charset="0"/>
                  </a:rPr>
                  <a:t>Rate as a Population Activity:</a:t>
                </a:r>
              </a:p>
              <a:p>
                <a:pPr lvl="1" algn="just" eaLnBrk="1" hangingPunct="1"/>
                <a:r>
                  <a:rPr lang="en-US" sz="3000" b="1" dirty="0">
                    <a:solidFill>
                      <a:srgbClr val="333333"/>
                    </a:solidFill>
                    <a:latin typeface="Times New Roman" panose="02020603050405020304" pitchFamily="18" charset="0"/>
                    <a:cs typeface="Times New Roman" panose="02020603050405020304" pitchFamily="18" charset="0"/>
                  </a:rPr>
                  <a:t>   </a:t>
                </a:r>
                <a:r>
                  <a:rPr lang="en-US" sz="3000" dirty="0">
                    <a:solidFill>
                      <a:srgbClr val="333333"/>
                    </a:solidFill>
                    <a:latin typeface="Times New Roman" panose="02020603050405020304" pitchFamily="18" charset="0"/>
                    <a:cs typeface="Times New Roman" panose="02020603050405020304" pitchFamily="18" charset="0"/>
                  </a:rPr>
                  <a:t>Instead of many trails on same neuron, We will take population of  neurons and perform experiment simultaneously on the neurons.</a:t>
                </a:r>
                <a:endParaRPr lang="en-US" sz="3000" i="0" dirty="0">
                  <a:solidFill>
                    <a:srgbClr val="333333"/>
                  </a:solidFill>
                  <a:effectLst/>
                  <a:latin typeface="Times New Roman" panose="02020603050405020304" pitchFamily="18" charset="0"/>
                  <a:cs typeface="Times New Roman" panose="02020603050405020304" pitchFamily="18" charset="0"/>
                </a:endParaRPr>
              </a:p>
              <a:p>
                <a:pPr algn="just" eaLnBrk="1" hangingPunct="1"/>
                <a:endParaRPr lang="en-US" sz="3000" dirty="0">
                  <a:solidFill>
                    <a:srgbClr val="333333"/>
                  </a:solidFill>
                  <a:latin typeface="Times New Roman" panose="02020603050405020304" pitchFamily="18" charset="0"/>
                  <a:cs typeface="Times New Roman" panose="02020603050405020304" pitchFamily="18" charset="0"/>
                </a:endParaRPr>
              </a:p>
              <a:p>
                <a:pPr lvl="1" algn="just" eaLnBrk="1" hangingPunct="1"/>
                <a:endParaRPr lang="en-US" sz="3000" dirty="0">
                  <a:solidFill>
                    <a:srgbClr val="333333"/>
                  </a:solidFill>
                  <a:latin typeface="Times New Roman" panose="02020603050405020304" pitchFamily="18" charset="0"/>
                  <a:cs typeface="Times New Roman" panose="02020603050405020304" pitchFamily="18" charset="0"/>
                </a:endParaRPr>
              </a:p>
              <a:p>
                <a:pPr marL="457200" lvl="1" indent="0" algn="just" eaLnBrk="1" hangingPunct="1"/>
                <a:endParaRPr lang="en-US" sz="3000" i="0" dirty="0">
                  <a:solidFill>
                    <a:srgbClr val="333333"/>
                  </a:solidFill>
                  <a:effectLst/>
                  <a:latin typeface="Times New Roman" panose="02020603050405020304" pitchFamily="18" charset="0"/>
                  <a:cs typeface="Times New Roman" panose="02020603050405020304" pitchFamily="18" charset="0"/>
                </a:endParaRPr>
              </a:p>
              <a:p>
                <a:pPr lvl="1" algn="just" eaLnBrk="1" hangingPunct="1"/>
                <a:r>
                  <a:rPr lang="en-US" sz="3000" dirty="0">
                    <a:solidFill>
                      <a:srgbClr val="333333"/>
                    </a:solidFill>
                    <a:latin typeface="Times New Roman" panose="02020603050405020304" pitchFamily="18" charset="0"/>
                    <a:cs typeface="Times New Roman" panose="02020603050405020304" pitchFamily="18" charset="0"/>
                  </a:rPr>
                  <a:t> </a:t>
                </a:r>
              </a:p>
              <a:p>
                <a:pPr algn="just" eaLnBrk="1" hangingPunct="1"/>
                <a:r>
                  <a:rPr lang="en-US" sz="3000" i="0" dirty="0">
                    <a:solidFill>
                      <a:srgbClr val="333333"/>
                    </a:solidFill>
                    <a:effectLst/>
                    <a:latin typeface="Times New Roman" panose="02020603050405020304" pitchFamily="18" charset="0"/>
                    <a:cs typeface="Times New Roman" panose="02020603050405020304" pitchFamily="18" charset="0"/>
                  </a:rPr>
                  <a:t>       </a:t>
                </a:r>
              </a:p>
              <a:p>
                <a:pPr algn="just" eaLnBrk="1" hangingPunct="1"/>
                <a:r>
                  <a:rPr lang="en-US" sz="3000" dirty="0">
                    <a:solidFill>
                      <a:srgbClr val="333333"/>
                    </a:solidFill>
                    <a:latin typeface="Times New Roman" panose="02020603050405020304" pitchFamily="18" charset="0"/>
                    <a:cs typeface="Times New Roman" panose="02020603050405020304" pitchFamily="18" charset="0"/>
                  </a:rPr>
                  <a:t>       </a:t>
                </a:r>
              </a:p>
              <a:p>
                <a:pPr algn="just" eaLnBrk="1" hangingPunct="1"/>
                <a:r>
                  <a:rPr lang="en-US" sz="3000" dirty="0">
                    <a:solidFill>
                      <a:srgbClr val="333333"/>
                    </a:solidFill>
                    <a:latin typeface="Times New Roman" panose="02020603050405020304" pitchFamily="18" charset="0"/>
                    <a:cs typeface="Times New Roman" panose="02020603050405020304" pitchFamily="18" charset="0"/>
                  </a:rPr>
                  <a:t> </a:t>
                </a:r>
                <a14:m>
                  <m:oMath xmlns:m="http://schemas.openxmlformats.org/officeDocument/2006/math">
                    <m:r>
                      <a:rPr lang="en-US" sz="3200" b="0" i="0" smtClean="0">
                        <a:solidFill>
                          <a:srgbClr val="333333"/>
                        </a:solidFill>
                        <a:latin typeface="Cambria Math" panose="02040503050406030204" pitchFamily="18" charset="0"/>
                        <a:cs typeface="Times New Roman" panose="02020603050405020304" pitchFamily="18" charset="0"/>
                      </a:rPr>
                      <m:t>     </m:t>
                    </m:r>
                  </m:oMath>
                </a14:m>
                <a:endParaRPr lang="en-US" sz="3200" b="0" i="0" dirty="0">
                  <a:solidFill>
                    <a:srgbClr val="333333"/>
                  </a:solidFill>
                  <a:latin typeface="Cambria Math" panose="02040503050406030204" pitchFamily="18" charset="0"/>
                  <a:cs typeface="Times New Roman" panose="02020603050405020304" pitchFamily="18" charset="0"/>
                </a:endParaRPr>
              </a:p>
              <a:p>
                <a:pPr algn="just" eaLnBrk="1" hangingPunct="1"/>
                <a14:m>
                  <m:oMathPara xmlns:m="http://schemas.openxmlformats.org/officeDocument/2006/math">
                    <m:oMathParaPr>
                      <m:jc m:val="centerGroup"/>
                    </m:oMathParaPr>
                    <m:oMath xmlns:m="http://schemas.openxmlformats.org/officeDocument/2006/math">
                      <m:r>
                        <a:rPr lang="en-US" sz="3000" b="0" i="0" smtClean="0">
                          <a:solidFill>
                            <a:srgbClr val="333333"/>
                          </a:solidFill>
                          <a:latin typeface="Cambria Math" panose="02040503050406030204" pitchFamily="18" charset="0"/>
                          <a:cs typeface="Times New Roman" panose="02020603050405020304" pitchFamily="18" charset="0"/>
                        </a:rPr>
                        <m:t>  </m:t>
                      </m:r>
                      <m:r>
                        <a:rPr lang="en-US" sz="3000" b="0" i="1" smtClean="0">
                          <a:solidFill>
                            <a:srgbClr val="333333"/>
                          </a:solidFill>
                          <a:latin typeface="Cambria Math" panose="02040503050406030204" pitchFamily="18" charset="0"/>
                          <a:cs typeface="Times New Roman" panose="02020603050405020304" pitchFamily="18" charset="0"/>
                        </a:rPr>
                        <m:t>𝐴</m:t>
                      </m:r>
                      <m:d>
                        <m:dPr>
                          <m:ctrlPr>
                            <a:rPr lang="en-US" sz="3000" b="0" i="1" smtClean="0">
                              <a:solidFill>
                                <a:srgbClr val="333333"/>
                              </a:solidFill>
                              <a:latin typeface="Cambria Math" panose="02040503050406030204" pitchFamily="18" charset="0"/>
                              <a:cs typeface="Times New Roman" panose="02020603050405020304" pitchFamily="18" charset="0"/>
                            </a:rPr>
                          </m:ctrlPr>
                        </m:dPr>
                        <m:e>
                          <m:r>
                            <a:rPr lang="en-US" sz="3000" b="0" i="1" smtClean="0">
                              <a:solidFill>
                                <a:srgbClr val="333333"/>
                              </a:solidFill>
                              <a:latin typeface="Cambria Math" panose="02040503050406030204" pitchFamily="18" charset="0"/>
                              <a:cs typeface="Times New Roman" panose="02020603050405020304" pitchFamily="18" charset="0"/>
                            </a:rPr>
                            <m:t>𝑡</m:t>
                          </m:r>
                        </m:e>
                      </m:d>
                      <m:r>
                        <a:rPr lang="en-US" sz="3000" b="0" i="1" smtClean="0">
                          <a:solidFill>
                            <a:srgbClr val="333333"/>
                          </a:solidFill>
                          <a:latin typeface="Cambria Math" panose="02040503050406030204" pitchFamily="18" charset="0"/>
                          <a:cs typeface="Times New Roman" panose="02020603050405020304" pitchFamily="18" charset="0"/>
                        </a:rPr>
                        <m:t>= </m:t>
                      </m:r>
                      <m:f>
                        <m:fPr>
                          <m:ctrlPr>
                            <a:rPr lang="en-US" sz="3000" b="0" i="1" smtClean="0">
                              <a:solidFill>
                                <a:srgbClr val="333333"/>
                              </a:solidFill>
                              <a:latin typeface="Cambria Math" panose="02040503050406030204" pitchFamily="18" charset="0"/>
                              <a:cs typeface="Times New Roman" panose="02020603050405020304" pitchFamily="18" charset="0"/>
                            </a:rPr>
                          </m:ctrlPr>
                        </m:fPr>
                        <m:num>
                          <m:r>
                            <a:rPr lang="en-US" sz="3000" b="0" i="1" smtClean="0">
                              <a:solidFill>
                                <a:srgbClr val="333333"/>
                              </a:solidFill>
                              <a:latin typeface="Cambria Math" panose="02040503050406030204" pitchFamily="18" charset="0"/>
                              <a:cs typeface="Times New Roman" panose="02020603050405020304" pitchFamily="18" charset="0"/>
                            </a:rPr>
                            <m:t>1</m:t>
                          </m:r>
                        </m:num>
                        <m:den>
                          <m:r>
                            <a:rPr lang="en-US" sz="3000" b="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m:t>
                          </m:r>
                          <m:r>
                            <a:rPr lang="en-US" sz="3000" b="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𝑡</m:t>
                          </m:r>
                        </m:den>
                      </m:f>
                      <m:f>
                        <m:fPr>
                          <m:ctrlPr>
                            <a:rPr lang="en-US" sz="3000" i="1">
                              <a:solidFill>
                                <a:srgbClr val="333333"/>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sz="300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3000" b="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𝑛</m:t>
                              </m:r>
                            </m:e>
                            <m:sub>
                              <m:r>
                                <a:rPr lang="en-US" sz="3000" b="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𝑎𝑐𝑡</m:t>
                              </m:r>
                            </m:sub>
                          </m:sSub>
                          <m:d>
                            <m:dPr>
                              <m:ctrlPr>
                                <a:rPr lang="en-US" sz="3000" i="1" smtClean="0">
                                  <a:solidFill>
                                    <a:srgbClr val="333333"/>
                                  </a:solidFill>
                                  <a:latin typeface="Cambria Math" panose="02040503050406030204" pitchFamily="18" charset="0"/>
                                  <a:cs typeface="Times New Roman" panose="02020603050405020304" pitchFamily="18" charset="0"/>
                                </a:rPr>
                              </m:ctrlPr>
                            </m:dPr>
                            <m:e>
                              <m:r>
                                <a:rPr lang="en-US" sz="3000" i="1">
                                  <a:solidFill>
                                    <a:srgbClr val="333333"/>
                                  </a:solidFill>
                                  <a:latin typeface="Cambria Math" panose="02040503050406030204" pitchFamily="18" charset="0"/>
                                  <a:cs typeface="Times New Roman" panose="02020603050405020304" pitchFamily="18" charset="0"/>
                                </a:rPr>
                                <m:t>𝑡</m:t>
                              </m:r>
                              <m:r>
                                <a:rPr lang="en-US" sz="3000" i="1">
                                  <a:solidFill>
                                    <a:srgbClr val="333333"/>
                                  </a:solidFill>
                                  <a:latin typeface="Cambria Math" panose="02040503050406030204" pitchFamily="18" charset="0"/>
                                  <a:cs typeface="Times New Roman" panose="02020603050405020304" pitchFamily="18" charset="0"/>
                                </a:rPr>
                                <m:t>;</m:t>
                              </m:r>
                              <m:r>
                                <a:rPr lang="en-US" sz="3000" i="1">
                                  <a:solidFill>
                                    <a:srgbClr val="333333"/>
                                  </a:solidFill>
                                  <a:latin typeface="Cambria Math" panose="02040503050406030204" pitchFamily="18" charset="0"/>
                                  <a:cs typeface="Times New Roman" panose="02020603050405020304" pitchFamily="18" charset="0"/>
                                </a:rPr>
                                <m:t>𝑡</m:t>
                              </m:r>
                              <m:r>
                                <a:rPr lang="en-US" sz="3000" i="1">
                                  <a:solidFill>
                                    <a:srgbClr val="333333"/>
                                  </a:solidFill>
                                  <a:latin typeface="Cambria Math" panose="02040503050406030204" pitchFamily="18" charset="0"/>
                                  <a:cs typeface="Times New Roman" panose="02020603050405020304" pitchFamily="18" charset="0"/>
                                </a:rPr>
                                <m:t>+∆</m:t>
                              </m:r>
                              <m:r>
                                <a:rPr lang="en-US" sz="3000" i="1">
                                  <a:solidFill>
                                    <a:srgbClr val="333333"/>
                                  </a:solidFill>
                                  <a:latin typeface="Cambria Math" panose="02040503050406030204" pitchFamily="18" charset="0"/>
                                  <a:cs typeface="Times New Roman" panose="02020603050405020304" pitchFamily="18" charset="0"/>
                                </a:rPr>
                                <m:t>𝑡</m:t>
                              </m:r>
                            </m:e>
                          </m:d>
                        </m:num>
                        <m:den>
                          <m:r>
                            <a:rPr lang="en-US" sz="3000" b="0" i="1" smtClean="0">
                              <a:solidFill>
                                <a:srgbClr val="333333"/>
                              </a:solidFill>
                              <a:latin typeface="Cambria Math" panose="02040503050406030204" pitchFamily="18" charset="0"/>
                              <a:cs typeface="Times New Roman" panose="02020603050405020304" pitchFamily="18" charset="0"/>
                            </a:rPr>
                            <m:t>𝑁</m:t>
                          </m:r>
                        </m:den>
                      </m:f>
                      <m:r>
                        <m:rPr>
                          <m:nor/>
                        </m:rPr>
                        <a:rPr lang="en-US" sz="3000" b="0" i="0"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 = </m:t>
                      </m:r>
                      <m:f>
                        <m:fPr>
                          <m:ctrlPr>
                            <a:rPr lang="en-US" sz="3000" i="1">
                              <a:solidFill>
                                <a:srgbClr val="333333"/>
                              </a:solidFill>
                              <a:latin typeface="Cambria Math" panose="02040503050406030204" pitchFamily="18" charset="0"/>
                              <a:cs typeface="Times New Roman" panose="02020603050405020304" pitchFamily="18" charset="0"/>
                            </a:rPr>
                          </m:ctrlPr>
                        </m:fPr>
                        <m:num>
                          <m:r>
                            <a:rPr lang="en-US" sz="3000" i="1">
                              <a:solidFill>
                                <a:srgbClr val="333333"/>
                              </a:solidFill>
                              <a:latin typeface="Cambria Math" panose="02040503050406030204" pitchFamily="18" charset="0"/>
                              <a:cs typeface="Times New Roman" panose="02020603050405020304" pitchFamily="18" charset="0"/>
                            </a:rPr>
                            <m:t>1</m:t>
                          </m:r>
                        </m:num>
                        <m:den>
                          <m:r>
                            <a:rPr lang="en-US" sz="3000" i="1">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m:t>
                          </m:r>
                          <m:r>
                            <a:rPr lang="en-US" sz="3000" i="1">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𝑡</m:t>
                          </m:r>
                        </m:den>
                      </m:f>
                      <m:f>
                        <m:fPr>
                          <m:ctrlPr>
                            <a:rPr lang="en-US" sz="300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ctrlPr>
                        </m:fPr>
                        <m:num>
                          <m:nary>
                            <m:naryPr>
                              <m:ctrlPr>
                                <a:rPr lang="en-US" sz="300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sz="3000" b="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𝑡</m:t>
                              </m:r>
                            </m:sub>
                            <m:sup>
                              <m:r>
                                <a:rPr lang="en-US" sz="3000" b="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𝑡</m:t>
                              </m:r>
                              <m:r>
                                <a:rPr lang="en-US" sz="3000" b="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m:t>
                              </m:r>
                              <m:r>
                                <a:rPr lang="en-US" sz="3000" b="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𝑡</m:t>
                              </m:r>
                            </m:sup>
                            <m:e>
                              <m:nary>
                                <m:naryPr>
                                  <m:chr m:val="∑"/>
                                  <m:supHide m:val="on"/>
                                  <m:ctrlPr>
                                    <a:rPr lang="en-US" sz="300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ctrlPr>
                                </m:naryPr>
                                <m:sub>
                                  <m:r>
                                    <m:rPr>
                                      <m:brk m:alnAt="7"/>
                                    </m:rPr>
                                    <a:rPr lang="en-US" sz="3000" b="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𝑗</m:t>
                                  </m:r>
                                </m:sub>
                                <m:sup/>
                                <m:e>
                                  <m:nary>
                                    <m:naryPr>
                                      <m:chr m:val="∑"/>
                                      <m:supHide m:val="on"/>
                                      <m:ctrlPr>
                                        <a:rPr lang="en-US" sz="300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ctrlPr>
                                    </m:naryPr>
                                    <m:sub>
                                      <m:r>
                                        <m:rPr>
                                          <m:brk m:alnAt="7"/>
                                        </m:rPr>
                                        <a:rPr lang="en-US" sz="3000" b="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𝑓</m:t>
                                      </m:r>
                                    </m:sub>
                                    <m:sup/>
                                    <m:e>
                                      <m:r>
                                        <a:rPr lang="en-US" sz="3000" i="1">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𝛿</m:t>
                                      </m:r>
                                      <m:d>
                                        <m:dPr>
                                          <m:ctrlPr>
                                            <a:rPr lang="en-US" sz="3000" i="1">
                                              <a:solidFill>
                                                <a:srgbClr val="333333"/>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3000" i="1">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𝑡</m:t>
                                          </m:r>
                                          <m:r>
                                            <a:rPr lang="en-US" sz="3000" i="1">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3000" i="1">
                                                  <a:solidFill>
                                                    <a:srgbClr val="333333"/>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3000" i="1">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𝑡</m:t>
                                              </m:r>
                                            </m:e>
                                            <m:sup>
                                              <m:r>
                                                <a:rPr lang="en-US" sz="3000" i="1">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𝑓</m:t>
                                              </m:r>
                                            </m:sup>
                                          </m:sSup>
                                        </m:e>
                                      </m:d>
                                      <m:r>
                                        <a:rPr lang="en-US" sz="3000" b="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𝑑𝑡</m:t>
                                      </m:r>
                                    </m:e>
                                  </m:nary>
                                </m:e>
                              </m:nary>
                            </m:e>
                          </m:nary>
                        </m:num>
                        <m:den>
                          <m:r>
                            <a:rPr lang="en-US" sz="3000" b="0" i="1" smtClean="0">
                              <a:solidFill>
                                <a:srgbClr val="333333"/>
                              </a:solidFill>
                              <a:latin typeface="Cambria Math" panose="02040503050406030204" pitchFamily="18" charset="0"/>
                              <a:ea typeface="Cambria Math" panose="02040503050406030204" pitchFamily="18" charset="0"/>
                              <a:cs typeface="Times New Roman" panose="02020603050405020304" pitchFamily="18" charset="0"/>
                            </a:rPr>
                            <m:t>𝑁</m:t>
                          </m:r>
                        </m:den>
                      </m:f>
                    </m:oMath>
                  </m:oMathPara>
                </a14:m>
                <a:endParaRPr lang="en-US" sz="3000" dirty="0">
                  <a:solidFill>
                    <a:srgbClr val="333333"/>
                  </a:solidFill>
                  <a:latin typeface="Times New Roman" panose="02020603050405020304" pitchFamily="18" charset="0"/>
                  <a:cs typeface="Times New Roman" panose="02020603050405020304" pitchFamily="18" charset="0"/>
                </a:endParaRPr>
              </a:p>
            </p:txBody>
          </p:sp>
        </mc:Choice>
        <mc:Fallback>
          <p:sp>
            <p:nvSpPr>
              <p:cNvPr id="13" name="Text Box 192"/>
              <p:cNvSpPr txBox="1">
                <a:spLocks noRot="1" noChangeAspect="1" noMove="1" noResize="1" noEditPoints="1" noAdjustHandles="1" noChangeArrowheads="1" noChangeShapeType="1" noTextEdit="1"/>
              </p:cNvSpPr>
              <p:nvPr/>
            </p:nvSpPr>
            <p:spPr bwMode="auto">
              <a:xfrm>
                <a:off x="15888863" y="5312734"/>
                <a:ext cx="13798118" cy="24199729"/>
              </a:xfrm>
              <a:prstGeom prst="rect">
                <a:avLst/>
              </a:prstGeom>
              <a:blipFill>
                <a:blip r:embed="rId2"/>
                <a:stretch>
                  <a:fillRect l="-618" r="-353"/>
                </a:stretch>
              </a:blipFill>
              <a:ln w="12700">
                <a:solidFill>
                  <a:schemeClr val="accent1">
                    <a:lumMod val="75000"/>
                  </a:schemeClr>
                </a:solidFill>
              </a:ln>
              <a:effectLst/>
            </p:spPr>
            <p:txBody>
              <a:bodyPr/>
              <a:lstStyle/>
              <a:p>
                <a:r>
                  <a:rPr lang="en-IN">
                    <a:noFill/>
                  </a:rPr>
                  <a:t> </a:t>
                </a:r>
              </a:p>
            </p:txBody>
          </p:sp>
        </mc:Fallback>
      </mc:AlternateContent>
      <p:sp>
        <p:nvSpPr>
          <p:cNvPr id="34" name="Rectangle 33"/>
          <p:cNvSpPr/>
          <p:nvPr/>
        </p:nvSpPr>
        <p:spPr>
          <a:xfrm>
            <a:off x="15851214" y="4404691"/>
            <a:ext cx="13835767" cy="90804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latin typeface="+mj-lt"/>
              </a:rPr>
              <a:t>Mean Firing Rates</a:t>
            </a:r>
          </a:p>
        </p:txBody>
      </p:sp>
      <mc:AlternateContent xmlns:mc="http://schemas.openxmlformats.org/markup-compatibility/2006">
        <mc:Choice xmlns:a14="http://schemas.microsoft.com/office/drawing/2010/main" Requires="a14">
          <p:sp>
            <p:nvSpPr>
              <p:cNvPr id="12" name="Text Box 191"/>
              <p:cNvSpPr txBox="1">
                <a:spLocks noChangeArrowheads="1"/>
              </p:cNvSpPr>
              <p:nvPr/>
            </p:nvSpPr>
            <p:spPr bwMode="auto">
              <a:xfrm>
                <a:off x="15858700" y="31328549"/>
                <a:ext cx="13828281" cy="5091293"/>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514350" indent="-514350" eaLnBrk="1" hangingPunct="1">
                  <a:buAutoNum type="arabicPeriod"/>
                </a:pPr>
                <a:r>
                  <a:rPr lang="en-US" sz="3000" dirty="0">
                    <a:latin typeface="Times New Roman" panose="02020603050405020304" pitchFamily="18" charset="0"/>
                    <a:cs typeface="Times New Roman" panose="02020603050405020304" pitchFamily="18" charset="0"/>
                  </a:rPr>
                  <a:t>Auto correlation is the concept of finding the probability of spike at an instance independent of previous spike received</a:t>
                </a:r>
              </a:p>
              <a:p>
                <a:pPr marL="514350" indent="-514350" eaLnBrk="1" hangingPunct="1">
                  <a:buAutoNum type="arabicPeriod"/>
                </a:pPr>
                <a14:m>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𝐶</m:t>
                        </m:r>
                      </m:e>
                      <m:sub>
                        <m:r>
                          <a:rPr lang="en-US" sz="3000" b="0" i="1" smtClean="0">
                            <a:latin typeface="Cambria Math" panose="02040503050406030204" pitchFamily="18" charset="0"/>
                          </a:rPr>
                          <m:t>𝑖𝑖</m:t>
                        </m:r>
                      </m:sub>
                    </m:sSub>
                    <m:r>
                      <a:rPr lang="en-US" sz="3000" b="0" i="1" smtClean="0">
                        <a:latin typeface="Cambria Math" panose="02040503050406030204" pitchFamily="18" charset="0"/>
                      </a:rPr>
                      <m:t>(</m:t>
                    </m:r>
                    <m:r>
                      <a:rPr lang="en-US" sz="3000" b="0" i="1" smtClean="0">
                        <a:latin typeface="Cambria Math" panose="02040503050406030204" pitchFamily="18" charset="0"/>
                      </a:rPr>
                      <m:t>𝑆</m:t>
                    </m:r>
                    <m:r>
                      <a:rPr lang="en-US" sz="3000" b="0" i="1" smtClean="0">
                        <a:latin typeface="Cambria Math" panose="02040503050406030204" pitchFamily="18" charset="0"/>
                      </a:rPr>
                      <m:t>)= </m:t>
                    </m:r>
                    <m:sSub>
                      <m:sSubPr>
                        <m:ctrlPr>
                          <a:rPr lang="en-US" sz="3000" b="0" i="1" smtClean="0">
                            <a:latin typeface="Cambria Math" panose="02040503050406030204" pitchFamily="18" charset="0"/>
                          </a:rPr>
                        </m:ctrlPr>
                      </m:sSubPr>
                      <m:e>
                        <m:r>
                          <a:rPr lang="en-US" sz="3000" i="1">
                            <a:latin typeface="Cambria Math" panose="02040503050406030204" pitchFamily="18" charset="0"/>
                          </a:rPr>
                          <m:t>&lt;</m:t>
                        </m:r>
                        <m:sSub>
                          <m:sSubPr>
                            <m:ctrlPr>
                              <a:rPr lang="en-US" sz="3000" i="1">
                                <a:latin typeface="Cambria Math" panose="02040503050406030204" pitchFamily="18" charset="0"/>
                              </a:rPr>
                            </m:ctrlPr>
                          </m:sSubPr>
                          <m:e>
                            <m:r>
                              <a:rPr lang="en-US" sz="3000" i="1">
                                <a:latin typeface="Cambria Math" panose="02040503050406030204" pitchFamily="18" charset="0"/>
                              </a:rPr>
                              <m:t>𝑆</m:t>
                            </m:r>
                          </m:e>
                          <m:sub>
                            <m:r>
                              <a:rPr lang="en-US" sz="3000" i="1">
                                <a:latin typeface="Cambria Math" panose="02040503050406030204" pitchFamily="18" charset="0"/>
                              </a:rPr>
                              <m:t>𝑖</m:t>
                            </m:r>
                          </m:sub>
                        </m:sSub>
                        <m:d>
                          <m:dPr>
                            <m:ctrlPr>
                              <a:rPr lang="en-US" sz="3000" i="1">
                                <a:latin typeface="Cambria Math" panose="02040503050406030204" pitchFamily="18" charset="0"/>
                              </a:rPr>
                            </m:ctrlPr>
                          </m:dPr>
                          <m:e>
                            <m:r>
                              <a:rPr lang="en-US" sz="3000" i="1">
                                <a:latin typeface="Cambria Math" panose="02040503050406030204" pitchFamily="18" charset="0"/>
                              </a:rPr>
                              <m:t>𝑡</m:t>
                            </m:r>
                          </m:e>
                        </m:d>
                        <m:r>
                          <a:rPr lang="en-US" sz="3000" i="1">
                            <a:latin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𝑆</m:t>
                            </m:r>
                          </m:e>
                          <m:sub>
                            <m:r>
                              <a:rPr lang="en-US" sz="3000" i="1">
                                <a:latin typeface="Cambria Math" panose="02040503050406030204" pitchFamily="18" charset="0"/>
                              </a:rPr>
                              <m:t>𝑖</m:t>
                            </m:r>
                          </m:sub>
                        </m:sSub>
                        <m:d>
                          <m:dPr>
                            <m:ctrlPr>
                              <a:rPr lang="en-US" sz="3000" i="1">
                                <a:latin typeface="Cambria Math" panose="02040503050406030204" pitchFamily="18" charset="0"/>
                              </a:rPr>
                            </m:ctrlPr>
                          </m:dPr>
                          <m:e>
                            <m:r>
                              <a:rPr lang="en-US" sz="3000" i="1">
                                <a:latin typeface="Cambria Math" panose="02040503050406030204" pitchFamily="18" charset="0"/>
                              </a:rPr>
                              <m:t>𝑡</m:t>
                            </m:r>
                            <m:r>
                              <a:rPr lang="en-US" sz="3000" i="1">
                                <a:latin typeface="Cambria Math" panose="02040503050406030204" pitchFamily="18" charset="0"/>
                              </a:rPr>
                              <m:t>+</m:t>
                            </m:r>
                            <m:r>
                              <a:rPr lang="en-US" sz="3000" i="1">
                                <a:latin typeface="Cambria Math" panose="02040503050406030204" pitchFamily="18" charset="0"/>
                              </a:rPr>
                              <m:t>𝑠</m:t>
                            </m:r>
                          </m:e>
                        </m:d>
                        <m:r>
                          <a:rPr lang="en-US" sz="3000" i="1">
                            <a:latin typeface="Cambria Math" panose="02040503050406030204" pitchFamily="18" charset="0"/>
                          </a:rPr>
                          <m:t>&gt;</m:t>
                        </m:r>
                      </m:e>
                      <m:sub>
                        <m:r>
                          <a:rPr lang="en-US" sz="3000" b="0" i="1" smtClean="0">
                            <a:latin typeface="Cambria Math" panose="02040503050406030204" pitchFamily="18" charset="0"/>
                          </a:rPr>
                          <m:t>𝑡</m:t>
                        </m:r>
                      </m:sub>
                    </m:sSub>
                    <m:r>
                      <a:rPr lang="en-US" sz="3000" b="0" i="1" smtClean="0">
                        <a:latin typeface="Cambria Math" panose="02040503050406030204" pitchFamily="18" charset="0"/>
                      </a:rPr>
                      <m:t> </m:t>
                    </m:r>
                  </m:oMath>
                </a14:m>
                <a:r>
                  <a:rPr lang="en-US" sz="3000" b="0" dirty="0">
                    <a:latin typeface="Times New Roman" panose="02020603050405020304" pitchFamily="18" charset="0"/>
                    <a:cs typeface="Times New Roman" panose="02020603050405020304" pitchFamily="18" charset="0"/>
                  </a:rPr>
                  <a:t> where </a:t>
                </a:r>
                <a14:m>
                  <m:oMath xmlns:m="http://schemas.openxmlformats.org/officeDocument/2006/math">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&lt;.&gt;</m:t>
                        </m:r>
                      </m:e>
                      <m:sub>
                        <m:r>
                          <a:rPr lang="en-US" sz="3000" b="0" i="1" smtClean="0">
                            <a:latin typeface="Cambria Math" panose="02040503050406030204" pitchFamily="18" charset="0"/>
                          </a:rPr>
                          <m:t>𝑡</m:t>
                        </m:r>
                      </m:sub>
                    </m:sSub>
                    <m:r>
                      <a:rPr lang="en-US" sz="3000" b="0" i="1" smtClean="0">
                        <a:latin typeface="Cambria Math" panose="02040503050406030204" pitchFamily="18" charset="0"/>
                      </a:rPr>
                      <m:t> </m:t>
                    </m:r>
                  </m:oMath>
                </a14:m>
                <a:r>
                  <a:rPr lang="en-US" sz="3000" b="0" dirty="0">
                    <a:latin typeface="Times New Roman" panose="02020603050405020304" pitchFamily="18" charset="0"/>
                    <a:cs typeface="Times New Roman" panose="02020603050405020304" pitchFamily="18" charset="0"/>
                  </a:rPr>
                  <a:t>is  the average over the time t</a:t>
                </a:r>
              </a:p>
              <a:p>
                <a:pPr marL="514350" indent="-514350" eaLnBrk="1" hangingPunct="1">
                  <a:buAutoNum type="arabicPeriod"/>
                </a:pPr>
                <a:r>
                  <a:rPr lang="en-US" sz="3000" b="0" dirty="0">
                    <a:latin typeface="Times New Roman" panose="02020603050405020304" pitchFamily="18" charset="0"/>
                    <a:cs typeface="Times New Roman" panose="02020603050405020304" pitchFamily="18" charset="0"/>
                  </a:rPr>
                  <a:t>Auto correlation function is intimately related to power spectral density of the neural spike train called noise spectrum.</a:t>
                </a:r>
              </a:p>
              <a:p>
                <a:pPr marL="514350" indent="-514350" eaLnBrk="1" hangingPunct="1">
                  <a:buAutoNum type="arabicPeriod"/>
                </a:pPr>
                <a:r>
                  <a:rPr lang="en-US" sz="3000" dirty="0">
                    <a:latin typeface="Times New Roman" panose="02020603050405020304" pitchFamily="18" charset="0"/>
                    <a:cs typeface="Times New Roman" panose="02020603050405020304" pitchFamily="18" charset="0"/>
                  </a:rPr>
                  <a:t>The power spectral density of spike train is defined as</a:t>
                </a:r>
                <a14:m>
                  <m:oMath xmlns:m="http://schemas.openxmlformats.org/officeDocument/2006/math">
                    <m:r>
                      <a:rPr lang="en-US" sz="3000" b="0" i="1" smtClean="0">
                        <a:latin typeface="Cambria Math" panose="02040503050406030204" pitchFamily="18" charset="0"/>
                      </a:rPr>
                      <m:t>  </m:t>
                    </m:r>
                    <m:r>
                      <a:rPr lang="en-US" sz="3000" b="0" i="1" smtClean="0">
                        <a:latin typeface="Cambria Math" panose="02040503050406030204" pitchFamily="18" charset="0"/>
                      </a:rPr>
                      <m:t>𝑃</m:t>
                    </m:r>
                    <m:d>
                      <m:dPr>
                        <m:ctrlPr>
                          <a:rPr lang="en-US" sz="3000" b="0" i="1" smtClean="0">
                            <a:latin typeface="Cambria Math" panose="02040503050406030204" pitchFamily="18" charset="0"/>
                          </a:rPr>
                        </m:ctrlPr>
                      </m:dPr>
                      <m:e>
                        <m:r>
                          <a:rPr lang="en-US" sz="3000" b="0" i="1" smtClean="0">
                            <a:latin typeface="Cambria Math" panose="02040503050406030204" pitchFamily="18" charset="0"/>
                            <a:ea typeface="Cambria Math" panose="02040503050406030204" pitchFamily="18" charset="0"/>
                          </a:rPr>
                          <m:t>𝜔</m:t>
                        </m:r>
                      </m:e>
                    </m:d>
                    <m:r>
                      <a:rPr lang="en-US" sz="3000" b="0" i="1" smtClean="0">
                        <a:latin typeface="Cambria Math" panose="02040503050406030204" pitchFamily="18" charset="0"/>
                        <a:ea typeface="Cambria Math" panose="02040503050406030204" pitchFamily="18" charset="0"/>
                      </a:rPr>
                      <m:t>=</m:t>
                    </m:r>
                    <m:func>
                      <m:funcPr>
                        <m:ctrlPr>
                          <a:rPr lang="en-US" sz="3000" b="0" i="1" smtClean="0">
                            <a:latin typeface="Cambria Math" panose="02040503050406030204" pitchFamily="18" charset="0"/>
                            <a:ea typeface="Cambria Math" panose="02040503050406030204" pitchFamily="18" charset="0"/>
                          </a:rPr>
                        </m:ctrlPr>
                      </m:funcPr>
                      <m:fName>
                        <m:r>
                          <m:rPr>
                            <m:sty m:val="p"/>
                          </m:rPr>
                          <a:rPr lang="en-US" sz="3000" b="0" i="0" smtClean="0">
                            <a:latin typeface="Cambria Math" panose="02040503050406030204" pitchFamily="18" charset="0"/>
                            <a:ea typeface="Cambria Math" panose="02040503050406030204" pitchFamily="18" charset="0"/>
                          </a:rPr>
                          <m:t>lim</m:t>
                        </m:r>
                      </m:fName>
                      <m:e>
                        <m:r>
                          <a:rPr lang="en-US" sz="3000" b="0" i="1" smtClean="0">
                            <a:latin typeface="Cambria Math" panose="02040503050406030204" pitchFamily="18" charset="0"/>
                            <a:ea typeface="Cambria Math" panose="02040503050406030204" pitchFamily="18" charset="0"/>
                          </a:rPr>
                          <m:t>𝑡</m:t>
                        </m:r>
                      </m:e>
                    </m:func>
                    <m:r>
                      <a:rPr lang="en-US" sz="3000" b="0" i="1" smtClean="0">
                        <a:latin typeface="Cambria Math" panose="02040503050406030204" pitchFamily="18" charset="0"/>
                        <a:ea typeface="Cambria Math" panose="02040503050406030204" pitchFamily="18" charset="0"/>
                      </a:rPr>
                      <m:t>→∞ </m:t>
                    </m:r>
                    <m:sSub>
                      <m:sSubPr>
                        <m:ctrlPr>
                          <a:rPr lang="en-US" sz="3000" b="0" i="1" smtClean="0">
                            <a:latin typeface="Cambria Math" panose="02040503050406030204" pitchFamily="18" charset="0"/>
                            <a:ea typeface="Cambria Math" panose="02040503050406030204" pitchFamily="18" charset="0"/>
                          </a:rPr>
                        </m:ctrlPr>
                      </m:sSubPr>
                      <m:e>
                        <m:r>
                          <a:rPr lang="en-US" sz="3000" b="0" i="1" smtClean="0">
                            <a:latin typeface="Cambria Math" panose="02040503050406030204" pitchFamily="18" charset="0"/>
                            <a:ea typeface="Cambria Math" panose="02040503050406030204" pitchFamily="18" charset="0"/>
                          </a:rPr>
                          <m:t>𝑃</m:t>
                        </m:r>
                      </m:e>
                      <m:sub>
                        <m:r>
                          <a:rPr lang="en-US" sz="3000" b="0" i="1" smtClean="0">
                            <a:latin typeface="Cambria Math" panose="02040503050406030204" pitchFamily="18" charset="0"/>
                            <a:ea typeface="Cambria Math" panose="02040503050406030204" pitchFamily="18" charset="0"/>
                          </a:rPr>
                          <m:t>𝑡</m:t>
                        </m:r>
                        <m:r>
                          <a:rPr lang="en-US" sz="3000" b="0" i="1" smtClean="0">
                            <a:latin typeface="Cambria Math" panose="02040503050406030204" pitchFamily="18" charset="0"/>
                            <a:ea typeface="Cambria Math" panose="02040503050406030204" pitchFamily="18" charset="0"/>
                          </a:rPr>
                          <m:t> </m:t>
                        </m:r>
                      </m:sub>
                    </m:sSub>
                    <m:d>
                      <m:dPr>
                        <m:ctrlPr>
                          <a:rPr lang="en-US" sz="3000" b="0" i="1" smtClean="0">
                            <a:latin typeface="Cambria Math" panose="02040503050406030204" pitchFamily="18" charset="0"/>
                            <a:ea typeface="Cambria Math" panose="02040503050406030204" pitchFamily="18" charset="0"/>
                          </a:rPr>
                        </m:ctrlPr>
                      </m:dPr>
                      <m:e>
                        <m:r>
                          <a:rPr lang="en-US" sz="3000" b="0" i="1" smtClean="0">
                            <a:latin typeface="Cambria Math" panose="02040503050406030204" pitchFamily="18" charset="0"/>
                            <a:ea typeface="Cambria Math" panose="02040503050406030204" pitchFamily="18" charset="0"/>
                          </a:rPr>
                          <m:t>𝜔</m:t>
                        </m:r>
                      </m:e>
                    </m:d>
                    <m:r>
                      <a:rPr lang="en-US" sz="3000" b="0" i="1" smtClean="0">
                        <a:latin typeface="Cambria Math" panose="02040503050406030204" pitchFamily="18" charset="0"/>
                        <a:ea typeface="Cambria Math" panose="02040503050406030204" pitchFamily="18" charset="0"/>
                      </a:rPr>
                      <m:t> </m:t>
                    </m:r>
                  </m:oMath>
                </a14:m>
                <a:r>
                  <a:rPr lang="en-US" sz="30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𝑃</m:t>
                        </m:r>
                      </m:e>
                      <m:sub>
                        <m:r>
                          <a:rPr lang="en-US" sz="3000" b="0" i="1" smtClean="0">
                            <a:latin typeface="Cambria Math" panose="02040503050406030204" pitchFamily="18" charset="0"/>
                          </a:rPr>
                          <m:t>𝑡</m:t>
                        </m:r>
                        <m:r>
                          <a:rPr lang="en-US" sz="3000" b="0" i="1" smtClean="0">
                            <a:latin typeface="Cambria Math" panose="02040503050406030204" pitchFamily="18" charset="0"/>
                          </a:rPr>
                          <m:t>  </m:t>
                        </m:r>
                      </m:sub>
                    </m:sSub>
                    <m:r>
                      <a:rPr lang="en-US" sz="3000" b="0" i="1" smtClean="0">
                        <a:latin typeface="Cambria Math" panose="02040503050406030204" pitchFamily="18" charset="0"/>
                      </a:rPr>
                      <m:t>𝑖𝑠</m:t>
                    </m:r>
                    <m:r>
                      <a:rPr lang="en-US" sz="3000" b="0" i="1" smtClean="0">
                        <a:latin typeface="Cambria Math" panose="02040503050406030204" pitchFamily="18" charset="0"/>
                      </a:rPr>
                      <m:t> </m:t>
                    </m:r>
                  </m:oMath>
                </a14:m>
                <a:r>
                  <a:rPr lang="en-US" sz="3000" dirty="0">
                    <a:latin typeface="Times New Roman" panose="02020603050405020304" pitchFamily="18" charset="0"/>
                    <a:cs typeface="Times New Roman" panose="02020603050405020304" pitchFamily="18" charset="0"/>
                  </a:rPr>
                  <a:t> the power of segment of length t in a spike train</a:t>
                </a:r>
              </a:p>
              <a:p>
                <a:pPr marL="514350" indent="-514350" eaLnBrk="1" hangingPunct="1">
                  <a:buAutoNum type="arabicPeriod"/>
                </a:pPr>
                <a:r>
                  <a:rPr lang="en-US" sz="3000" dirty="0">
                    <a:latin typeface="Times New Roman" panose="02020603050405020304" pitchFamily="18" charset="0"/>
                    <a:cs typeface="Times New Roman" panose="02020603050405020304" pitchFamily="18" charset="0"/>
                  </a:rPr>
                  <a:t>Power spectrum density of a spike train is the Fourier transform of the auto correlation </a:t>
                </a:r>
              </a:p>
              <a:p>
                <a:pPr eaLnBrk="1" hangingPunct="1"/>
                <a:r>
                  <a:rPr lang="en-US" sz="3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𝐶</m:t>
                        </m:r>
                      </m:e>
                      <m:sub>
                        <m:r>
                          <a:rPr lang="en-US" sz="3000" b="0" i="1" smtClean="0">
                            <a:latin typeface="Cambria Math" panose="02040503050406030204" pitchFamily="18" charset="0"/>
                          </a:rPr>
                          <m:t>𝑖𝑖</m:t>
                        </m:r>
                      </m:sub>
                    </m:sSub>
                    <m:d>
                      <m:dPr>
                        <m:ctrlPr>
                          <a:rPr lang="en-US" sz="3000" b="0" i="1" smtClean="0">
                            <a:latin typeface="Cambria Math" panose="02040503050406030204" pitchFamily="18" charset="0"/>
                          </a:rPr>
                        </m:ctrlPr>
                      </m:dPr>
                      <m:e>
                        <m:r>
                          <a:rPr lang="en-US" sz="3000" b="0" i="1" smtClean="0">
                            <a:latin typeface="Cambria Math" panose="02040503050406030204" pitchFamily="18" charset="0"/>
                            <a:ea typeface="Cambria Math" panose="02040503050406030204" pitchFamily="18" charset="0"/>
                          </a:rPr>
                          <m:t>𝜔</m:t>
                        </m:r>
                      </m:e>
                    </m:d>
                    <m:r>
                      <a:rPr lang="en-US" sz="3000" b="0" i="1" smtClean="0">
                        <a:latin typeface="Cambria Math" panose="02040503050406030204" pitchFamily="18" charset="0"/>
                        <a:ea typeface="Cambria Math" panose="02040503050406030204" pitchFamily="18" charset="0"/>
                      </a:rPr>
                      <m:t>= </m:t>
                    </m:r>
                    <m:nary>
                      <m:naryPr>
                        <m:limLoc m:val="undOvr"/>
                        <m:ctrlPr>
                          <a:rPr lang="en-US" sz="3000" b="0" i="1" smtClean="0">
                            <a:latin typeface="Cambria Math" panose="02040503050406030204" pitchFamily="18" charset="0"/>
                            <a:ea typeface="Cambria Math" panose="02040503050406030204" pitchFamily="18" charset="0"/>
                          </a:rPr>
                        </m:ctrlPr>
                      </m:naryPr>
                      <m:sub>
                        <m:r>
                          <m:rPr>
                            <m:brk/>
                          </m:rPr>
                          <a:rPr lang="en-US" sz="3000" b="0" i="1" smtClean="0">
                            <a:latin typeface="Cambria Math" panose="02040503050406030204" pitchFamily="18" charset="0"/>
                            <a:ea typeface="Cambria Math" panose="02040503050406030204" pitchFamily="18" charset="0"/>
                          </a:rPr>
                          <m:t>−</m:t>
                        </m:r>
                        <m:r>
                          <m:rPr>
                            <m:brk m:alnAt="24"/>
                          </m:rPr>
                          <a:rPr lang="en-US" sz="3000" b="0" i="1" smtClean="0">
                            <a:latin typeface="Cambria Math" panose="02040503050406030204" pitchFamily="18" charset="0"/>
                            <a:ea typeface="Cambria Math" panose="02040503050406030204" pitchFamily="18" charset="0"/>
                          </a:rPr>
                          <m:t>∞</m:t>
                        </m:r>
                      </m:sub>
                      <m:sup>
                        <m:r>
                          <a:rPr lang="en-US" sz="3000" b="0" i="1" smtClean="0">
                            <a:latin typeface="Cambria Math" panose="02040503050406030204" pitchFamily="18" charset="0"/>
                            <a:ea typeface="Cambria Math" panose="02040503050406030204" pitchFamily="18" charset="0"/>
                          </a:rPr>
                          <m:t>∞</m:t>
                        </m:r>
                      </m:sup>
                      <m:e>
                        <m:r>
                          <a:rPr lang="en-US" sz="3000" b="0" i="1" smtClean="0">
                            <a:latin typeface="Cambria Math" panose="02040503050406030204" pitchFamily="18" charset="0"/>
                            <a:ea typeface="Cambria Math" panose="02040503050406030204" pitchFamily="18" charset="0"/>
                          </a:rPr>
                          <m:t>&lt;</m:t>
                        </m:r>
                        <m:sSub>
                          <m:sSubPr>
                            <m:ctrlPr>
                              <a:rPr lang="en-US" sz="3000" b="0" i="1" smtClean="0">
                                <a:latin typeface="Cambria Math" panose="02040503050406030204" pitchFamily="18" charset="0"/>
                                <a:ea typeface="Cambria Math" panose="02040503050406030204" pitchFamily="18" charset="0"/>
                              </a:rPr>
                            </m:ctrlPr>
                          </m:sSubPr>
                          <m:e>
                            <m:r>
                              <a:rPr lang="en-US" sz="3000" b="0" i="1" smtClean="0">
                                <a:latin typeface="Cambria Math" panose="02040503050406030204" pitchFamily="18" charset="0"/>
                                <a:ea typeface="Cambria Math" panose="02040503050406030204" pitchFamily="18" charset="0"/>
                              </a:rPr>
                              <m:t>𝑆</m:t>
                            </m:r>
                          </m:e>
                          <m:sub>
                            <m:r>
                              <a:rPr lang="en-US" sz="3000" b="0" i="1" smtClean="0">
                                <a:latin typeface="Cambria Math" panose="02040503050406030204" pitchFamily="18" charset="0"/>
                                <a:ea typeface="Cambria Math" panose="02040503050406030204" pitchFamily="18" charset="0"/>
                              </a:rPr>
                              <m:t>𝑖</m:t>
                            </m:r>
                          </m:sub>
                        </m:sSub>
                        <m:d>
                          <m:dPr>
                            <m:ctrlPr>
                              <a:rPr lang="en-US" sz="3000" b="0" i="1" smtClean="0">
                                <a:latin typeface="Cambria Math" panose="02040503050406030204" pitchFamily="18" charset="0"/>
                                <a:ea typeface="Cambria Math" panose="02040503050406030204" pitchFamily="18" charset="0"/>
                              </a:rPr>
                            </m:ctrlPr>
                          </m:dPr>
                          <m:e>
                            <m:r>
                              <a:rPr lang="en-US" sz="3000" b="0" i="1" smtClean="0">
                                <a:latin typeface="Cambria Math" panose="02040503050406030204" pitchFamily="18" charset="0"/>
                                <a:ea typeface="Cambria Math" panose="02040503050406030204" pitchFamily="18" charset="0"/>
                              </a:rPr>
                              <m:t>𝑡</m:t>
                            </m:r>
                          </m:e>
                        </m:d>
                        <m:r>
                          <a:rPr lang="en-US" sz="3000" b="0" i="1" smtClean="0">
                            <a:latin typeface="Cambria Math" panose="02040503050406030204" pitchFamily="18" charset="0"/>
                            <a:ea typeface="Cambria Math" panose="02040503050406030204" pitchFamily="18" charset="0"/>
                          </a:rPr>
                          <m:t> </m:t>
                        </m:r>
                        <m:sSub>
                          <m:sSubPr>
                            <m:ctrlPr>
                              <a:rPr lang="en-US" sz="3000" b="0" i="1" smtClean="0">
                                <a:latin typeface="Cambria Math" panose="02040503050406030204" pitchFamily="18" charset="0"/>
                                <a:ea typeface="Cambria Math" panose="02040503050406030204" pitchFamily="18" charset="0"/>
                              </a:rPr>
                            </m:ctrlPr>
                          </m:sSubPr>
                          <m:e>
                            <m:r>
                              <a:rPr lang="en-US" sz="3000" b="0" i="1" smtClean="0">
                                <a:latin typeface="Cambria Math" panose="02040503050406030204" pitchFamily="18" charset="0"/>
                                <a:ea typeface="Cambria Math" panose="02040503050406030204" pitchFamily="18" charset="0"/>
                              </a:rPr>
                              <m:t>𝑆</m:t>
                            </m:r>
                          </m:e>
                          <m:sub>
                            <m:r>
                              <a:rPr lang="en-US" sz="3000" b="0" i="1" smtClean="0">
                                <a:latin typeface="Cambria Math" panose="02040503050406030204" pitchFamily="18" charset="0"/>
                                <a:ea typeface="Cambria Math" panose="02040503050406030204" pitchFamily="18" charset="0"/>
                              </a:rPr>
                              <m:t>𝑖</m:t>
                            </m:r>
                          </m:sub>
                        </m:sSub>
                        <m:d>
                          <m:dPr>
                            <m:ctrlPr>
                              <a:rPr lang="en-US" sz="3000" b="0" i="1" smtClean="0">
                                <a:latin typeface="Cambria Math" panose="02040503050406030204" pitchFamily="18" charset="0"/>
                                <a:ea typeface="Cambria Math" panose="02040503050406030204" pitchFamily="18" charset="0"/>
                              </a:rPr>
                            </m:ctrlPr>
                          </m:dPr>
                          <m:e>
                            <m:r>
                              <a:rPr lang="en-US" sz="3000" b="0" i="1" smtClean="0">
                                <a:latin typeface="Cambria Math" panose="02040503050406030204" pitchFamily="18" charset="0"/>
                                <a:ea typeface="Cambria Math" panose="02040503050406030204" pitchFamily="18" charset="0"/>
                              </a:rPr>
                              <m:t>𝑡</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𝑠</m:t>
                            </m:r>
                          </m:e>
                        </m:d>
                        <m:r>
                          <a:rPr lang="en-US" sz="3000" b="0" i="1" smtClean="0">
                            <a:latin typeface="Cambria Math" panose="02040503050406030204" pitchFamily="18" charset="0"/>
                            <a:ea typeface="Cambria Math" panose="02040503050406030204" pitchFamily="18" charset="0"/>
                          </a:rPr>
                          <m:t>&gt;</m:t>
                        </m:r>
                        <m:sSup>
                          <m:sSupPr>
                            <m:ctrlPr>
                              <a:rPr lang="en-US" sz="3000" b="0" i="1" smtClean="0">
                                <a:latin typeface="Cambria Math" panose="02040503050406030204" pitchFamily="18" charset="0"/>
                                <a:ea typeface="Cambria Math" panose="02040503050406030204" pitchFamily="18" charset="0"/>
                              </a:rPr>
                            </m:ctrlPr>
                          </m:sSupPr>
                          <m:e>
                            <m:r>
                              <a:rPr lang="en-US" sz="3000" b="0" i="1" smtClean="0">
                                <a:latin typeface="Cambria Math" panose="02040503050406030204" pitchFamily="18" charset="0"/>
                                <a:ea typeface="Cambria Math" panose="02040503050406030204" pitchFamily="18" charset="0"/>
                              </a:rPr>
                              <m:t>𝑒</m:t>
                            </m:r>
                          </m:e>
                          <m:sup>
                            <m:eqArr>
                              <m:eqArrPr>
                                <m:ctrlPr>
                                  <a:rPr lang="en-US" sz="3000" b="0" i="1" smtClean="0">
                                    <a:latin typeface="Cambria Math" panose="02040503050406030204" pitchFamily="18" charset="0"/>
                                    <a:ea typeface="Cambria Math" panose="02040503050406030204" pitchFamily="18" charset="0"/>
                                  </a:rPr>
                                </m:ctrlPr>
                              </m:eqArrPr>
                              <m:e>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𝑖</m:t>
                                </m:r>
                                <m:r>
                                  <a:rPr lang="en-US" sz="3000" b="0" i="1" smtClean="0">
                                    <a:latin typeface="Cambria Math" panose="02040503050406030204" pitchFamily="18" charset="0"/>
                                    <a:ea typeface="Cambria Math" panose="02040503050406030204" pitchFamily="18" charset="0"/>
                                  </a:rPr>
                                  <m:t>𝜔</m:t>
                                </m:r>
                                <m:r>
                                  <a:rPr lang="en-US" sz="3000" b="0" i="1" smtClean="0">
                                    <a:latin typeface="Cambria Math" panose="02040503050406030204" pitchFamily="18" charset="0"/>
                                    <a:ea typeface="Cambria Math" panose="02040503050406030204" pitchFamily="18" charset="0"/>
                                  </a:rPr>
                                  <m:t>𝑠</m:t>
                                </m:r>
                                <m:r>
                                  <a:rPr lang="en-US" sz="3000" b="0" i="1" smtClean="0">
                                    <a:latin typeface="Cambria Math" panose="02040503050406030204" pitchFamily="18" charset="0"/>
                                    <a:ea typeface="Cambria Math" panose="02040503050406030204" pitchFamily="18" charset="0"/>
                                  </a:rPr>
                                  <m:t> </m:t>
                                </m:r>
                              </m:e>
                              <m:e>
                                <m:r>
                                  <a:rPr lang="en-US" sz="3000" b="0" i="1" smtClean="0">
                                    <a:latin typeface="Cambria Math" panose="02040503050406030204" pitchFamily="18" charset="0"/>
                                    <a:ea typeface="Cambria Math" panose="02040503050406030204" pitchFamily="18" charset="0"/>
                                  </a:rPr>
                                  <m:t>    </m:t>
                                </m:r>
                              </m:e>
                            </m:eqArr>
                          </m:sup>
                        </m:sSup>
                        <m:r>
                          <a:rPr lang="en-US" sz="3000" b="0" i="1" smtClean="0">
                            <a:latin typeface="Cambria Math" panose="02040503050406030204" pitchFamily="18" charset="0"/>
                            <a:ea typeface="Cambria Math" panose="02040503050406030204" pitchFamily="18" charset="0"/>
                          </a:rPr>
                          <m:t>𝑑𝑠</m:t>
                        </m:r>
                      </m:e>
                    </m:nary>
                  </m:oMath>
                </a14:m>
                <a:endParaRPr lang="en-US" sz="3000" dirty="0">
                  <a:latin typeface="Times New Roman" panose="02020603050405020304" pitchFamily="18" charset="0"/>
                  <a:cs typeface="Times New Roman" panose="02020603050405020304" pitchFamily="18" charset="0"/>
                </a:endParaRPr>
              </a:p>
            </p:txBody>
          </p:sp>
        </mc:Choice>
        <mc:Fallback>
          <p:sp>
            <p:nvSpPr>
              <p:cNvPr id="12" name="Text Box 191"/>
              <p:cNvSpPr txBox="1">
                <a:spLocks noRot="1" noChangeAspect="1" noMove="1" noResize="1" noEditPoints="1" noAdjustHandles="1" noChangeArrowheads="1" noChangeShapeType="1" noTextEdit="1"/>
              </p:cNvSpPr>
              <p:nvPr/>
            </p:nvSpPr>
            <p:spPr bwMode="auto">
              <a:xfrm>
                <a:off x="15858700" y="31328549"/>
                <a:ext cx="13828281" cy="5091293"/>
              </a:xfrm>
              <a:prstGeom prst="rect">
                <a:avLst/>
              </a:prstGeom>
              <a:blipFill>
                <a:blip r:embed="rId3"/>
                <a:stretch>
                  <a:fillRect l="-220" r="-969"/>
                </a:stretch>
              </a:blipFill>
              <a:ln w="12700">
                <a:solidFill>
                  <a:schemeClr val="accent1">
                    <a:lumMod val="75000"/>
                  </a:schemeClr>
                </a:solidFill>
              </a:ln>
              <a:effectLst/>
            </p:spPr>
            <p:txBody>
              <a:bodyPr/>
              <a:lstStyle/>
              <a:p>
                <a:r>
                  <a:rPr lang="en-IN">
                    <a:noFill/>
                  </a:rPr>
                  <a:t> </a:t>
                </a:r>
              </a:p>
            </p:txBody>
          </p:sp>
        </mc:Fallback>
      </mc:AlternateContent>
      <p:sp>
        <p:nvSpPr>
          <p:cNvPr id="35" name="Rectangle 34"/>
          <p:cNvSpPr/>
          <p:nvPr/>
        </p:nvSpPr>
        <p:spPr>
          <a:xfrm>
            <a:off x="15851214" y="30420506"/>
            <a:ext cx="13835767" cy="90804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latin typeface="+mj-lt"/>
              </a:rPr>
              <a:t> Auto Correlation and Noise Spectrum</a:t>
            </a:r>
          </a:p>
        </p:txBody>
      </p:sp>
      <p:pic>
        <p:nvPicPr>
          <p:cNvPr id="1026" name="Picture 2">
            <a:extLst>
              <a:ext uri="{FF2B5EF4-FFF2-40B4-BE49-F238E27FC236}">
                <a16:creationId xmlns:a16="http://schemas.microsoft.com/office/drawing/2014/main" id="{D7CBC6B4-B503-49AC-BD71-7392198CBE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71" y="1647442"/>
            <a:ext cx="2187292" cy="2050323"/>
          </a:xfrm>
          <a:prstGeom prst="rect">
            <a:avLst/>
          </a:prstGeom>
          <a:noFill/>
          <a:extLst>
            <a:ext uri="{909E8E84-426E-40DD-AFC4-6F175D3DCCD1}">
              <a14:hiddenFill xmlns:a14="http://schemas.microsoft.com/office/drawing/2010/main">
                <a:solidFill>
                  <a:srgbClr val="FFFFFF"/>
                </a:solidFill>
              </a14:hiddenFill>
            </a:ext>
          </a:extLst>
        </p:spPr>
      </p:pic>
      <p:sp>
        <p:nvSpPr>
          <p:cNvPr id="40" name="Text Box 190">
            <a:extLst>
              <a:ext uri="{FF2B5EF4-FFF2-40B4-BE49-F238E27FC236}">
                <a16:creationId xmlns:a16="http://schemas.microsoft.com/office/drawing/2014/main" id="{9302B5EA-E793-4557-8D01-203C7ADF0B26}"/>
              </a:ext>
            </a:extLst>
          </p:cNvPr>
          <p:cNvSpPr txBox="1">
            <a:spLocks noChangeArrowheads="1"/>
          </p:cNvSpPr>
          <p:nvPr/>
        </p:nvSpPr>
        <p:spPr bwMode="auto">
          <a:xfrm>
            <a:off x="541349" y="12575260"/>
            <a:ext cx="13867544" cy="8045691"/>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3000" dirty="0">
                <a:latin typeface="Times New Roman" panose="02020603050405020304" pitchFamily="18" charset="0"/>
                <a:cs typeface="Times New Roman" panose="02020603050405020304" pitchFamily="18" charset="0"/>
              </a:rPr>
              <a:t>There are two sources of noise</a:t>
            </a:r>
          </a:p>
          <a:p>
            <a:pPr marL="514350" indent="-514350">
              <a:buAutoNum type="arabicPeriod"/>
            </a:pPr>
            <a:r>
              <a:rPr lang="en-US" sz="3400" b="1" dirty="0">
                <a:latin typeface="+mj-lt"/>
                <a:cs typeface="Times New Roman" panose="02020603050405020304" pitchFamily="18" charset="0"/>
              </a:rPr>
              <a:t>Intrinsic Noise:</a:t>
            </a:r>
          </a:p>
          <a:p>
            <a:r>
              <a:rPr lang="en-US" sz="3200" b="1"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The noise inside the individual neuron</a:t>
            </a:r>
            <a:endParaRPr lang="en-US" sz="3000" b="1" dirty="0">
              <a:latin typeface="Times New Roman" panose="02020603050405020304" pitchFamily="18" charset="0"/>
              <a:cs typeface="Times New Roman" panose="02020603050405020304" pitchFamily="18" charset="0"/>
            </a:endParaRPr>
          </a:p>
          <a:p>
            <a:pPr marL="2544478" lvl="1"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Finite number of channels </a:t>
            </a:r>
          </a:p>
          <a:p>
            <a:pPr marL="2544478" lvl="1"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Finite Temperature.</a:t>
            </a:r>
          </a:p>
          <a:p>
            <a:pPr lvl="1"/>
            <a:endParaRPr lang="en-US" sz="3200" dirty="0">
              <a:latin typeface="Times New Roman" panose="02020603050405020304" pitchFamily="18" charset="0"/>
              <a:cs typeface="Times New Roman" panose="02020603050405020304" pitchFamily="18" charset="0"/>
            </a:endParaRPr>
          </a:p>
          <a:p>
            <a:r>
              <a:rPr lang="en-US" sz="3400" b="1" dirty="0">
                <a:latin typeface="+mj-lt"/>
                <a:cs typeface="Times New Roman" panose="02020603050405020304" pitchFamily="18" charset="0"/>
              </a:rPr>
              <a:t>2.  Extrinsic Noise</a:t>
            </a:r>
            <a:r>
              <a:rPr lang="en-US" sz="3400" b="1" dirty="0">
                <a:latin typeface="Times New Roman" panose="02020603050405020304" pitchFamily="18" charset="0"/>
                <a:cs typeface="Times New Roman" panose="02020603050405020304" pitchFamily="18" charset="0"/>
              </a:rPr>
              <a:t>: </a:t>
            </a:r>
            <a:endParaRPr lang="en-US" sz="3400" dirty="0">
              <a:latin typeface="Times New Roman" panose="02020603050405020304" pitchFamily="18" charset="0"/>
              <a:cs typeface="Times New Roman" panose="02020603050405020304" pitchFamily="18" charset="0"/>
            </a:endParaRPr>
          </a:p>
          <a:p>
            <a:r>
              <a:rPr lang="en-US" sz="3000" b="1"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The noise that is caused due to spikes arrived from the pre-synaptic neurons   which are beyond the scope of experimentalists for prediction </a:t>
            </a:r>
            <a:endParaRPr lang="en-US" sz="3000" b="1" dirty="0">
              <a:latin typeface="Times New Roman" panose="02020603050405020304" pitchFamily="18" charset="0"/>
              <a:cs typeface="Times New Roman" panose="02020603050405020304" pitchFamily="18" charset="0"/>
            </a:endParaRPr>
          </a:p>
          <a:p>
            <a:pPr marL="2544478" lvl="1"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Network noise can be minimized by isolation of neuron</a:t>
            </a:r>
          </a:p>
          <a:p>
            <a:pPr marL="2544478" lvl="1"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Spikes that are produced by fluctuation input current is more reliable than step current.</a:t>
            </a:r>
          </a:p>
          <a:p>
            <a:pPr lvl="1"/>
            <a:endParaRPr lang="en-US" sz="3200" dirty="0">
              <a:latin typeface="Times New Roman" panose="02020603050405020304" pitchFamily="18" charset="0"/>
              <a:cs typeface="Times New Roman" panose="02020603050405020304" pitchFamily="18" charset="0"/>
            </a:endParaRPr>
          </a:p>
          <a:p>
            <a:pPr lvl="1"/>
            <a:endParaRPr lang="en-US" sz="3200" dirty="0">
              <a:latin typeface="Times New Roman" panose="02020603050405020304" pitchFamily="18" charset="0"/>
              <a:cs typeface="Times New Roman" panose="02020603050405020304" pitchFamily="18" charset="0"/>
            </a:endParaRPr>
          </a:p>
          <a:p>
            <a:pPr lvl="1"/>
            <a:endParaRPr lang="en-US" sz="3200" dirty="0">
              <a:latin typeface="Times New Roman" panose="02020603050405020304" pitchFamily="18" charset="0"/>
              <a:cs typeface="Times New Roman" panose="02020603050405020304" pitchFamily="18" charset="0"/>
            </a:endParaRPr>
          </a:p>
          <a:p>
            <a:pPr lvl="1"/>
            <a:endParaRPr lang="en-US" sz="32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CD32655-0414-4E65-8724-A5127302DC44}"/>
              </a:ext>
            </a:extLst>
          </p:cNvPr>
          <p:cNvPicPr>
            <a:picLocks noChangeAspect="1"/>
          </p:cNvPicPr>
          <p:nvPr/>
        </p:nvPicPr>
        <p:blipFill>
          <a:blip r:embed="rId5"/>
          <a:stretch>
            <a:fillRect/>
          </a:stretch>
        </p:blipFill>
        <p:spPr>
          <a:xfrm>
            <a:off x="23463354" y="8211268"/>
            <a:ext cx="5265618" cy="1211756"/>
          </a:xfrm>
          <a:prstGeom prst="rect">
            <a:avLst/>
          </a:prstGeom>
          <a:ln w="9525">
            <a:solidFill>
              <a:schemeClr val="tx1"/>
            </a:solidFill>
          </a:ln>
        </p:spPr>
      </p:pic>
      <p:pic>
        <p:nvPicPr>
          <p:cNvPr id="21" name="Picture 20">
            <a:extLst>
              <a:ext uri="{FF2B5EF4-FFF2-40B4-BE49-F238E27FC236}">
                <a16:creationId xmlns:a16="http://schemas.microsoft.com/office/drawing/2014/main" id="{56026713-0591-428F-B40D-49387E0B3D5A}"/>
              </a:ext>
            </a:extLst>
          </p:cNvPr>
          <p:cNvPicPr>
            <a:picLocks noChangeAspect="1"/>
          </p:cNvPicPr>
          <p:nvPr/>
        </p:nvPicPr>
        <p:blipFill>
          <a:blip r:embed="rId6"/>
          <a:stretch>
            <a:fillRect/>
          </a:stretch>
        </p:blipFill>
        <p:spPr>
          <a:xfrm>
            <a:off x="17549397" y="25158205"/>
            <a:ext cx="10439400" cy="2487193"/>
          </a:xfrm>
          <a:prstGeom prst="rect">
            <a:avLst/>
          </a:prstGeom>
          <a:ln w="9525">
            <a:solidFill>
              <a:schemeClr val="tx1"/>
            </a:solidFill>
          </a:ln>
        </p:spPr>
      </p:pic>
      <p:pic>
        <p:nvPicPr>
          <p:cNvPr id="28" name="Picture 27">
            <a:extLst>
              <a:ext uri="{FF2B5EF4-FFF2-40B4-BE49-F238E27FC236}">
                <a16:creationId xmlns:a16="http://schemas.microsoft.com/office/drawing/2014/main" id="{D1CD9A1C-AE7A-4874-8823-6F7B381D91C2}"/>
              </a:ext>
            </a:extLst>
          </p:cNvPr>
          <p:cNvPicPr>
            <a:picLocks noChangeAspect="1"/>
          </p:cNvPicPr>
          <p:nvPr/>
        </p:nvPicPr>
        <p:blipFill>
          <a:blip r:embed="rId7"/>
          <a:stretch>
            <a:fillRect/>
          </a:stretch>
        </p:blipFill>
        <p:spPr>
          <a:xfrm>
            <a:off x="18672403" y="16093844"/>
            <a:ext cx="5265618" cy="1844530"/>
          </a:xfrm>
          <a:prstGeom prst="rect">
            <a:avLst/>
          </a:prstGeom>
          <a:ln w="9525">
            <a:solidFill>
              <a:schemeClr val="tx1"/>
            </a:solidFill>
          </a:ln>
        </p:spPr>
      </p:pic>
      <p:sp>
        <p:nvSpPr>
          <p:cNvPr id="58" name="Rectangle 57">
            <a:extLst>
              <a:ext uri="{FF2B5EF4-FFF2-40B4-BE49-F238E27FC236}">
                <a16:creationId xmlns:a16="http://schemas.microsoft.com/office/drawing/2014/main" id="{76726E43-88BB-4988-B36B-08B80CC78346}"/>
              </a:ext>
            </a:extLst>
          </p:cNvPr>
          <p:cNvSpPr/>
          <p:nvPr/>
        </p:nvSpPr>
        <p:spPr>
          <a:xfrm>
            <a:off x="541349" y="21537116"/>
            <a:ext cx="13837063" cy="88117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latin typeface="+mj-lt"/>
              </a:rPr>
              <a:t>Coefficient of Variation</a:t>
            </a:r>
          </a:p>
        </p:txBody>
      </p:sp>
      <mc:AlternateContent xmlns:mc="http://schemas.openxmlformats.org/markup-compatibility/2006">
        <mc:Choice xmlns:a14="http://schemas.microsoft.com/office/drawing/2010/main" Requires="a14">
          <p:sp>
            <p:nvSpPr>
              <p:cNvPr id="59" name="Text Box 190">
                <a:extLst>
                  <a:ext uri="{FF2B5EF4-FFF2-40B4-BE49-F238E27FC236}">
                    <a16:creationId xmlns:a16="http://schemas.microsoft.com/office/drawing/2014/main" id="{5D4011E2-6BA7-40C0-9502-12B508A8E2DF}"/>
                  </a:ext>
                </a:extLst>
              </p:cNvPr>
              <p:cNvSpPr txBox="1">
                <a:spLocks noChangeArrowheads="1"/>
              </p:cNvSpPr>
              <p:nvPr/>
            </p:nvSpPr>
            <p:spPr bwMode="auto">
              <a:xfrm>
                <a:off x="579437" y="22426704"/>
                <a:ext cx="13798118" cy="12665930"/>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514350" indent="-514350" eaLnBrk="1" hangingPunct="1">
                  <a:buAutoNum type="arabicPeriod"/>
                </a:pPr>
                <a:r>
                  <a:rPr lang="en-US" sz="3000" dirty="0">
                    <a:latin typeface="Times New Roman" panose="02020603050405020304" pitchFamily="18" charset="0"/>
                    <a:cs typeface="Times New Roman" panose="02020603050405020304" pitchFamily="18" charset="0"/>
                  </a:rPr>
                  <a:t>It is the probability of spike occurring at an instance based on the distribution of spike over an interval of time</a:t>
                </a:r>
              </a:p>
              <a:p>
                <a:pPr marL="514350" indent="-514350" eaLnBrk="1" hangingPunct="1">
                  <a:buAutoNum type="arabicPeriod"/>
                </a:pPr>
                <a:r>
                  <a:rPr lang="en-US" sz="3000" dirty="0">
                    <a:latin typeface="Times New Roman" panose="02020603050405020304" pitchFamily="18" charset="0"/>
                    <a:cs typeface="Times New Roman" panose="02020603050405020304" pitchFamily="18" charset="0"/>
                  </a:rPr>
                  <a:t>Spike rate is dependent on the distribution of spikes over the time interval.</a:t>
                </a:r>
              </a:p>
              <a:p>
                <a:pPr marL="1200150" lvl="1" indent="-457200" eaLnBrk="1" hangingPunct="1">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In homogeneous Distribution Spike rate is constant</a:t>
                </a:r>
              </a:p>
              <a:p>
                <a:pPr marL="1200150" lvl="1" indent="-457200" eaLnBrk="1" hangingPunct="1">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In non-homogeneous Distribution Spike rate is dependent on the time instance. </a:t>
                </a:r>
              </a:p>
              <a:p>
                <a:pPr marL="514350" indent="-514350" eaLnBrk="1" hangingPunct="1">
                  <a:buFont typeface="+mj-lt"/>
                  <a:buAutoNum type="arabicPeriod"/>
                </a:pPr>
                <a:r>
                  <a:rPr lang="en-US" sz="3000" dirty="0">
                    <a:latin typeface="Times New Roman" panose="02020603050405020304" pitchFamily="18" charset="0"/>
                    <a:cs typeface="Times New Roman" panose="02020603050405020304" pitchFamily="18" charset="0"/>
                  </a:rPr>
                  <a:t> Probability of firing  at an instance in an homogeneous distribution is</a:t>
                </a:r>
              </a:p>
              <a:p>
                <a:pPr eaLnBrk="1" hangingPunct="1"/>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𝑃</m:t>
                          </m:r>
                        </m:e>
                        <m:sub>
                          <m:r>
                            <a:rPr lang="en-US" sz="3000" b="0" i="1" smtClean="0">
                              <a:latin typeface="Cambria Math" panose="02040503050406030204" pitchFamily="18" charset="0"/>
                            </a:rPr>
                            <m:t>𝐹</m:t>
                          </m:r>
                        </m:sub>
                      </m:sSub>
                      <m:r>
                        <a:rPr lang="en-US" sz="3000" b="0" i="1" smtClean="0">
                          <a:latin typeface="Cambria Math" panose="02040503050406030204" pitchFamily="18" charset="0"/>
                        </a:rPr>
                        <m:t>= </m:t>
                      </m:r>
                      <m:r>
                        <a:rPr lang="en-US" sz="3000" b="0" i="1" smtClean="0">
                          <a:latin typeface="Cambria Math" panose="02040503050406030204" pitchFamily="18" charset="0"/>
                          <a:ea typeface="Cambria Math" panose="02040503050406030204" pitchFamily="18" charset="0"/>
                        </a:rPr>
                        <m:t>𝜌</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𝑡</m:t>
                      </m:r>
                    </m:oMath>
                  </m:oMathPara>
                </a14:m>
                <a:endParaRPr lang="en-US" sz="3000" dirty="0">
                  <a:latin typeface="Times New Roman" panose="02020603050405020304" pitchFamily="18" charset="0"/>
                  <a:cs typeface="Times New Roman" panose="02020603050405020304" pitchFamily="18" charset="0"/>
                </a:endParaRPr>
              </a:p>
              <a:p>
                <a:pPr marL="514350" indent="-514350" eaLnBrk="1" hangingPunct="1">
                  <a:buAutoNum type="arabicPeriod" startAt="4"/>
                </a:pPr>
                <a:r>
                  <a:rPr lang="en-US" sz="3000" dirty="0">
                    <a:latin typeface="Times New Roman" panose="02020603050405020304" pitchFamily="18" charset="0"/>
                    <a:cs typeface="Times New Roman" panose="02020603050405020304" pitchFamily="18" charset="0"/>
                  </a:rPr>
                  <a:t> Probability of firing at an instance in an non-homogeneous distribution is </a:t>
                </a:r>
              </a:p>
              <a:p>
                <a:pPr eaLnBrk="1" hangingPunct="1"/>
                <a:r>
                  <a:rPr lang="en-US" sz="3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3000" i="1" smtClean="0">
                            <a:latin typeface="Cambria Math" panose="02040503050406030204" pitchFamily="18" charset="0"/>
                            <a:cs typeface="Times New Roman" panose="02020603050405020304" pitchFamily="18" charset="0"/>
                          </a:rPr>
                        </m:ctrlPr>
                      </m:sSubPr>
                      <m:e>
                        <m:r>
                          <a:rPr lang="en-US" sz="3000" b="0" i="1" smtClean="0">
                            <a:latin typeface="Cambria Math" panose="02040503050406030204" pitchFamily="18" charset="0"/>
                            <a:cs typeface="Times New Roman" panose="02020603050405020304" pitchFamily="18" charset="0"/>
                          </a:rPr>
                          <m:t>𝑃</m:t>
                        </m:r>
                      </m:e>
                      <m:sub>
                        <m:r>
                          <a:rPr lang="en-US" sz="3000" b="0" i="1" smtClean="0">
                            <a:latin typeface="Cambria Math" panose="02040503050406030204" pitchFamily="18" charset="0"/>
                            <a:cs typeface="Times New Roman" panose="02020603050405020304" pitchFamily="18" charset="0"/>
                          </a:rPr>
                          <m:t>𝐹</m:t>
                        </m:r>
                      </m:sub>
                    </m:sSub>
                    <m:r>
                      <a:rPr lang="en-US" sz="3000" b="0" i="1" smtClean="0">
                        <a:latin typeface="Cambria Math" panose="02040503050406030204" pitchFamily="18" charset="0"/>
                        <a:cs typeface="Times New Roman" panose="02020603050405020304" pitchFamily="18" charset="0"/>
                      </a:rPr>
                      <m:t>=  </m:t>
                    </m:r>
                    <m:r>
                      <a:rPr lang="en-US" sz="3000" b="0" i="1" smtClean="0">
                        <a:latin typeface="Cambria Math" panose="02040503050406030204" pitchFamily="18" charset="0"/>
                        <a:ea typeface="Cambria Math" panose="02040503050406030204" pitchFamily="18" charset="0"/>
                        <a:cs typeface="Times New Roman" panose="02020603050405020304" pitchFamily="18" charset="0"/>
                      </a:rPr>
                      <m:t>𝜌</m:t>
                    </m:r>
                    <m:d>
                      <m:dPr>
                        <m:ctrlPr>
                          <a:rPr lang="en-US" sz="30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3000" b="0" i="1" smtClean="0">
                            <a:latin typeface="Cambria Math" panose="02040503050406030204" pitchFamily="18" charset="0"/>
                            <a:ea typeface="Cambria Math" panose="02040503050406030204" pitchFamily="18" charset="0"/>
                            <a:cs typeface="Times New Roman" panose="02020603050405020304" pitchFamily="18" charset="0"/>
                          </a:rPr>
                          <m:t>𝑡</m:t>
                        </m:r>
                      </m:e>
                    </m:d>
                    <m:r>
                      <a:rPr lang="en-US" sz="3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3000" b="0" i="1" smtClean="0">
                        <a:latin typeface="Cambria Math" panose="02040503050406030204" pitchFamily="18" charset="0"/>
                        <a:ea typeface="Cambria Math" panose="02040503050406030204" pitchFamily="18" charset="0"/>
                        <a:cs typeface="Times New Roman" panose="02020603050405020304" pitchFamily="18" charset="0"/>
                      </a:rPr>
                      <m:t>𝑡</m:t>
                    </m:r>
                  </m:oMath>
                </a14:m>
                <a:endParaRPr lang="en-US" sz="3000" b="0" dirty="0">
                  <a:latin typeface="Times New Roman" panose="02020603050405020304" pitchFamily="18" charset="0"/>
                  <a:ea typeface="Cambria Math" panose="02040503050406030204" pitchFamily="18" charset="0"/>
                  <a:cs typeface="Times New Roman" panose="02020603050405020304" pitchFamily="18" charset="0"/>
                </a:endParaRPr>
              </a:p>
              <a:p>
                <a:pPr marL="514350" indent="-514350" eaLnBrk="1" hangingPunct="1">
                  <a:buAutoNum type="arabicPeriod" startAt="5"/>
                </a:pPr>
                <a:r>
                  <a:rPr lang="en-US" sz="3000" dirty="0">
                    <a:latin typeface="Times New Roman" panose="02020603050405020304" pitchFamily="18" charset="0"/>
                    <a:cs typeface="Times New Roman" panose="02020603050405020304" pitchFamily="18" charset="0"/>
                  </a:rPr>
                  <a:t>Probability of not generating a spike with in the interval  chosen between two spikes is called survivor time</a:t>
                </a:r>
              </a:p>
              <a:p>
                <a:pPr marL="514350" indent="-514350" eaLnBrk="1" hangingPunct="1">
                  <a:buAutoNum type="arabicPeriod" startAt="5"/>
                </a:pPr>
                <a:r>
                  <a:rPr lang="en-US" sz="3000" dirty="0">
                    <a:latin typeface="Times New Roman" panose="02020603050405020304" pitchFamily="18" charset="0"/>
                    <a:cs typeface="Times New Roman" panose="02020603050405020304" pitchFamily="18" charset="0"/>
                  </a:rPr>
                  <a:t>Survivor time for homogeneous distributions is same for continuous and discrete distribution </a:t>
                </a:r>
                <a14:m>
                  <m:oMath xmlns:m="http://schemas.openxmlformats.org/officeDocument/2006/math">
                    <m:r>
                      <a:rPr lang="en-US" sz="3000" b="0" i="1" smtClean="0">
                        <a:latin typeface="Cambria Math" panose="02040503050406030204" pitchFamily="18" charset="0"/>
                        <a:cs typeface="Times New Roman" panose="02020603050405020304" pitchFamily="18" charset="0"/>
                      </a:rPr>
                      <m:t>𝑆</m:t>
                    </m:r>
                    <m:d>
                      <m:dPr>
                        <m:ctrlPr>
                          <a:rPr lang="en-US" sz="3000" b="0" i="1" smtClean="0">
                            <a:latin typeface="Cambria Math" panose="02040503050406030204" pitchFamily="18" charset="0"/>
                            <a:cs typeface="Times New Roman" panose="02020603050405020304" pitchFamily="18" charset="0"/>
                          </a:rPr>
                        </m:ctrlPr>
                      </m:dPr>
                      <m:e>
                        <m:r>
                          <a:rPr lang="en-US" sz="3000" b="0" i="1" smtClean="0">
                            <a:latin typeface="Cambria Math" panose="02040503050406030204" pitchFamily="18" charset="0"/>
                            <a:cs typeface="Times New Roman" panose="02020603050405020304" pitchFamily="18" charset="0"/>
                          </a:rPr>
                          <m:t>𝑡</m:t>
                        </m:r>
                      </m:e>
                    </m:d>
                    <m:r>
                      <a:rPr lang="en-US" sz="3000" b="0" i="1" smtClean="0">
                        <a:latin typeface="Cambria Math" panose="02040503050406030204" pitchFamily="18" charset="0"/>
                        <a:cs typeface="Times New Roman" panose="02020603050405020304" pitchFamily="18" charset="0"/>
                      </a:rPr>
                      <m:t>= </m:t>
                    </m:r>
                    <m:sSup>
                      <m:sSupPr>
                        <m:ctrlPr>
                          <a:rPr lang="en-US" sz="3000" b="0" i="1" smtClean="0">
                            <a:latin typeface="Cambria Math" panose="02040503050406030204" pitchFamily="18" charset="0"/>
                            <a:cs typeface="Times New Roman" panose="02020603050405020304" pitchFamily="18" charset="0"/>
                          </a:rPr>
                        </m:ctrlPr>
                      </m:sSupPr>
                      <m:e>
                        <m:r>
                          <a:rPr lang="en-US" sz="3000" b="0" i="1" smtClean="0">
                            <a:latin typeface="Cambria Math" panose="02040503050406030204" pitchFamily="18" charset="0"/>
                            <a:cs typeface="Times New Roman" panose="02020603050405020304" pitchFamily="18" charset="0"/>
                          </a:rPr>
                          <m:t>𝑒</m:t>
                        </m:r>
                      </m:e>
                      <m:sup>
                        <m:r>
                          <a:rPr lang="en-US" sz="3000" b="0" i="1" smtClean="0">
                            <a:latin typeface="Cambria Math" panose="02040503050406030204" pitchFamily="18" charset="0"/>
                            <a:cs typeface="Times New Roman" panose="02020603050405020304" pitchFamily="18" charset="0"/>
                          </a:rPr>
                          <m:t>−</m:t>
                        </m:r>
                        <m:r>
                          <a:rPr lang="en-US" sz="3000" b="0" i="1" smtClean="0">
                            <a:latin typeface="Cambria Math" panose="02040503050406030204" pitchFamily="18" charset="0"/>
                            <a:ea typeface="Cambria Math" panose="02040503050406030204" pitchFamily="18" charset="0"/>
                            <a:cs typeface="Times New Roman" panose="02020603050405020304" pitchFamily="18" charset="0"/>
                          </a:rPr>
                          <m:t>𝜌</m:t>
                        </m:r>
                        <m:r>
                          <a:rPr lang="en-US" sz="3000" b="0" i="1" smtClean="0">
                            <a:latin typeface="Cambria Math" panose="02040503050406030204" pitchFamily="18" charset="0"/>
                            <a:ea typeface="Cambria Math" panose="02040503050406030204" pitchFamily="18" charset="0"/>
                            <a:cs typeface="Times New Roman" panose="02020603050405020304" pitchFamily="18" charset="0"/>
                          </a:rPr>
                          <m:t>𝑡</m:t>
                        </m:r>
                      </m:sup>
                    </m:sSup>
                  </m:oMath>
                </a14:m>
                <a:r>
                  <a:rPr lang="en-US" sz="3000" dirty="0">
                    <a:latin typeface="Times New Roman" panose="02020603050405020304" pitchFamily="18" charset="0"/>
                    <a:cs typeface="Times New Roman" panose="02020603050405020304" pitchFamily="18" charset="0"/>
                  </a:rPr>
                  <a:t> </a:t>
                </a:r>
              </a:p>
              <a:p>
                <a:pPr marL="514350" indent="-514350" eaLnBrk="1" hangingPunct="1">
                  <a:buAutoNum type="arabicPeriod" startAt="5"/>
                </a:pPr>
                <a:r>
                  <a:rPr lang="en-US" sz="3000" dirty="0">
                    <a:latin typeface="Times New Roman" panose="02020603050405020304" pitchFamily="18" charset="0"/>
                    <a:cs typeface="Times New Roman" panose="02020603050405020304" pitchFamily="18" charset="0"/>
                  </a:rPr>
                  <a:t>Survivor time for non-homogeneous distributions is </a:t>
                </a:r>
                <a14:m>
                  <m:oMath xmlns:m="http://schemas.openxmlformats.org/officeDocument/2006/math">
                    <m:r>
                      <a:rPr lang="en-US" sz="3000" b="0" i="1" smtClean="0">
                        <a:latin typeface="Cambria Math" panose="02040503050406030204" pitchFamily="18" charset="0"/>
                        <a:cs typeface="Times New Roman" panose="02020603050405020304" pitchFamily="18" charset="0"/>
                      </a:rPr>
                      <m:t>𝑆</m:t>
                    </m:r>
                    <m:d>
                      <m:dPr>
                        <m:ctrlPr>
                          <a:rPr lang="en-US" sz="3000" b="0" i="1" smtClean="0">
                            <a:latin typeface="Cambria Math" panose="02040503050406030204" pitchFamily="18" charset="0"/>
                            <a:cs typeface="Times New Roman" panose="02020603050405020304" pitchFamily="18" charset="0"/>
                          </a:rPr>
                        </m:ctrlPr>
                      </m:dPr>
                      <m:e>
                        <m:r>
                          <a:rPr lang="en-US" sz="3000" b="0" i="1" smtClean="0">
                            <a:latin typeface="Cambria Math" panose="02040503050406030204" pitchFamily="18" charset="0"/>
                            <a:cs typeface="Times New Roman" panose="02020603050405020304" pitchFamily="18" charset="0"/>
                          </a:rPr>
                          <m:t>𝑡</m:t>
                        </m:r>
                        <m:r>
                          <a:rPr lang="en-US" sz="3000" b="0" i="1" smtClean="0">
                            <a:latin typeface="Cambria Math" panose="02040503050406030204" pitchFamily="18" charset="0"/>
                            <a:cs typeface="Times New Roman" panose="02020603050405020304" pitchFamily="18" charset="0"/>
                          </a:rPr>
                          <m:t>/</m:t>
                        </m:r>
                        <m:sSup>
                          <m:sSupPr>
                            <m:ctrlPr>
                              <a:rPr lang="en-US" sz="3000" b="0" i="1" smtClean="0">
                                <a:latin typeface="Cambria Math" panose="02040503050406030204" pitchFamily="18" charset="0"/>
                                <a:cs typeface="Times New Roman" panose="02020603050405020304" pitchFamily="18" charset="0"/>
                              </a:rPr>
                            </m:ctrlPr>
                          </m:sSupPr>
                          <m:e>
                            <m:r>
                              <a:rPr lang="en-US" sz="3000" b="0" i="1" smtClean="0">
                                <a:latin typeface="Cambria Math" panose="02040503050406030204" pitchFamily="18" charset="0"/>
                                <a:cs typeface="Times New Roman" panose="02020603050405020304" pitchFamily="18" charset="0"/>
                              </a:rPr>
                              <m:t>𝑡</m:t>
                            </m:r>
                          </m:e>
                          <m:sup>
                            <m:r>
                              <a:rPr lang="en-US" sz="3000" b="0" i="1" smtClean="0">
                                <a:latin typeface="Cambria Math" panose="02040503050406030204" pitchFamily="18" charset="0"/>
                                <a:cs typeface="Times New Roman" panose="02020603050405020304" pitchFamily="18" charset="0"/>
                              </a:rPr>
                              <m:t>′</m:t>
                            </m:r>
                          </m:sup>
                        </m:sSup>
                      </m:e>
                    </m:d>
                    <m:r>
                      <a:rPr lang="en-US" sz="3000" b="0" i="1" smtClean="0">
                        <a:latin typeface="Cambria Math" panose="02040503050406030204" pitchFamily="18" charset="0"/>
                        <a:cs typeface="Times New Roman" panose="02020603050405020304" pitchFamily="18" charset="0"/>
                      </a:rPr>
                      <m:t>= </m:t>
                    </m:r>
                    <m:sSup>
                      <m:sSupPr>
                        <m:ctrlPr>
                          <a:rPr lang="en-US" sz="3000" b="0" i="1" smtClean="0">
                            <a:latin typeface="Cambria Math" panose="02040503050406030204" pitchFamily="18" charset="0"/>
                            <a:cs typeface="Times New Roman" panose="02020603050405020304" pitchFamily="18" charset="0"/>
                          </a:rPr>
                        </m:ctrlPr>
                      </m:sSupPr>
                      <m:e>
                        <m:r>
                          <a:rPr lang="en-US" sz="3000" b="0" i="1" smtClean="0">
                            <a:latin typeface="Cambria Math" panose="02040503050406030204" pitchFamily="18" charset="0"/>
                            <a:cs typeface="Times New Roman" panose="02020603050405020304" pitchFamily="18" charset="0"/>
                          </a:rPr>
                          <m:t>𝑒</m:t>
                        </m:r>
                      </m:e>
                      <m:sup>
                        <m:nary>
                          <m:naryPr>
                            <m:ctrlPr>
                              <a:rPr lang="en-US" sz="3000" b="0" i="1" smtClean="0">
                                <a:latin typeface="Cambria Math" panose="02040503050406030204" pitchFamily="18" charset="0"/>
                                <a:cs typeface="Times New Roman" panose="02020603050405020304" pitchFamily="18" charset="0"/>
                              </a:rPr>
                            </m:ctrlPr>
                          </m:naryPr>
                          <m:sub>
                            <m:r>
                              <m:rPr>
                                <m:brk m:alnAt="23"/>
                              </m:rPr>
                              <a:rPr lang="en-US" sz="3000" b="0" i="1" smtClean="0">
                                <a:latin typeface="Cambria Math" panose="02040503050406030204" pitchFamily="18" charset="0"/>
                                <a:cs typeface="Times New Roman" panose="02020603050405020304" pitchFamily="18" charset="0"/>
                              </a:rPr>
                              <m:t>𝑡</m:t>
                            </m:r>
                            <m:r>
                              <a:rPr lang="en-US" sz="3000" b="0" i="1" smtClean="0">
                                <a:latin typeface="Cambria Math" panose="02040503050406030204" pitchFamily="18" charset="0"/>
                                <a:cs typeface="Times New Roman" panose="02020603050405020304" pitchFamily="18" charset="0"/>
                              </a:rPr>
                              <m:t>′</m:t>
                            </m:r>
                          </m:sub>
                          <m:sup>
                            <m:r>
                              <a:rPr lang="en-US" sz="3000" b="0" i="1" smtClean="0">
                                <a:latin typeface="Cambria Math" panose="02040503050406030204" pitchFamily="18" charset="0"/>
                                <a:cs typeface="Times New Roman" panose="02020603050405020304" pitchFamily="18" charset="0"/>
                              </a:rPr>
                              <m:t>𝑡</m:t>
                            </m:r>
                          </m:sup>
                          <m:e>
                            <m:r>
                              <a:rPr lang="en-US" sz="3000" b="0" i="1" smtClean="0">
                                <a:latin typeface="Cambria Math" panose="02040503050406030204" pitchFamily="18" charset="0"/>
                                <a:cs typeface="Times New Roman" panose="02020603050405020304" pitchFamily="18" charset="0"/>
                              </a:rPr>
                              <m:t>−</m:t>
                            </m:r>
                            <m:r>
                              <a:rPr lang="en-US" sz="3000" b="0" i="1" smtClean="0">
                                <a:latin typeface="Cambria Math" panose="02040503050406030204" pitchFamily="18" charset="0"/>
                                <a:ea typeface="Cambria Math" panose="02040503050406030204" pitchFamily="18" charset="0"/>
                                <a:cs typeface="Times New Roman" panose="02020603050405020304" pitchFamily="18" charset="0"/>
                              </a:rPr>
                              <m:t>𝜌</m:t>
                            </m:r>
                            <m:d>
                              <m:dPr>
                                <m:ctrlPr>
                                  <a:rPr lang="en-US" sz="30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3000" b="0" i="1" smtClean="0">
                                    <a:latin typeface="Cambria Math" panose="02040503050406030204" pitchFamily="18" charset="0"/>
                                    <a:ea typeface="Cambria Math" panose="02040503050406030204" pitchFamily="18" charset="0"/>
                                    <a:cs typeface="Times New Roman" panose="02020603050405020304" pitchFamily="18" charset="0"/>
                                  </a:rPr>
                                  <m:t>𝑡</m:t>
                                </m:r>
                              </m:e>
                            </m:d>
                            <m:r>
                              <a:rPr lang="en-US" sz="3000" b="0" i="1" smtClean="0">
                                <a:latin typeface="Cambria Math" panose="02040503050406030204" pitchFamily="18" charset="0"/>
                                <a:ea typeface="Cambria Math" panose="02040503050406030204" pitchFamily="18" charset="0"/>
                                <a:cs typeface="Times New Roman" panose="02020603050405020304" pitchFamily="18" charset="0"/>
                              </a:rPr>
                              <m:t>𝑑𝑡</m:t>
                            </m:r>
                            <m:r>
                              <a:rPr lang="en-US" sz="3000" b="0" i="1" smtClean="0">
                                <a:latin typeface="Cambria Math" panose="02040503050406030204" pitchFamily="18" charset="0"/>
                                <a:ea typeface="Cambria Math" panose="02040503050406030204" pitchFamily="18" charset="0"/>
                                <a:cs typeface="Times New Roman" panose="02020603050405020304" pitchFamily="18" charset="0"/>
                              </a:rPr>
                              <m:t>′</m:t>
                            </m:r>
                          </m:e>
                        </m:nary>
                      </m:sup>
                    </m:sSup>
                  </m:oMath>
                </a14:m>
                <a:endParaRPr lang="en-US" sz="3000" dirty="0">
                  <a:latin typeface="Times New Roman" panose="02020603050405020304" pitchFamily="18" charset="0"/>
                  <a:cs typeface="Times New Roman" panose="02020603050405020304" pitchFamily="18" charset="0"/>
                </a:endParaRPr>
              </a:p>
              <a:p>
                <a:pPr marL="514350" indent="-514350" eaLnBrk="1" hangingPunct="1">
                  <a:buAutoNum type="arabicPeriod" startAt="5"/>
                </a:pPr>
                <a:r>
                  <a:rPr lang="en-US" sz="3000" dirty="0">
                    <a:latin typeface="Times New Roman" panose="02020603050405020304" pitchFamily="18" charset="0"/>
                    <a:cs typeface="Times New Roman" panose="02020603050405020304" pitchFamily="18" charset="0"/>
                  </a:rPr>
                  <a:t>The Inter spike Interval distribution is the probability of spike at an instance t’ given that there is a spike in the interval t  </a:t>
                </a:r>
                <a14:m>
                  <m:oMath xmlns:m="http://schemas.openxmlformats.org/officeDocument/2006/math">
                    <m:r>
                      <a:rPr lang="en-US" sz="3000" b="0" i="1" smtClean="0">
                        <a:latin typeface="Cambria Math" panose="02040503050406030204" pitchFamily="18" charset="0"/>
                        <a:cs typeface="Times New Roman" panose="02020603050405020304" pitchFamily="18" charset="0"/>
                      </a:rPr>
                      <m:t>𝑃</m:t>
                    </m:r>
                    <m:d>
                      <m:dPr>
                        <m:ctrlPr>
                          <a:rPr lang="en-US" sz="3000" b="0" i="1" smtClean="0">
                            <a:latin typeface="Cambria Math" panose="02040503050406030204" pitchFamily="18" charset="0"/>
                            <a:cs typeface="Times New Roman" panose="02020603050405020304" pitchFamily="18" charset="0"/>
                          </a:rPr>
                        </m:ctrlPr>
                      </m:dPr>
                      <m:e>
                        <m:f>
                          <m:fPr>
                            <m:ctrlPr>
                              <a:rPr lang="en-US" sz="3000" b="0" i="1" smtClean="0">
                                <a:latin typeface="Cambria Math" panose="02040503050406030204" pitchFamily="18" charset="0"/>
                                <a:cs typeface="Times New Roman" panose="02020603050405020304" pitchFamily="18" charset="0"/>
                              </a:rPr>
                            </m:ctrlPr>
                          </m:fPr>
                          <m:num>
                            <m:r>
                              <a:rPr lang="en-US" sz="3000" b="0" i="1" smtClean="0">
                                <a:latin typeface="Cambria Math" panose="02040503050406030204" pitchFamily="18" charset="0"/>
                                <a:cs typeface="Times New Roman" panose="02020603050405020304" pitchFamily="18" charset="0"/>
                              </a:rPr>
                              <m:t>𝑡</m:t>
                            </m:r>
                          </m:num>
                          <m:den>
                            <m:sSup>
                              <m:sSupPr>
                                <m:ctrlPr>
                                  <a:rPr lang="en-US" sz="3000" b="0" i="1" smtClean="0">
                                    <a:latin typeface="Cambria Math" panose="02040503050406030204" pitchFamily="18" charset="0"/>
                                    <a:cs typeface="Times New Roman" panose="02020603050405020304" pitchFamily="18" charset="0"/>
                                  </a:rPr>
                                </m:ctrlPr>
                              </m:sSupPr>
                              <m:e>
                                <m:r>
                                  <a:rPr lang="en-US" sz="3000" b="0" i="1" smtClean="0">
                                    <a:latin typeface="Cambria Math" panose="02040503050406030204" pitchFamily="18" charset="0"/>
                                    <a:cs typeface="Times New Roman" panose="02020603050405020304" pitchFamily="18" charset="0"/>
                                  </a:rPr>
                                  <m:t>𝑡</m:t>
                                </m:r>
                              </m:e>
                              <m:sup>
                                <m:r>
                                  <a:rPr lang="en-US" sz="3000" b="0" i="1" smtClean="0">
                                    <a:latin typeface="Cambria Math" panose="02040503050406030204" pitchFamily="18" charset="0"/>
                                    <a:cs typeface="Times New Roman" panose="02020603050405020304" pitchFamily="18" charset="0"/>
                                  </a:rPr>
                                  <m:t>′</m:t>
                                </m:r>
                              </m:sup>
                            </m:sSup>
                          </m:den>
                        </m:f>
                      </m:e>
                    </m:d>
                    <m:r>
                      <a:rPr lang="en-US" sz="3000" b="0" i="1" smtClean="0">
                        <a:latin typeface="Cambria Math" panose="02040503050406030204" pitchFamily="18" charset="0"/>
                        <a:cs typeface="Times New Roman" panose="02020603050405020304" pitchFamily="18" charset="0"/>
                      </a:rPr>
                      <m:t>= </m:t>
                    </m:r>
                    <m:r>
                      <a:rPr lang="en-US" sz="3000" b="0" i="1" smtClean="0">
                        <a:latin typeface="Cambria Math" panose="02040503050406030204" pitchFamily="18" charset="0"/>
                        <a:ea typeface="Cambria Math" panose="02040503050406030204" pitchFamily="18" charset="0"/>
                        <a:cs typeface="Times New Roman" panose="02020603050405020304" pitchFamily="18" charset="0"/>
                      </a:rPr>
                      <m:t>𝜌</m:t>
                    </m:r>
                    <m:d>
                      <m:dPr>
                        <m:ctrlPr>
                          <a:rPr lang="en-US" sz="30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3000" b="0" i="1" smtClean="0">
                            <a:latin typeface="Cambria Math" panose="02040503050406030204" pitchFamily="18" charset="0"/>
                            <a:ea typeface="Cambria Math" panose="02040503050406030204" pitchFamily="18" charset="0"/>
                            <a:cs typeface="Times New Roman" panose="02020603050405020304" pitchFamily="18" charset="0"/>
                          </a:rPr>
                          <m:t>𝑡</m:t>
                        </m:r>
                      </m:e>
                    </m:d>
                    <m:r>
                      <a:rPr lang="en-US" sz="3000" b="0" i="1" smtClean="0">
                        <a:latin typeface="Cambria Math" panose="02040503050406030204" pitchFamily="18" charset="0"/>
                        <a:ea typeface="Cambria Math" panose="02040503050406030204" pitchFamily="18" charset="0"/>
                        <a:cs typeface="Times New Roman" panose="02020603050405020304" pitchFamily="18" charset="0"/>
                      </a:rPr>
                      <m:t> </m:t>
                    </m:r>
                    <m:sSup>
                      <m:sSupPr>
                        <m:ctrlPr>
                          <a:rPr lang="en-US" sz="3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3000" b="0" i="1" smtClean="0">
                            <a:latin typeface="Cambria Math" panose="02040503050406030204" pitchFamily="18" charset="0"/>
                            <a:ea typeface="Cambria Math" panose="02040503050406030204" pitchFamily="18" charset="0"/>
                            <a:cs typeface="Times New Roman" panose="02020603050405020304" pitchFamily="18" charset="0"/>
                          </a:rPr>
                          <m:t>𝑒</m:t>
                        </m:r>
                      </m:e>
                      <m:sup>
                        <m:nary>
                          <m:naryPr>
                            <m:ctrlPr>
                              <a:rPr lang="en-US" sz="3000" b="0" i="1" smtClean="0">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sz="3000" b="0" i="1" smtClean="0">
                                <a:latin typeface="Cambria Math" panose="02040503050406030204" pitchFamily="18" charset="0"/>
                                <a:ea typeface="Cambria Math" panose="02040503050406030204" pitchFamily="18" charset="0"/>
                                <a:cs typeface="Times New Roman" panose="02020603050405020304" pitchFamily="18" charset="0"/>
                              </a:rPr>
                              <m:t>𝑡</m:t>
                            </m:r>
                            <m:r>
                              <a:rPr lang="en-US" sz="3000" b="0" i="1" smtClean="0">
                                <a:latin typeface="Cambria Math" panose="02040503050406030204" pitchFamily="18" charset="0"/>
                                <a:ea typeface="Cambria Math" panose="02040503050406030204" pitchFamily="18" charset="0"/>
                                <a:cs typeface="Times New Roman" panose="02020603050405020304" pitchFamily="18" charset="0"/>
                              </a:rPr>
                              <m:t>′</m:t>
                            </m:r>
                          </m:sub>
                          <m:sup>
                            <m:r>
                              <a:rPr lang="en-US" sz="3000" b="0" i="1" smtClean="0">
                                <a:latin typeface="Cambria Math" panose="02040503050406030204" pitchFamily="18" charset="0"/>
                                <a:ea typeface="Cambria Math" panose="02040503050406030204" pitchFamily="18" charset="0"/>
                                <a:cs typeface="Times New Roman" panose="02020603050405020304" pitchFamily="18" charset="0"/>
                              </a:rPr>
                              <m:t>𝑡</m:t>
                            </m:r>
                          </m:sup>
                          <m:e>
                            <m:r>
                              <a:rPr lang="en-US" sz="3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3000" b="0" i="1" smtClean="0">
                                <a:latin typeface="Cambria Math" panose="02040503050406030204" pitchFamily="18" charset="0"/>
                                <a:ea typeface="Cambria Math" panose="02040503050406030204" pitchFamily="18" charset="0"/>
                                <a:cs typeface="Times New Roman" panose="02020603050405020304" pitchFamily="18" charset="0"/>
                              </a:rPr>
                              <m:t>𝜌</m:t>
                            </m:r>
                            <m:d>
                              <m:dPr>
                                <m:ctrlPr>
                                  <a:rPr lang="en-US" sz="3000" b="0" i="1" smtClean="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en-US" sz="3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3000" b="0" i="1" smtClean="0">
                                        <a:latin typeface="Cambria Math" panose="02040503050406030204" pitchFamily="18" charset="0"/>
                                        <a:ea typeface="Cambria Math" panose="02040503050406030204" pitchFamily="18" charset="0"/>
                                        <a:cs typeface="Times New Roman" panose="02020603050405020304" pitchFamily="18" charset="0"/>
                                      </a:rPr>
                                      <m:t>𝑡</m:t>
                                    </m:r>
                                  </m:e>
                                  <m:sup>
                                    <m:r>
                                      <a:rPr lang="en-US" sz="3000" b="0" i="1" smtClean="0">
                                        <a:latin typeface="Cambria Math" panose="02040503050406030204" pitchFamily="18" charset="0"/>
                                        <a:ea typeface="Cambria Math" panose="02040503050406030204" pitchFamily="18" charset="0"/>
                                        <a:cs typeface="Times New Roman" panose="02020603050405020304" pitchFamily="18" charset="0"/>
                                      </a:rPr>
                                      <m:t>′</m:t>
                                    </m:r>
                                  </m:sup>
                                </m:sSup>
                              </m:e>
                            </m:d>
                            <m:r>
                              <a:rPr lang="en-US" sz="3000" b="0" i="1" smtClean="0">
                                <a:latin typeface="Cambria Math" panose="02040503050406030204" pitchFamily="18" charset="0"/>
                                <a:ea typeface="Cambria Math" panose="02040503050406030204" pitchFamily="18" charset="0"/>
                                <a:cs typeface="Times New Roman" panose="02020603050405020304" pitchFamily="18" charset="0"/>
                              </a:rPr>
                              <m:t>𝑑𝑡</m:t>
                            </m:r>
                            <m:r>
                              <a:rPr lang="en-US" sz="3000" b="0" i="1" smtClean="0">
                                <a:latin typeface="Cambria Math" panose="02040503050406030204" pitchFamily="18" charset="0"/>
                                <a:ea typeface="Cambria Math" panose="02040503050406030204" pitchFamily="18" charset="0"/>
                                <a:cs typeface="Times New Roman" panose="02020603050405020304" pitchFamily="18" charset="0"/>
                              </a:rPr>
                              <m:t>′</m:t>
                            </m:r>
                          </m:e>
                        </m:nary>
                      </m:sup>
                    </m:sSup>
                  </m:oMath>
                </a14:m>
                <a:endParaRPr lang="en-US" sz="3000" dirty="0">
                  <a:latin typeface="Times New Roman" panose="02020603050405020304" pitchFamily="18" charset="0"/>
                  <a:cs typeface="Times New Roman" panose="02020603050405020304" pitchFamily="18" charset="0"/>
                </a:endParaRPr>
              </a:p>
              <a:p>
                <a:pPr marL="514350" indent="-514350" eaLnBrk="1" hangingPunct="1">
                  <a:buAutoNum type="arabicPeriod" startAt="5"/>
                </a:pPr>
                <a:r>
                  <a:rPr lang="en-US" sz="3000" dirty="0">
                    <a:latin typeface="Times New Roman" panose="02020603050405020304" pitchFamily="18" charset="0"/>
                    <a:cs typeface="Times New Roman" panose="02020603050405020304" pitchFamily="18" charset="0"/>
                  </a:rPr>
                  <a:t>The mean interval distribution is the standard probability density function on the given spike train under stationary conditions is </a:t>
                </a:r>
                <a:endParaRPr lang="en-US" sz="3000" b="0" i="1" dirty="0">
                  <a:latin typeface="Times New Roman" panose="02020603050405020304" pitchFamily="18" charset="0"/>
                  <a:cs typeface="Times New Roman" panose="02020603050405020304" pitchFamily="18" charset="0"/>
                </a:endParaRPr>
              </a:p>
              <a:p>
                <a:pPr lvl="1" indent="0" eaLnBrk="1" hangingPunct="1"/>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cs typeface="Times New Roman" panose="02020603050405020304" pitchFamily="18" charset="0"/>
                        </a:rPr>
                        <m:t>&lt;</m:t>
                      </m:r>
                      <m:r>
                        <a:rPr lang="en-US" sz="3000" b="0" i="1" smtClean="0">
                          <a:latin typeface="Cambria Math" panose="02040503050406030204" pitchFamily="18" charset="0"/>
                          <a:cs typeface="Times New Roman" panose="02020603050405020304" pitchFamily="18" charset="0"/>
                        </a:rPr>
                        <m:t>𝑠</m:t>
                      </m:r>
                      <m:r>
                        <a:rPr lang="en-US" sz="3000" b="0" i="1" smtClean="0">
                          <a:latin typeface="Cambria Math" panose="02040503050406030204" pitchFamily="18" charset="0"/>
                          <a:cs typeface="Times New Roman" panose="02020603050405020304" pitchFamily="18" charset="0"/>
                        </a:rPr>
                        <m:t>&gt; =</m:t>
                      </m:r>
                      <m:nary>
                        <m:naryPr>
                          <m:ctrlPr>
                            <a:rPr lang="en-US" sz="3000" b="0" i="1" smtClean="0">
                              <a:latin typeface="Cambria Math" panose="02040503050406030204" pitchFamily="18" charset="0"/>
                              <a:cs typeface="Times New Roman" panose="02020603050405020304" pitchFamily="18" charset="0"/>
                            </a:rPr>
                          </m:ctrlPr>
                        </m:naryPr>
                        <m:sub>
                          <m:r>
                            <m:rPr>
                              <m:brk m:alnAt="23"/>
                            </m:rPr>
                            <a:rPr lang="en-US" sz="3000" b="0" i="1" smtClean="0">
                              <a:latin typeface="Cambria Math" panose="02040503050406030204" pitchFamily="18" charset="0"/>
                              <a:cs typeface="Times New Roman" panose="02020603050405020304" pitchFamily="18" charset="0"/>
                            </a:rPr>
                            <m:t>0</m:t>
                          </m:r>
                        </m:sub>
                        <m:sup>
                          <m:r>
                            <a:rPr lang="en-US" sz="3000" b="0" i="1" smtClean="0">
                              <a:latin typeface="Cambria Math" panose="02040503050406030204" pitchFamily="18" charset="0"/>
                              <a:ea typeface="Cambria Math" panose="02040503050406030204" pitchFamily="18" charset="0"/>
                              <a:cs typeface="Times New Roman" panose="02020603050405020304" pitchFamily="18" charset="0"/>
                            </a:rPr>
                            <m:t>∞</m:t>
                          </m:r>
                        </m:sup>
                        <m:e>
                          <m:sSub>
                            <m:sSubPr>
                              <m:ctrlPr>
                                <a:rPr lang="en-US" sz="3000" b="0" i="1" smtClean="0">
                                  <a:latin typeface="Cambria Math" panose="02040503050406030204" pitchFamily="18" charset="0"/>
                                  <a:cs typeface="Times New Roman" panose="02020603050405020304" pitchFamily="18" charset="0"/>
                                </a:rPr>
                              </m:ctrlPr>
                            </m:sSubPr>
                            <m:e>
                              <m:r>
                                <a:rPr lang="en-US" sz="3000" b="0" i="1" smtClean="0">
                                  <a:latin typeface="Cambria Math" panose="02040503050406030204" pitchFamily="18" charset="0"/>
                                  <a:cs typeface="Times New Roman" panose="02020603050405020304" pitchFamily="18" charset="0"/>
                                </a:rPr>
                                <m:t>𝑠</m:t>
                              </m:r>
                              <m:r>
                                <a:rPr lang="en-US" sz="3000" b="0" i="1" smtClean="0">
                                  <a:latin typeface="Cambria Math" panose="02040503050406030204" pitchFamily="18" charset="0"/>
                                  <a:cs typeface="Times New Roman" panose="02020603050405020304" pitchFamily="18" charset="0"/>
                                </a:rPr>
                                <m:t> ∗</m:t>
                              </m:r>
                              <m:r>
                                <a:rPr lang="en-US" sz="3000" b="0" i="1" smtClean="0">
                                  <a:latin typeface="Cambria Math" panose="02040503050406030204" pitchFamily="18" charset="0"/>
                                  <a:cs typeface="Times New Roman" panose="02020603050405020304" pitchFamily="18" charset="0"/>
                                </a:rPr>
                                <m:t>𝑃</m:t>
                              </m:r>
                            </m:e>
                            <m:sub>
                              <m:r>
                                <a:rPr lang="en-US" sz="3000" b="0" i="1" smtClean="0">
                                  <a:latin typeface="Cambria Math" panose="02040503050406030204" pitchFamily="18" charset="0"/>
                                  <a:cs typeface="Times New Roman" panose="02020603050405020304" pitchFamily="18" charset="0"/>
                                </a:rPr>
                                <m:t>0</m:t>
                              </m:r>
                            </m:sub>
                          </m:sSub>
                          <m:d>
                            <m:dPr>
                              <m:ctrlPr>
                                <a:rPr lang="en-US" sz="3000" b="0" i="1" smtClean="0">
                                  <a:latin typeface="Cambria Math" panose="02040503050406030204" pitchFamily="18" charset="0"/>
                                  <a:cs typeface="Times New Roman" panose="02020603050405020304" pitchFamily="18" charset="0"/>
                                </a:rPr>
                              </m:ctrlPr>
                            </m:dPr>
                            <m:e>
                              <m:r>
                                <a:rPr lang="en-US" sz="3000" b="0" i="1" smtClean="0">
                                  <a:latin typeface="Cambria Math" panose="02040503050406030204" pitchFamily="18" charset="0"/>
                                  <a:cs typeface="Times New Roman" panose="02020603050405020304" pitchFamily="18" charset="0"/>
                                </a:rPr>
                                <m:t>𝑠</m:t>
                              </m:r>
                            </m:e>
                          </m:d>
                          <m:r>
                            <a:rPr lang="en-US" sz="3000" b="0" i="1" smtClean="0">
                              <a:latin typeface="Cambria Math" panose="02040503050406030204" pitchFamily="18" charset="0"/>
                              <a:cs typeface="Times New Roman" panose="02020603050405020304" pitchFamily="18" charset="0"/>
                            </a:rPr>
                            <m:t>𝑑𝑠</m:t>
                          </m:r>
                        </m:e>
                      </m:nary>
                      <m:r>
                        <a:rPr lang="en-US" sz="3000" b="0" i="1" smtClean="0">
                          <a:latin typeface="Cambria Math" panose="02040503050406030204" pitchFamily="18" charset="0"/>
                          <a:cs typeface="Times New Roman" panose="02020603050405020304" pitchFamily="18" charset="0"/>
                        </a:rPr>
                        <m:t>.</m:t>
                      </m:r>
                    </m:oMath>
                  </m:oMathPara>
                </a14:m>
                <a:endParaRPr lang="en-US" sz="3000" b="0" dirty="0">
                  <a:latin typeface="Times New Roman" panose="02020603050405020304" pitchFamily="18" charset="0"/>
                  <a:cs typeface="Times New Roman" panose="02020603050405020304" pitchFamily="18" charset="0"/>
                </a:endParaRPr>
              </a:p>
              <a:p>
                <a:pPr marL="514350" indent="-514350" eaLnBrk="1" hangingPunct="1">
                  <a:buAutoNum type="arabicPeriod" startAt="5"/>
                </a:pPr>
                <a:r>
                  <a:rPr lang="en-US" sz="3000" dirty="0">
                    <a:latin typeface="Times New Roman" panose="02020603050405020304" pitchFamily="18" charset="0"/>
                    <a:cs typeface="Times New Roman" panose="02020603050405020304" pitchFamily="18" charset="0"/>
                  </a:rPr>
                  <a:t>The mean firing rate is the inverse of the mean interval distribution</a:t>
                </a:r>
              </a:p>
              <a:p>
                <a:pPr marL="514350" indent="-514350" eaLnBrk="1" hangingPunct="1">
                  <a:buAutoNum type="arabicPeriod" startAt="5"/>
                </a:pPr>
                <a:r>
                  <a:rPr lang="en-US" sz="3000" dirty="0">
                    <a:latin typeface="Times New Roman" panose="02020603050405020304" pitchFamily="18" charset="0"/>
                    <a:cs typeface="Times New Roman" panose="02020603050405020304" pitchFamily="18" charset="0"/>
                  </a:rPr>
                  <a:t>In order to quantify the width of the inter spike interval distribution derived from the stationary conditions which is actually sharply peaked coefficient of variation is used.</a:t>
                </a:r>
                <a14:m>
                  <m:oMath xmlns:m="http://schemas.openxmlformats.org/officeDocument/2006/math">
                    <m:sSub>
                      <m:sSubPr>
                        <m:ctrlPr>
                          <a:rPr lang="en-US" sz="3000" i="1" smtClean="0">
                            <a:latin typeface="Cambria Math" panose="02040503050406030204" pitchFamily="18" charset="0"/>
                            <a:cs typeface="Times New Roman" panose="02020603050405020304" pitchFamily="18" charset="0"/>
                          </a:rPr>
                        </m:ctrlPr>
                      </m:sSubPr>
                      <m:e>
                        <m:r>
                          <a:rPr lang="en-US" sz="3000" b="0" i="1" smtClean="0">
                            <a:latin typeface="Cambria Math" panose="02040503050406030204" pitchFamily="18" charset="0"/>
                            <a:cs typeface="Times New Roman" panose="02020603050405020304" pitchFamily="18" charset="0"/>
                          </a:rPr>
                          <m:t>𝐶</m:t>
                        </m:r>
                      </m:e>
                      <m:sub>
                        <m:r>
                          <a:rPr lang="en-US" sz="3000" b="0" i="1" smtClean="0">
                            <a:latin typeface="Cambria Math" panose="02040503050406030204" pitchFamily="18" charset="0"/>
                            <a:cs typeface="Times New Roman" panose="02020603050405020304" pitchFamily="18" charset="0"/>
                          </a:rPr>
                          <m:t>𝑣</m:t>
                        </m:r>
                      </m:sub>
                    </m:sSub>
                    <m:r>
                      <a:rPr lang="en-US" sz="3000" b="0" i="1" smtClean="0">
                        <a:latin typeface="Cambria Math" panose="02040503050406030204" pitchFamily="18" charset="0"/>
                        <a:cs typeface="Times New Roman" panose="02020603050405020304" pitchFamily="18" charset="0"/>
                      </a:rPr>
                      <m:t>= </m:t>
                    </m:r>
                    <m:f>
                      <m:fPr>
                        <m:ctrlPr>
                          <a:rPr lang="en-US" sz="30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3000" i="1">
                            <a:latin typeface="Cambria Math" panose="02040503050406030204" pitchFamily="18" charset="0"/>
                            <a:cs typeface="Times New Roman" panose="02020603050405020304" pitchFamily="18" charset="0"/>
                          </a:rPr>
                          <m:t>&lt; </m:t>
                        </m:r>
                        <m:r>
                          <a:rPr lang="en-US" sz="30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30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3000" i="1">
                                <a:latin typeface="Cambria Math" panose="02040503050406030204" pitchFamily="18" charset="0"/>
                                <a:ea typeface="Cambria Math" panose="02040503050406030204" pitchFamily="18" charset="0"/>
                                <a:cs typeface="Times New Roman" panose="02020603050405020304" pitchFamily="18" charset="0"/>
                              </a:rPr>
                              <m:t>𝑠</m:t>
                            </m:r>
                          </m:e>
                          <m:sup>
                            <m:r>
                              <a:rPr lang="en-US" sz="3000" i="1">
                                <a:latin typeface="Cambria Math" panose="02040503050406030204" pitchFamily="18" charset="0"/>
                                <a:ea typeface="Cambria Math" panose="02040503050406030204" pitchFamily="18" charset="0"/>
                                <a:cs typeface="Times New Roman" panose="02020603050405020304" pitchFamily="18" charset="0"/>
                              </a:rPr>
                              <m:t>2</m:t>
                            </m:r>
                          </m:sup>
                        </m:sSup>
                        <m:r>
                          <a:rPr lang="en-US" sz="3000" i="1">
                            <a:latin typeface="Cambria Math" panose="02040503050406030204" pitchFamily="18" charset="0"/>
                            <a:ea typeface="Cambria Math" panose="02040503050406030204" pitchFamily="18" charset="0"/>
                            <a:cs typeface="Times New Roman" panose="02020603050405020304" pitchFamily="18" charset="0"/>
                          </a:rPr>
                          <m:t>&gt;</m:t>
                        </m:r>
                      </m:num>
                      <m:den>
                        <m:sSup>
                          <m:sSupPr>
                            <m:ctrlPr>
                              <a:rPr lang="en-US" sz="3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3000" b="0" i="1" smtClean="0">
                                <a:latin typeface="Cambria Math" panose="02040503050406030204" pitchFamily="18" charset="0"/>
                                <a:ea typeface="Cambria Math" panose="02040503050406030204" pitchFamily="18" charset="0"/>
                                <a:cs typeface="Times New Roman" panose="02020603050405020304" pitchFamily="18" charset="0"/>
                              </a:rPr>
                              <m:t>&lt;</m:t>
                            </m:r>
                            <m:r>
                              <a:rPr lang="en-US" sz="3000" b="0" i="1" smtClean="0">
                                <a:latin typeface="Cambria Math" panose="02040503050406030204" pitchFamily="18" charset="0"/>
                                <a:ea typeface="Cambria Math" panose="02040503050406030204" pitchFamily="18" charset="0"/>
                                <a:cs typeface="Times New Roman" panose="02020603050405020304" pitchFamily="18" charset="0"/>
                              </a:rPr>
                              <m:t>𝑠</m:t>
                            </m:r>
                            <m:r>
                              <a:rPr lang="en-US" sz="3000" b="0" i="1" smtClean="0">
                                <a:latin typeface="Cambria Math" panose="02040503050406030204" pitchFamily="18" charset="0"/>
                                <a:ea typeface="Cambria Math" panose="02040503050406030204" pitchFamily="18" charset="0"/>
                                <a:cs typeface="Times New Roman" panose="02020603050405020304" pitchFamily="18" charset="0"/>
                              </a:rPr>
                              <m:t>&gt;</m:t>
                            </m:r>
                          </m:e>
                          <m:sup>
                            <m:r>
                              <a:rPr lang="en-US" sz="3000" b="0" i="1" smtClean="0">
                                <a:latin typeface="Cambria Math" panose="02040503050406030204" pitchFamily="18" charset="0"/>
                                <a:ea typeface="Cambria Math" panose="02040503050406030204" pitchFamily="18" charset="0"/>
                                <a:cs typeface="Times New Roman" panose="02020603050405020304" pitchFamily="18" charset="0"/>
                              </a:rPr>
                              <m:t>2</m:t>
                            </m:r>
                          </m:sup>
                        </m:sSup>
                      </m:den>
                    </m:f>
                  </m:oMath>
                </a14:m>
                <a:r>
                  <a:rPr lang="en-US" sz="3000" dirty="0">
                    <a:latin typeface="Times New Roman" panose="02020603050405020304" pitchFamily="18" charset="0"/>
                    <a:cs typeface="Times New Roman" panose="02020603050405020304" pitchFamily="18" charset="0"/>
                  </a:rPr>
                  <a:t>. </a:t>
                </a:r>
              </a:p>
            </p:txBody>
          </p:sp>
        </mc:Choice>
        <mc:Fallback>
          <p:sp>
            <p:nvSpPr>
              <p:cNvPr id="59" name="Text Box 190">
                <a:extLst>
                  <a:ext uri="{FF2B5EF4-FFF2-40B4-BE49-F238E27FC236}">
                    <a16:creationId xmlns:a16="http://schemas.microsoft.com/office/drawing/2014/main" id="{5D4011E2-6BA7-40C0-9502-12B508A8E2DF}"/>
                  </a:ext>
                </a:extLst>
              </p:cNvPr>
              <p:cNvSpPr txBox="1">
                <a:spLocks noRot="1" noChangeAspect="1" noMove="1" noResize="1" noEditPoints="1" noAdjustHandles="1" noChangeArrowheads="1" noChangeShapeType="1" noTextEdit="1"/>
              </p:cNvSpPr>
              <p:nvPr/>
            </p:nvSpPr>
            <p:spPr bwMode="auto">
              <a:xfrm>
                <a:off x="579437" y="22426704"/>
                <a:ext cx="13798118" cy="12665930"/>
              </a:xfrm>
              <a:prstGeom prst="rect">
                <a:avLst/>
              </a:prstGeom>
              <a:blipFill>
                <a:blip r:embed="rId8"/>
                <a:stretch>
                  <a:fillRect l="-265" r="-971"/>
                </a:stretch>
              </a:blipFill>
              <a:ln w="12700">
                <a:solidFill>
                  <a:schemeClr val="accent1">
                    <a:lumMod val="75000"/>
                  </a:schemeClr>
                </a:solidFill>
              </a:ln>
              <a:effectLst/>
            </p:spPr>
            <p:txBody>
              <a:bodyPr/>
              <a:lstStyle/>
              <a:p>
                <a:r>
                  <a:rPr lang="en-IN">
                    <a:noFill/>
                  </a:rPr>
                  <a:t> </a:t>
                </a:r>
              </a:p>
            </p:txBody>
          </p:sp>
        </mc:Fallback>
      </mc:AlternateContent>
      <p:sp>
        <p:nvSpPr>
          <p:cNvPr id="2" name="TextBox 1">
            <a:extLst>
              <a:ext uri="{FF2B5EF4-FFF2-40B4-BE49-F238E27FC236}">
                <a16:creationId xmlns:a16="http://schemas.microsoft.com/office/drawing/2014/main" id="{9CAAEB69-2AD7-40F8-8A7D-45DE533E7C04}"/>
              </a:ext>
            </a:extLst>
          </p:cNvPr>
          <p:cNvSpPr txBox="1"/>
          <p:nvPr/>
        </p:nvSpPr>
        <p:spPr>
          <a:xfrm>
            <a:off x="15888863" y="40860298"/>
            <a:ext cx="12916154" cy="1015663"/>
          </a:xfrm>
          <a:prstGeom prst="rect">
            <a:avLst/>
          </a:prstGeom>
          <a:noFill/>
        </p:spPr>
        <p:txBody>
          <a:bodyPr wrap="square" rtlCol="0">
            <a:spAutoFit/>
          </a:bodyPr>
          <a:lstStyle/>
          <a:p>
            <a:r>
              <a:rPr lang="en-IN" sz="3000" dirty="0"/>
              <a:t>W. Gerstner, W.M. Kistler, R. </a:t>
            </a:r>
            <a:r>
              <a:rPr lang="en-IN" sz="3000" dirty="0" err="1"/>
              <a:t>Naud</a:t>
            </a:r>
            <a:r>
              <a:rPr lang="en-IN" sz="3000" dirty="0"/>
              <a:t> and L. </a:t>
            </a:r>
            <a:r>
              <a:rPr lang="en-IN" sz="3000" dirty="0" err="1"/>
              <a:t>Paninski</a:t>
            </a:r>
            <a:r>
              <a:rPr lang="en-IN" sz="3000" dirty="0"/>
              <a:t>, Neuronal Dynamics: from single neurons to networks and models of cognition. Ch. 7,8: Cambridge, 2014</a:t>
            </a:r>
          </a:p>
        </p:txBody>
      </p:sp>
      <p:pic>
        <p:nvPicPr>
          <p:cNvPr id="29" name="Picture 28">
            <a:extLst>
              <a:ext uri="{FF2B5EF4-FFF2-40B4-BE49-F238E27FC236}">
                <a16:creationId xmlns:a16="http://schemas.microsoft.com/office/drawing/2014/main" id="{799BDF23-E129-47D9-B922-BB2E3224B08C}"/>
              </a:ext>
            </a:extLst>
          </p:cNvPr>
          <p:cNvPicPr>
            <a:picLocks noChangeAspect="1"/>
          </p:cNvPicPr>
          <p:nvPr/>
        </p:nvPicPr>
        <p:blipFill>
          <a:blip r:embed="rId9"/>
          <a:stretch>
            <a:fillRect/>
          </a:stretch>
        </p:blipFill>
        <p:spPr>
          <a:xfrm>
            <a:off x="9408695" y="13409782"/>
            <a:ext cx="3655058" cy="2073415"/>
          </a:xfrm>
          <a:prstGeom prst="rect">
            <a:avLst/>
          </a:prstGeom>
        </p:spPr>
      </p:pic>
      <p:pic>
        <p:nvPicPr>
          <p:cNvPr id="30" name="Picture 29">
            <a:extLst>
              <a:ext uri="{FF2B5EF4-FFF2-40B4-BE49-F238E27FC236}">
                <a16:creationId xmlns:a16="http://schemas.microsoft.com/office/drawing/2014/main" id="{7DE2D320-E038-4048-AB73-95FB7B2394E5}"/>
              </a:ext>
            </a:extLst>
          </p:cNvPr>
          <p:cNvPicPr>
            <a:picLocks noChangeAspect="1"/>
          </p:cNvPicPr>
          <p:nvPr/>
        </p:nvPicPr>
        <p:blipFill>
          <a:blip r:embed="rId10"/>
          <a:stretch>
            <a:fillRect/>
          </a:stretch>
        </p:blipFill>
        <p:spPr>
          <a:xfrm>
            <a:off x="9342449" y="18258415"/>
            <a:ext cx="3655058" cy="2039853"/>
          </a:xfrm>
          <a:prstGeom prst="rect">
            <a:avLst/>
          </a:prstGeom>
        </p:spPr>
      </p:pic>
      <p:sp>
        <p:nvSpPr>
          <p:cNvPr id="7" name="TextBox 6">
            <a:extLst>
              <a:ext uri="{FF2B5EF4-FFF2-40B4-BE49-F238E27FC236}">
                <a16:creationId xmlns:a16="http://schemas.microsoft.com/office/drawing/2014/main" id="{76B622C1-E317-4F1F-8998-7D58786E2EBE}"/>
              </a:ext>
            </a:extLst>
          </p:cNvPr>
          <p:cNvSpPr txBox="1"/>
          <p:nvPr/>
        </p:nvSpPr>
        <p:spPr>
          <a:xfrm>
            <a:off x="584443" y="40153957"/>
            <a:ext cx="12885232" cy="1938992"/>
          </a:xfrm>
          <a:prstGeom prst="rect">
            <a:avLst/>
          </a:prstGeom>
          <a:noFill/>
        </p:spPr>
        <p:txBody>
          <a:bodyPr wrap="square" rtlCol="0">
            <a:spAutoFit/>
          </a:bodyPr>
          <a:lstStyle/>
          <a:p>
            <a:r>
              <a:rPr lang="en-US" sz="3000" dirty="0"/>
              <a:t>M Naga Sai Sandilya	</a:t>
            </a:r>
          </a:p>
          <a:p>
            <a:r>
              <a:rPr lang="en-US" sz="3000" dirty="0"/>
              <a:t>Mail id: </a:t>
            </a:r>
            <a:r>
              <a:rPr lang="en-US" sz="3000" dirty="0">
                <a:hlinkClick r:id="rId11"/>
              </a:rPr>
              <a:t> h20200054@goa.bits.pilani.ac.in</a:t>
            </a:r>
            <a:endParaRPr lang="en-US" sz="3000" dirty="0"/>
          </a:p>
          <a:p>
            <a:r>
              <a:rPr lang="en-IN" sz="3000" dirty="0"/>
              <a:t>P Ranga Sai Rohith	</a:t>
            </a:r>
          </a:p>
          <a:p>
            <a:r>
              <a:rPr lang="en-IN" sz="3000" dirty="0"/>
              <a:t>Mail id: </a:t>
            </a:r>
            <a:r>
              <a:rPr lang="en-IN" sz="3000" dirty="0">
                <a:hlinkClick r:id="rId12"/>
              </a:rPr>
              <a:t>h20200047@goa.bits-pilani.ac.in</a:t>
            </a:r>
            <a:endParaRPr lang="en-IN" sz="3000" dirty="0"/>
          </a:p>
        </p:txBody>
      </p:sp>
      <p:sp>
        <p:nvSpPr>
          <p:cNvPr id="37" name="TextBox 36">
            <a:extLst>
              <a:ext uri="{FF2B5EF4-FFF2-40B4-BE49-F238E27FC236}">
                <a16:creationId xmlns:a16="http://schemas.microsoft.com/office/drawing/2014/main" id="{30AE89F3-522C-454A-BBA2-60ECDC46E863}"/>
              </a:ext>
            </a:extLst>
          </p:cNvPr>
          <p:cNvSpPr txBox="1"/>
          <p:nvPr/>
        </p:nvSpPr>
        <p:spPr>
          <a:xfrm>
            <a:off x="2281563" y="1920591"/>
            <a:ext cx="10767267" cy="1500475"/>
          </a:xfrm>
          <a:prstGeom prst="rect">
            <a:avLst/>
          </a:prstGeom>
          <a:noFill/>
        </p:spPr>
        <p:txBody>
          <a:bodyPr wrap="square">
            <a:spAutoFit/>
          </a:bodyPr>
          <a:lstStyle/>
          <a:p>
            <a:pPr marL="12700" marR="5080">
              <a:lnSpc>
                <a:spcPct val="102099"/>
              </a:lnSpc>
              <a:spcBef>
                <a:spcPts val="95"/>
              </a:spcBef>
            </a:pPr>
            <a:r>
              <a:rPr lang="en-US" sz="3000" b="1" dirty="0">
                <a:solidFill>
                  <a:schemeClr val="bg1"/>
                </a:solidFill>
                <a:latin typeface="Arial"/>
                <a:cs typeface="Arial"/>
              </a:rPr>
              <a:t>Birla institute of technology and science (BITS) , Pilani</a:t>
            </a:r>
          </a:p>
          <a:p>
            <a:pPr marL="12700" marR="5080">
              <a:lnSpc>
                <a:spcPct val="102099"/>
              </a:lnSpc>
              <a:spcBef>
                <a:spcPts val="95"/>
              </a:spcBef>
            </a:pPr>
            <a:r>
              <a:rPr lang="en-US" sz="3000" b="1" dirty="0">
                <a:solidFill>
                  <a:schemeClr val="bg1"/>
                </a:solidFill>
                <a:latin typeface="Arial"/>
                <a:cs typeface="Arial"/>
              </a:rPr>
              <a:t>K K Birla Goa Campus</a:t>
            </a:r>
          </a:p>
          <a:p>
            <a:pPr marL="12700" marR="5080">
              <a:lnSpc>
                <a:spcPct val="102099"/>
              </a:lnSpc>
              <a:spcBef>
                <a:spcPts val="95"/>
              </a:spcBef>
            </a:pPr>
            <a:r>
              <a:rPr lang="en-US" sz="3000" b="1" dirty="0">
                <a:solidFill>
                  <a:schemeClr val="bg1"/>
                </a:solidFill>
                <a:latin typeface="Arial"/>
                <a:cs typeface="Arial"/>
              </a:rPr>
              <a:t>Department of Computer Science &amp; Information Systems</a:t>
            </a:r>
          </a:p>
        </p:txBody>
      </p:sp>
      <p:sp>
        <p:nvSpPr>
          <p:cNvPr id="43" name="TextBox 42">
            <a:extLst>
              <a:ext uri="{FF2B5EF4-FFF2-40B4-BE49-F238E27FC236}">
                <a16:creationId xmlns:a16="http://schemas.microsoft.com/office/drawing/2014/main" id="{1FB3D22E-57DE-41AE-81FE-F15EA5663E81}"/>
              </a:ext>
            </a:extLst>
          </p:cNvPr>
          <p:cNvSpPr txBox="1"/>
          <p:nvPr/>
        </p:nvSpPr>
        <p:spPr>
          <a:xfrm>
            <a:off x="12914325" y="1933940"/>
            <a:ext cx="5490624" cy="1477328"/>
          </a:xfrm>
          <a:prstGeom prst="rect">
            <a:avLst/>
          </a:prstGeom>
          <a:noFill/>
        </p:spPr>
        <p:txBody>
          <a:bodyPr wrap="square">
            <a:spAutoFit/>
          </a:bodyPr>
          <a:lstStyle/>
          <a:p>
            <a:pPr algn="ctr"/>
            <a:r>
              <a:rPr lang="en-US" sz="3000" b="1" dirty="0">
                <a:solidFill>
                  <a:schemeClr val="bg1"/>
                </a:solidFill>
                <a:latin typeface="Arial" panose="020B0604020202020204" pitchFamily="34" charset="0"/>
                <a:cs typeface="Arial" panose="020B0604020202020204" pitchFamily="34" charset="0"/>
              </a:rPr>
              <a:t>Supervised by</a:t>
            </a:r>
          </a:p>
          <a:p>
            <a:pPr algn="ctr"/>
            <a:r>
              <a:rPr lang="en-US" sz="3000" b="1" dirty="0">
                <a:solidFill>
                  <a:schemeClr val="bg1"/>
                </a:solidFill>
                <a:latin typeface="Arial" panose="020B0604020202020204" pitchFamily="34" charset="0"/>
                <a:cs typeface="Arial" panose="020B0604020202020204" pitchFamily="34" charset="0"/>
              </a:rPr>
              <a:t>Prof. </a:t>
            </a:r>
            <a:r>
              <a:rPr lang="en-IN" sz="3000" b="1" i="0" dirty="0">
                <a:solidFill>
                  <a:schemeClr val="bg1"/>
                </a:solidFill>
                <a:effectLst/>
                <a:latin typeface="Arial" panose="020B0604020202020204" pitchFamily="34" charset="0"/>
                <a:cs typeface="Arial" panose="020B0604020202020204" pitchFamily="34" charset="0"/>
              </a:rPr>
              <a:t>Basabdatta Sen Bhattacharya</a:t>
            </a:r>
          </a:p>
        </p:txBody>
      </p:sp>
      <p:sp>
        <p:nvSpPr>
          <p:cNvPr id="45" name="TextBox 44">
            <a:extLst>
              <a:ext uri="{FF2B5EF4-FFF2-40B4-BE49-F238E27FC236}">
                <a16:creationId xmlns:a16="http://schemas.microsoft.com/office/drawing/2014/main" id="{CDB5774B-98CB-4E2C-8EEC-693178230067}"/>
              </a:ext>
            </a:extLst>
          </p:cNvPr>
          <p:cNvSpPr txBox="1"/>
          <p:nvPr/>
        </p:nvSpPr>
        <p:spPr>
          <a:xfrm>
            <a:off x="24012723" y="2204359"/>
            <a:ext cx="6254552" cy="1015663"/>
          </a:xfrm>
          <a:prstGeom prst="rect">
            <a:avLst/>
          </a:prstGeom>
          <a:noFill/>
        </p:spPr>
        <p:txBody>
          <a:bodyPr wrap="square">
            <a:spAutoFit/>
          </a:bodyPr>
          <a:lstStyle/>
          <a:p>
            <a:pPr algn="ctr"/>
            <a:r>
              <a:rPr lang="en-US" sz="3000" b="1" dirty="0">
                <a:solidFill>
                  <a:schemeClr val="bg1"/>
                </a:solidFill>
                <a:latin typeface="Arial" panose="020B0604020202020204" pitchFamily="34" charset="0"/>
                <a:cs typeface="Arial" panose="020B0604020202020204" pitchFamily="34" charset="0"/>
              </a:rPr>
              <a:t>Mandadapu Naga Sai Sandilya</a:t>
            </a:r>
          </a:p>
          <a:p>
            <a:pPr algn="ctr"/>
            <a:r>
              <a:rPr lang="en-US" sz="3000" b="1" dirty="0">
                <a:solidFill>
                  <a:schemeClr val="bg1"/>
                </a:solidFill>
                <a:latin typeface="Arial" panose="020B0604020202020204" pitchFamily="34" charset="0"/>
                <a:cs typeface="Arial" panose="020B0604020202020204" pitchFamily="34" charset="0"/>
              </a:rPr>
              <a:t>M.Eng Computer Science</a:t>
            </a:r>
          </a:p>
        </p:txBody>
      </p:sp>
      <p:sp>
        <p:nvSpPr>
          <p:cNvPr id="48" name="TextBox 47">
            <a:extLst>
              <a:ext uri="{FF2B5EF4-FFF2-40B4-BE49-F238E27FC236}">
                <a16:creationId xmlns:a16="http://schemas.microsoft.com/office/drawing/2014/main" id="{26025F32-2385-43B5-87D2-19F4605ECD6D}"/>
              </a:ext>
            </a:extLst>
          </p:cNvPr>
          <p:cNvSpPr txBox="1"/>
          <p:nvPr/>
        </p:nvSpPr>
        <p:spPr>
          <a:xfrm>
            <a:off x="18390026" y="2204360"/>
            <a:ext cx="5547995" cy="1015663"/>
          </a:xfrm>
          <a:prstGeom prst="rect">
            <a:avLst/>
          </a:prstGeom>
          <a:noFill/>
        </p:spPr>
        <p:txBody>
          <a:bodyPr wrap="square">
            <a:spAutoFit/>
          </a:bodyPr>
          <a:lstStyle/>
          <a:p>
            <a:pPr algn="ctr"/>
            <a:r>
              <a:rPr lang="en-US" sz="3000" b="1" dirty="0">
                <a:solidFill>
                  <a:schemeClr val="bg1"/>
                </a:solidFill>
                <a:latin typeface="Arial" panose="020B0604020202020204" pitchFamily="34" charset="0"/>
                <a:cs typeface="Arial" panose="020B0604020202020204" pitchFamily="34" charset="0"/>
              </a:rPr>
              <a:t>Pavirala Ranga Sai Rohith</a:t>
            </a:r>
          </a:p>
          <a:p>
            <a:pPr algn="ctr"/>
            <a:r>
              <a:rPr lang="en-US" sz="3000" b="1" dirty="0">
                <a:solidFill>
                  <a:schemeClr val="bg1"/>
                </a:solidFill>
                <a:latin typeface="Arial" panose="020B0604020202020204" pitchFamily="34" charset="0"/>
                <a:cs typeface="Arial" panose="020B0604020202020204" pitchFamily="34" charset="0"/>
              </a:rPr>
              <a:t>M.Eng Computer Science</a:t>
            </a:r>
          </a:p>
        </p:txBody>
      </p:sp>
      <p:sp>
        <p:nvSpPr>
          <p:cNvPr id="46" name="TextBox 45">
            <a:extLst>
              <a:ext uri="{FF2B5EF4-FFF2-40B4-BE49-F238E27FC236}">
                <a16:creationId xmlns:a16="http://schemas.microsoft.com/office/drawing/2014/main" id="{A5374AAB-F57B-46F2-A694-9E136B29A9EE}"/>
              </a:ext>
            </a:extLst>
          </p:cNvPr>
          <p:cNvSpPr txBox="1"/>
          <p:nvPr/>
        </p:nvSpPr>
        <p:spPr>
          <a:xfrm>
            <a:off x="18921851" y="38767963"/>
            <a:ext cx="16436295" cy="1323439"/>
          </a:xfrm>
          <a:prstGeom prst="rect">
            <a:avLst/>
          </a:prstGeom>
          <a:noFill/>
        </p:spPr>
        <p:txBody>
          <a:bodyPr wrap="square" rtlCol="0">
            <a:spAutoFit/>
          </a:bodyPr>
          <a:lstStyle/>
          <a:p>
            <a:r>
              <a:rPr lang="en-US" sz="4000" dirty="0"/>
              <a:t>Submitted in partial fulfillment of Research Practice </a:t>
            </a:r>
            <a:endParaRPr lang="en-IN" sz="4000" dirty="0"/>
          </a:p>
          <a:p>
            <a:endParaRPr lang="en-IN" sz="4000" dirty="0"/>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3503</TotalTime>
  <Words>1036</Words>
  <Application>Microsoft Office PowerPoint</Application>
  <PresentationFormat>Custom</PresentationFormat>
  <Paragraphs>96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Times New Roman</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A0/A1</dc:title>
  <dc:creator>Jay Larson</dc:creator>
  <dc:description>Quality poster printing
www.genigraphics.com
1-800-790-4001</dc:description>
  <cp:lastModifiedBy>Ranga Sai Rohith Pavirala</cp:lastModifiedBy>
  <cp:revision>113</cp:revision>
  <cp:lastPrinted>2013-02-12T02:21:55Z</cp:lastPrinted>
  <dcterms:created xsi:type="dcterms:W3CDTF">2013-02-10T21:14:48Z</dcterms:created>
  <dcterms:modified xsi:type="dcterms:W3CDTF">2021-06-03T06:36:50Z</dcterms:modified>
</cp:coreProperties>
</file>