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olfosrs@gmail.com" TargetMode="External"/><Relationship Id="rId4" Type="http://schemas.openxmlformats.org/officeDocument/2006/relationships/hyperlink" Target="mailto:tais38@gmail.com" TargetMode="External"/><Relationship Id="rId5" Type="http://schemas.openxmlformats.org/officeDocument/2006/relationships/hyperlink" Target="mailto:thommorais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fttt.com/maker" TargetMode="External"/><Relationship Id="rId4" Type="http://schemas.openxmlformats.org/officeDocument/2006/relationships/hyperlink" Target="http://istt.vai.l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ftt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shippo</a:t>
            </a:r>
            <a:r>
              <a:rPr lang="en-US" dirty="0" smtClean="0"/>
              <a:t> then that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integration of </a:t>
            </a:r>
            <a:r>
              <a:rPr lang="en-US" dirty="0" err="1" smtClean="0"/>
              <a:t>shippo</a:t>
            </a:r>
            <a:r>
              <a:rPr lang="en-US" dirty="0" smtClean="0"/>
              <a:t> with </a:t>
            </a:r>
            <a:r>
              <a:rPr lang="en-US" dirty="0" err="1" smtClean="0"/>
              <a:t>ifttt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7" y="203200"/>
            <a:ext cx="2032000" cy="214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2912" y="5236637"/>
            <a:ext cx="3719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Creators: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Adolfo Schneider – </a:t>
            </a:r>
            <a:r>
              <a:rPr lang="en-US" sz="1600" dirty="0" smtClean="0">
                <a:solidFill>
                  <a:schemeClr val="bg1"/>
                </a:solidFill>
                <a:hlinkClick r:id="rId3"/>
              </a:rPr>
              <a:t>adolfosrs@gmail.com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Ta</a:t>
            </a:r>
            <a:r>
              <a:rPr lang="en-US" sz="1600" dirty="0" err="1" smtClean="0">
                <a:solidFill>
                  <a:schemeClr val="bg1"/>
                </a:solidFill>
              </a:rPr>
              <a:t>í</a:t>
            </a:r>
            <a:r>
              <a:rPr lang="en-US" sz="1600" dirty="0" err="1" smtClean="0">
                <a:solidFill>
                  <a:schemeClr val="bg1"/>
                </a:solidFill>
              </a:rPr>
              <a:t>s</a:t>
            </a:r>
            <a:r>
              <a:rPr lang="en-US" sz="1600" dirty="0" smtClean="0">
                <a:solidFill>
                  <a:schemeClr val="bg1"/>
                </a:solidFill>
              </a:rPr>
              <a:t> Bellini – 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tais38@gmail.com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Thom </a:t>
            </a:r>
            <a:r>
              <a:rPr lang="en-US" sz="1600" dirty="0" err="1" smtClean="0">
                <a:solidFill>
                  <a:schemeClr val="bg1"/>
                </a:solidFill>
              </a:rPr>
              <a:t>Morais</a:t>
            </a: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  <a:hlinkClick r:id="rId5"/>
              </a:rPr>
              <a:t>thommorais@gmail.com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1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Shippo</a:t>
            </a:r>
            <a:r>
              <a:rPr lang="en-US" dirty="0" smtClean="0"/>
              <a:t> Then That is an integration of </a:t>
            </a:r>
            <a:r>
              <a:rPr lang="en-US" dirty="0" err="1" smtClean="0"/>
              <a:t>Shippo</a:t>
            </a:r>
            <a:r>
              <a:rPr lang="en-US" dirty="0" err="1" smtClean="0"/>
              <a:t>’s</a:t>
            </a:r>
            <a:r>
              <a:rPr lang="en-US" dirty="0" smtClean="0"/>
              <a:t> new Tracking API with </a:t>
            </a:r>
            <a:r>
              <a:rPr lang="en-US" dirty="0" smtClean="0">
                <a:hlinkClick r:id="rId2"/>
              </a:rPr>
              <a:t>IFTTT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uses the </a:t>
            </a:r>
            <a:r>
              <a:rPr lang="en-US" dirty="0" smtClean="0">
                <a:hlinkClick r:id="rId3"/>
              </a:rPr>
              <a:t>Maker Channel</a:t>
            </a:r>
            <a:r>
              <a:rPr lang="en-US" dirty="0" smtClean="0"/>
              <a:t> to listen to our application and create a Trigger whenever</a:t>
            </a:r>
          </a:p>
          <a:p>
            <a:pPr algn="just"/>
            <a:r>
              <a:rPr lang="en-US" dirty="0" err="1" smtClean="0"/>
              <a:t>Shippo</a:t>
            </a:r>
            <a:r>
              <a:rPr lang="en-US" dirty="0" smtClean="0"/>
              <a:t> informs an update on the item status.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application can be accessed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/>
              <a:t> </a:t>
            </a:r>
            <a:r>
              <a:rPr lang="en-US" dirty="0" smtClean="0"/>
              <a:t>and it’s usage is explained in the interface.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code can be </a:t>
            </a:r>
            <a:r>
              <a:rPr lang="en-US" dirty="0"/>
              <a:t>reviewed here: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taisbellini</a:t>
            </a:r>
            <a:r>
              <a:rPr lang="en-US" dirty="0"/>
              <a:t>/</a:t>
            </a:r>
            <a:r>
              <a:rPr lang="en-US" dirty="0" err="1"/>
              <a:t>ifShippoThenThat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9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aptura de Tela 2016-02-14 às 18.1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5" y="1100628"/>
            <a:ext cx="8433476" cy="47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aptura de Tela 2016-02-14 às 18.1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7" y="1008969"/>
            <a:ext cx="8343900" cy="49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3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aptura de Tela 2016-02-14 às 18.17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1"/>
          <a:stretch/>
        </p:blipFill>
        <p:spPr>
          <a:xfrm>
            <a:off x="733226" y="1033523"/>
            <a:ext cx="7882138" cy="49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aptura de Tela 2016-02-14 às 18.22.3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t="13673" r="4493" b="8647"/>
          <a:stretch/>
        </p:blipFill>
        <p:spPr>
          <a:xfrm>
            <a:off x="445171" y="1008240"/>
            <a:ext cx="8288028" cy="52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 descr="Captura de Tela 2016-02-14 às 18.09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" b="14468"/>
          <a:stretch/>
        </p:blipFill>
        <p:spPr>
          <a:xfrm>
            <a:off x="822960" y="1742237"/>
            <a:ext cx="7520940" cy="3154931"/>
          </a:xfrm>
        </p:spPr>
      </p:pic>
      <p:sp>
        <p:nvSpPr>
          <p:cNvPr id="6" name="TextBox 5"/>
          <p:cNvSpPr txBox="1"/>
          <p:nvPr/>
        </p:nvSpPr>
        <p:spPr>
          <a:xfrm>
            <a:off x="1335512" y="1057918"/>
            <a:ext cx="637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notification received using this </a:t>
            </a:r>
            <a:r>
              <a:rPr lang="en-US" dirty="0"/>
              <a:t>Recipe: https://</a:t>
            </a:r>
            <a:r>
              <a:rPr lang="en-US" dirty="0" err="1"/>
              <a:t>ifttt.com</a:t>
            </a:r>
            <a:r>
              <a:rPr lang="en-US" dirty="0"/>
              <a:t>/recipes/384912-if-shippo-then-gmail </a:t>
            </a:r>
          </a:p>
        </p:txBody>
      </p:sp>
    </p:spTree>
    <p:extLst>
      <p:ext uri="{BB962C8B-B14F-4D97-AF65-F5344CB8AC3E}">
        <p14:creationId xmlns:p14="http://schemas.microsoft.com/office/powerpoint/2010/main" val="61389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139</TotalTime>
  <Words>134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If shippo then that</vt:lpstr>
      <vt:lpstr>What is it?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shippo then that</dc:title>
  <dc:creator>Taís Bellini</dc:creator>
  <cp:lastModifiedBy>Taís Bellini</cp:lastModifiedBy>
  <cp:revision>8</cp:revision>
  <dcterms:created xsi:type="dcterms:W3CDTF">2016-02-14T18:28:57Z</dcterms:created>
  <dcterms:modified xsi:type="dcterms:W3CDTF">2016-02-14T20:48:38Z</dcterms:modified>
</cp:coreProperties>
</file>