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4" r:id="rId5"/>
    <p:sldId id="276" r:id="rId6"/>
    <p:sldId id="283" r:id="rId7"/>
    <p:sldId id="278" r:id="rId8"/>
    <p:sldId id="282" r:id="rId9"/>
    <p:sldId id="281" r:id="rId10"/>
    <p:sldId id="284" r:id="rId11"/>
    <p:sldId id="285" r:id="rId12"/>
    <p:sldId id="266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94280" autoAdjust="0"/>
  </p:normalViewPr>
  <p:slideViewPr>
    <p:cSldViewPr showGuides="1">
      <p:cViewPr varScale="1">
        <p:scale>
          <a:sx n="78" d="100"/>
          <a:sy n="78" d="100"/>
        </p:scale>
        <p:origin x="516" y="5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6/4/2018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6/4/2018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6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6/4/2018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6/4/2018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6/4/2018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6/4/2018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6/4/2018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6/4/2018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6/4/2018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6/4/2018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6/4/2018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84784"/>
            <a:ext cx="7008574" cy="3298825"/>
          </a:xfrm>
        </p:spPr>
        <p:txBody>
          <a:bodyPr/>
          <a:lstStyle/>
          <a:p>
            <a:r>
              <a:rPr lang="en-US" dirty="0"/>
              <a:t>DATA PROTECTION AND PRIVACY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/>
          <a:lstStyle/>
          <a:p>
            <a:r>
              <a:rPr lang="en-US" dirty="0"/>
              <a:t>What is Data Protection?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1151136"/>
          </a:xfrm>
        </p:spPr>
        <p:txBody>
          <a:bodyPr>
            <a:normAutofit/>
          </a:bodyPr>
          <a:lstStyle/>
          <a:p>
            <a:r>
              <a:rPr lang="en-US" b="1" dirty="0"/>
              <a:t>Data protection</a:t>
            </a:r>
            <a:r>
              <a:rPr lang="en-US" dirty="0"/>
              <a:t> is the process of safeguarding important information from corruption, compromise or loss.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AE2AD3-C1ED-4306-A087-AD0C4B8FACB7}"/>
              </a:ext>
            </a:extLst>
          </p:cNvPr>
          <p:cNvSpPr txBox="1"/>
          <p:nvPr/>
        </p:nvSpPr>
        <p:spPr>
          <a:xfrm>
            <a:off x="837828" y="1844824"/>
            <a:ext cx="103691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4000" dirty="0"/>
              <a:t>Using binary and BCD conversion.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4000" dirty="0"/>
              <a:t>ASCII conversion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4000" dirty="0"/>
              <a:t>Pattern recognition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4000" dirty="0"/>
              <a:t>Indexing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55A367-E312-43E7-A1F8-F8AC120E960A}"/>
              </a:ext>
            </a:extLst>
          </p:cNvPr>
          <p:cNvSpPr txBox="1"/>
          <p:nvPr/>
        </p:nvSpPr>
        <p:spPr>
          <a:xfrm>
            <a:off x="981844" y="548680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Algorithm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58977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0E72C9-8637-43F9-BB28-E683DF6A668F}"/>
              </a:ext>
            </a:extLst>
          </p:cNvPr>
          <p:cNvSpPr txBox="1"/>
          <p:nvPr/>
        </p:nvSpPr>
        <p:spPr>
          <a:xfrm>
            <a:off x="1125860" y="145077"/>
            <a:ext cx="993710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</a:t>
            </a:r>
          </a:p>
          <a:p>
            <a:r>
              <a:rPr lang="pt-BR" dirty="0"/>
              <a:t>097</a:t>
            </a:r>
          </a:p>
          <a:p>
            <a:r>
              <a:rPr lang="pt-BR" dirty="0"/>
              <a:t>0000 1001 0111</a:t>
            </a:r>
          </a:p>
          <a:p>
            <a:endParaRPr lang="pt-BR" dirty="0"/>
          </a:p>
          <a:p>
            <a:r>
              <a:rPr lang="pt-BR" dirty="0"/>
              <a:t>100000 111001 110111</a:t>
            </a:r>
          </a:p>
          <a:p>
            <a:endParaRPr lang="pt-BR" dirty="0"/>
          </a:p>
          <a:p>
            <a:r>
              <a:rPr lang="pt-BR" dirty="0"/>
              <a:t>10 00 00 11 10 01 11 01 11</a:t>
            </a:r>
          </a:p>
          <a:p>
            <a:r>
              <a:rPr lang="pt-BR" dirty="0"/>
              <a:t>0   1   2   3   4   5  6   7   8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8   1   4   7   5   2   3   6   0</a:t>
            </a:r>
          </a:p>
          <a:p>
            <a:endParaRPr lang="pt-BR" dirty="0"/>
          </a:p>
          <a:p>
            <a:r>
              <a:rPr lang="pt-BR" dirty="0"/>
              <a:t>11 00 10 01 01 00 11 11 10</a:t>
            </a:r>
          </a:p>
          <a:p>
            <a:endParaRPr lang="pt-BR" dirty="0"/>
          </a:p>
          <a:p>
            <a:r>
              <a:rPr lang="pt-BR" dirty="0"/>
              <a:t>110 010 010 100 111 110</a:t>
            </a:r>
          </a:p>
          <a:p>
            <a:endParaRPr lang="pt-BR" dirty="0"/>
          </a:p>
          <a:p>
            <a:r>
              <a:rPr lang="pt-BR" dirty="0"/>
              <a:t>622476</a:t>
            </a:r>
          </a:p>
          <a:p>
            <a:endParaRPr lang="pt-B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F21549-9FF3-4B29-965A-1E95FA0557A1}"/>
              </a:ext>
            </a:extLst>
          </p:cNvPr>
          <p:cNvSpPr txBox="1"/>
          <p:nvPr/>
        </p:nvSpPr>
        <p:spPr>
          <a:xfrm>
            <a:off x="6598468" y="1700808"/>
            <a:ext cx="36724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Encryption   Process</a:t>
            </a:r>
          </a:p>
          <a:p>
            <a:pPr algn="ctr"/>
            <a:r>
              <a:rPr lang="en-US" sz="4400" b="1" dirty="0"/>
              <a:t>(algorithm)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372195-D32A-4441-A15A-6B3E936AE614}"/>
              </a:ext>
            </a:extLst>
          </p:cNvPr>
          <p:cNvSpPr txBox="1"/>
          <p:nvPr/>
        </p:nvSpPr>
        <p:spPr>
          <a:xfrm>
            <a:off x="909836" y="188640"/>
            <a:ext cx="972108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622476</a:t>
            </a:r>
          </a:p>
          <a:p>
            <a:endParaRPr lang="en-IN"/>
          </a:p>
          <a:p>
            <a:r>
              <a:rPr lang="en-IN"/>
              <a:t>110 010 010 100 111 110</a:t>
            </a:r>
          </a:p>
          <a:p>
            <a:endParaRPr lang="en-IN"/>
          </a:p>
          <a:p>
            <a:r>
              <a:rPr lang="en-IN"/>
              <a:t>11 00 10 01 01 00 11 11 10</a:t>
            </a:r>
          </a:p>
          <a:p>
            <a:endParaRPr lang="en-US"/>
          </a:p>
          <a:p>
            <a:pPr marL="457200" indent="-457200">
              <a:buAutoNum type="arabicPlain" startAt="8"/>
            </a:pPr>
            <a:r>
              <a:rPr lang="pt-BR"/>
              <a:t>1   4   7   5   2   3   6   0</a:t>
            </a:r>
          </a:p>
          <a:p>
            <a:endParaRPr lang="pt-BR"/>
          </a:p>
          <a:p>
            <a:r>
              <a:rPr lang="pt-BR"/>
              <a:t>0   1   2   3   4   5  6   7   8</a:t>
            </a:r>
          </a:p>
          <a:p>
            <a:endParaRPr lang="en-IN"/>
          </a:p>
          <a:p>
            <a:r>
              <a:rPr lang="en-IN"/>
              <a:t>10 00 00 11 10 01 11 01 11</a:t>
            </a:r>
          </a:p>
          <a:p>
            <a:endParaRPr lang="en-US"/>
          </a:p>
          <a:p>
            <a:r>
              <a:rPr lang="en-IN"/>
              <a:t>100000 111001 110111</a:t>
            </a:r>
          </a:p>
          <a:p>
            <a:endParaRPr lang="en-US"/>
          </a:p>
          <a:p>
            <a:r>
              <a:rPr lang="en-IN"/>
              <a:t>0000 1001 0111</a:t>
            </a:r>
          </a:p>
          <a:p>
            <a:endParaRPr lang="en-US"/>
          </a:p>
          <a:p>
            <a:r>
              <a:rPr lang="en-IN"/>
              <a:t>097</a:t>
            </a:r>
            <a:endParaRPr lang="en-US"/>
          </a:p>
          <a:p>
            <a:r>
              <a:rPr lang="en-IN"/>
              <a:t>a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749074-78FB-4839-9E50-36E70087BF91}"/>
              </a:ext>
            </a:extLst>
          </p:cNvPr>
          <p:cNvSpPr txBox="1"/>
          <p:nvPr/>
        </p:nvSpPr>
        <p:spPr>
          <a:xfrm>
            <a:off x="6670476" y="1916832"/>
            <a:ext cx="338437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Decryption  </a:t>
            </a:r>
          </a:p>
          <a:p>
            <a:pPr algn="ctr"/>
            <a:r>
              <a:rPr lang="en-US" sz="4400" b="1" dirty="0"/>
              <a:t> Process</a:t>
            </a:r>
          </a:p>
          <a:p>
            <a:pPr algn="ctr"/>
            <a:r>
              <a:rPr lang="en-US" sz="4400" b="1" dirty="0"/>
              <a:t>(algorithm)</a:t>
            </a:r>
            <a:endParaRPr lang="en-IN" sz="44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911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517E32-7AE6-47CF-B185-EFAB07579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8" y="871537"/>
            <a:ext cx="9073008" cy="598646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CD0B37E-FC05-4F3E-9B85-C158B1EFD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795337"/>
          </a:xfrm>
        </p:spPr>
        <p:txBody>
          <a:bodyPr/>
          <a:lstStyle/>
          <a:p>
            <a:r>
              <a:rPr lang="en-IN" dirty="0"/>
              <a:t>Flow Chart:</a:t>
            </a:r>
          </a:p>
        </p:txBody>
      </p:sp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FBA131-DE55-413F-8D99-D2A6598C31AD}"/>
              </a:ext>
            </a:extLst>
          </p:cNvPr>
          <p:cNvSpPr txBox="1"/>
          <p:nvPr/>
        </p:nvSpPr>
        <p:spPr>
          <a:xfrm>
            <a:off x="981844" y="980728"/>
            <a:ext cx="105131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Code-622476</a:t>
            </a:r>
          </a:p>
          <a:p>
            <a:endParaRPr lang="en-US" dirty="0"/>
          </a:p>
          <a:p>
            <a:r>
              <a:rPr lang="en-US" dirty="0"/>
              <a:t>(abcdefg-0123456)-assigning random alphabets to the decimal code</a:t>
            </a:r>
          </a:p>
          <a:p>
            <a:endParaRPr lang="en-US" dirty="0"/>
          </a:p>
          <a:p>
            <a:r>
              <a:rPr lang="en-US" dirty="0" err="1"/>
              <a:t>gccehg</a:t>
            </a:r>
            <a:r>
              <a:rPr lang="en-US" dirty="0"/>
              <a:t> –taking as a string variable.</a:t>
            </a:r>
          </a:p>
          <a:p>
            <a:endParaRPr lang="en-US" dirty="0"/>
          </a:p>
          <a:p>
            <a:r>
              <a:rPr lang="en-US" dirty="0"/>
              <a:t>Predefined words and to make a sentence and encrypt with AES </a:t>
            </a:r>
            <a:r>
              <a:rPr lang="en-US" dirty="0" err="1"/>
              <a:t>algoritham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750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97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2146672"/>
            <a:ext cx="7008574" cy="19304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358</TotalTime>
  <Words>173</Words>
  <Application>Microsoft Office PowerPoint</Application>
  <PresentationFormat>Custom</PresentationFormat>
  <Paragraphs>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Books 16x9</vt:lpstr>
      <vt:lpstr>DATA PROTECTION AND PRIVACY</vt:lpstr>
      <vt:lpstr>What is Data Protection?</vt:lpstr>
      <vt:lpstr>PowerPoint Presentation</vt:lpstr>
      <vt:lpstr>PowerPoint Presentation</vt:lpstr>
      <vt:lpstr>PowerPoint Presentation</vt:lpstr>
      <vt:lpstr>Flow Chart: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PROTECTION AND PRIVACY</dc:title>
  <dc:creator>sindhu mvn</dc:creator>
  <cp:lastModifiedBy>nag sumant</cp:lastModifiedBy>
  <cp:revision>24</cp:revision>
  <dcterms:created xsi:type="dcterms:W3CDTF">2018-06-02T09:28:07Z</dcterms:created>
  <dcterms:modified xsi:type="dcterms:W3CDTF">2018-06-04T09:09:29Z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