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94.66%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5" Type="http://purl.oclc.org/ooxml/officeDocument/relationships/slide" Target="slides/slide4.xml"/><Relationship Id="rId10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AD29D-6F55-D053-0B6C-158D07ED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98CCC9-38BF-93E3-79F7-B670E971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096316-AA93-86CB-0CA1-5BE389F0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1628E-6E8A-DDDE-5E01-5B746EC9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F71A7-5E14-D814-0AAC-C773A234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971365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4C836-DC55-AD10-B32F-C117FF49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6DF5FB-6FC8-C525-9EB9-CACD0E44A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5A18A-5235-7BBD-75AA-495F6E10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DA057A-3C7D-EAB2-D92B-D8096C77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9C5CCF-4ED9-F05C-4FA1-140248BD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77652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B74EE4-658F-9342-BAF9-680B33AA6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EA6275-BA94-72F1-991A-DFCDA5323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9327E-9A75-CBC3-F1EB-2E24BBBA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206A5-1797-E984-C0EE-35C06BD4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B300B-7756-E48B-9005-2967176E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36764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7ECC69-2310-4CBF-795E-DE90D91B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43FE97-128D-07C1-FEB9-0F49C4BC6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77C321-A229-AD5E-44E8-D21C6D73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9AB97E-F457-225C-A468-AB47D088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CE9A5-945E-DA28-BF83-4737A114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506849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EB6C8-A7E3-E8AE-8A2C-F5C2D36A6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547269-101F-1E7B-BFF5-7C1B092B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29CD4D-E0FF-AD1C-5374-97B2558A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C1C107-73FA-2709-A59B-775B3F2C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2DD499-338D-225B-5909-8628BC7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32231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602D7-64F3-C20F-C5B5-F9F6613D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7C3B44-04D1-73A1-BA35-DA5A01D53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904351-9DB9-39A6-7CC1-5D009442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20792-BC51-0269-1798-69F9110C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465D5-CF85-FB29-B7A9-C394A35C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8632BB-D795-5183-1B7B-A57521AE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81178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70ED70-C02C-2D1F-FEE6-32AD79B1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400860-4B10-E029-1C7B-8293E3A1C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7FB3F5-911F-F515-3654-81CD7981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2141E0A-F7B5-1F43-6CDA-FDDFC3C88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22A350A-71A4-B347-2D70-B5EF3972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78066B-E92B-B71E-65F6-C54AF27A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33A6B7-A921-E47F-18AE-8096FFCC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5A9026-AF6F-9C5A-3863-0516A092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46582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57A48-9F5F-B763-6B85-B52B0C93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A08F0D-5106-D3B7-A7D8-E00D9E5F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BC4A63-3FFC-A1F3-00C7-1A6CD2C8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D77FD1-B5B8-1EB9-C872-D4E7D4FC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81241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27343A-149D-2F31-78DA-E283E0B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2DE943-A49C-B4E3-FB78-B2CD6A2E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63745D-C4EE-72BA-BCB2-8124C804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42293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31A6E1-9E29-72FE-2A1A-2143D680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1960C8-A0BC-A9E1-17DB-2A76A82AD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771B09-412B-3671-5B02-F8B9D83C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A2D19C-8F6B-910B-6ED0-D29537B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E1243A-66E8-09C1-BBBF-2B2CB04E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799DD2-AA78-744A-DEE9-C61E9E57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5530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C6CFC-CA82-89C2-924C-73B5E6AC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868179-E88C-8DFD-DC8B-C355C7B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54546B-199B-F5E2-614A-4D6E35EC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7CCC7A-4F34-50B8-308D-E34C4BA3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D5C4DE-6F2C-24EA-644F-364816EB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EF432E-2CA6-7F1F-8BB0-6386546C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6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C02F4-CBE4-BE7B-2DB7-9BA49BB7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61AF5F-5D12-6067-12BD-F492505C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67370-CDD6-C48C-F7E8-E33DEC19D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fld id="{813167A6-02C9-4A0D-9A10-244A9011927D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3BED45-70F5-D5B4-95A5-381C269A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A6BBDF-6EB3-D157-F1AC-F6D068102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fld id="{CE90B2FB-F896-4DA3-ADAA-A11F551481A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54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hyperlink" Target="https://www.justeat.it/" TargetMode="Externa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14A559-025E-7E64-2980-456227D0AB16}"/>
              </a:ext>
            </a:extLst>
          </p:cNvPr>
          <p:cNvSpPr txBox="1"/>
          <p:nvPr/>
        </p:nvSpPr>
        <p:spPr>
          <a:xfrm>
            <a:off x="0" y="2518492"/>
            <a:ext cx="12192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hlinkClick r:id="rId2"/>
              </a:rPr>
              <a:t>https://www.justeat.it/</a:t>
            </a:r>
            <a:endParaRPr lang="it-IT" sz="6600" dirty="0"/>
          </a:p>
          <a:p>
            <a:pPr algn="ctr"/>
            <a:endParaRPr lang="it-IT" sz="4800" dirty="0"/>
          </a:p>
          <a:p>
            <a:pPr algn="ctr"/>
            <a:r>
              <a:rPr lang="it-IT" sz="1400" dirty="0"/>
              <a:t>(Il link potrebbe rimandare alla sezione del sito con i ristoranti nella zona.</a:t>
            </a:r>
            <a:br>
              <a:rPr lang="it-IT" sz="1400" dirty="0"/>
            </a:br>
            <a:r>
              <a:rPr lang="it-IT" sz="1400" dirty="0"/>
              <a:t>Cliccando sull’icona </a:t>
            </a:r>
            <a:r>
              <a:rPr lang="it-IT" sz="1400" dirty="0" err="1"/>
              <a:t>JustEat</a:t>
            </a:r>
            <a:r>
              <a:rPr lang="it-IT" sz="1400" dirty="0"/>
              <a:t> in alto a sinistra viene mostrata la home)</a:t>
            </a:r>
          </a:p>
        </p:txBody>
      </p:sp>
    </p:spTree>
    <p:extLst>
      <p:ext uri="{BB962C8B-B14F-4D97-AF65-F5344CB8AC3E}">
        <p14:creationId xmlns:p14="http://schemas.microsoft.com/office/powerpoint/2010/main" val="41780726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hermata, Pagina Web, software&#10;&#10;Il contenuto generato dall'IA potrebbe non essere corretto.">
            <a:extLst>
              <a:ext uri="{FF2B5EF4-FFF2-40B4-BE49-F238E27FC236}">
                <a16:creationId xmlns:a16="http://schemas.microsoft.com/office/drawing/2014/main" id="{402B7E8A-D735-366D-E229-6B39F886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14"/>
            <a:ext cx="12192000" cy="61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3930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Pagina Web, software&#10;&#10;Il contenuto generato dall'IA potrebbe non essere corretto.">
            <a:extLst>
              <a:ext uri="{FF2B5EF4-FFF2-40B4-BE49-F238E27FC236}">
                <a16:creationId xmlns:a16="http://schemas.microsoft.com/office/drawing/2014/main" id="{51A7E708-AA45-F3A0-54CA-B5338471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2"/>
            <a:ext cx="12192000" cy="64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49491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magine 4" descr="Immagine che contiene testo, schermata, software, Pagina Web&#10;&#10;Il contenuto generato dall'IA potrebbe non essere corretto.">
            <a:extLst>
              <a:ext uri="{FF2B5EF4-FFF2-40B4-BE49-F238E27FC236}">
                <a16:creationId xmlns:a16="http://schemas.microsoft.com/office/drawing/2014/main" id="{624C0A0E-F909-C262-B73E-664F5831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.316%" r="-0.001%" b="-0.001%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361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chermo&#10;&#10;Il contenuto generato dall'IA potrebbe non essere corretto.">
            <a:extLst>
              <a:ext uri="{FF2B5EF4-FFF2-40B4-BE49-F238E27FC236}">
                <a16:creationId xmlns:a16="http://schemas.microsoft.com/office/drawing/2014/main" id="{0BF74366-22E3-FABC-C861-DFC04F903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042"/>
            <a:ext cx="12192000" cy="64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14186"/>
      </p:ext>
    </p:extLst>
  </p:cSld>
  <p:clrMapOvr>
    <a:masterClrMapping/>
  </p:clrMapOvr>
</p:sld>
</file>

<file path=ppt/theme/theme1.xml><?xml version="1.0" encoding="utf-8"?>
<a:theme xmlns:a="http://purl.oclc.org/ooxml/drawingml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  <a:ln w="2540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34</TotalTime>
  <Words>36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porta</dc:creator>
  <cp:lastModifiedBy>ANTONINO MACCA</cp:lastModifiedBy>
  <cp:revision>1</cp:revision>
  <dcterms:created xsi:type="dcterms:W3CDTF">2025-03-27T08:43:20Z</dcterms:created>
  <dcterms:modified xsi:type="dcterms:W3CDTF">2025-03-27T09:18:16Z</dcterms:modified>
</cp:coreProperties>
</file>