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70" r:id="rId8"/>
    <p:sldId id="262" r:id="rId9"/>
    <p:sldId id="263" r:id="rId10"/>
    <p:sldId id="264" r:id="rId11"/>
    <p:sldId id="257" r:id="rId12"/>
    <p:sldId id="260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cover 10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5100" y="6505575"/>
            <a:ext cx="2133600" cy="365125"/>
          </a:xfrm>
        </p:spPr>
        <p:txBody>
          <a:bodyPr/>
          <a:lstStyle>
            <a:lvl1pPr>
              <a:defRPr>
                <a:solidFill>
                  <a:srgbClr val="464749"/>
                </a:solidFill>
              </a:defRPr>
            </a:lvl1pPr>
          </a:lstStyle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40C9BC-F2F8-4E3F-9EB6-F2BB984BE1AB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0" y="6505575"/>
            <a:ext cx="2590800" cy="365125"/>
          </a:xfrm>
        </p:spPr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-stripe 107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1" y="6492875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749"/>
                </a:solidFill>
                <a:latin typeface="Arial"/>
                <a:cs typeface="Arial"/>
              </a:defRPr>
            </a:lvl1pPr>
          </a:lstStyle>
          <a:p>
            <a:fld id="{730796A4-2F40-4B92-8AF4-A33980987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CS 437 Web Data Management and XML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Secure XML Publishing</a:t>
            </a:r>
          </a:p>
          <a:p>
            <a:r>
              <a:rPr lang="en-US" sz="2000" dirty="0" smtClean="0"/>
              <a:t>Thomas Guenther</a:t>
            </a:r>
          </a:p>
          <a:p>
            <a:r>
              <a:rPr lang="en-US" sz="2000" dirty="0" smtClean="0"/>
              <a:t>Aaron Powers</a:t>
            </a:r>
          </a:p>
          <a:p>
            <a:r>
              <a:rPr lang="en-US" sz="2000" dirty="0" smtClean="0"/>
              <a:t>Mathew Nuckolls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Publishers/Subscribers log in via web interface</a:t>
            </a:r>
          </a:p>
          <a:p>
            <a:r>
              <a:rPr lang="en-US" dirty="0" smtClean="0"/>
              <a:t>Published data stored in pub database</a:t>
            </a:r>
          </a:p>
          <a:p>
            <a:r>
              <a:rPr lang="en-US" dirty="0" smtClean="0"/>
              <a:t>Publisher sets access levels, stored in </a:t>
            </a:r>
            <a:r>
              <a:rPr lang="en-US" dirty="0" err="1" smtClean="0"/>
              <a:t>auth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Subscriber chooses topics, stored in sub database</a:t>
            </a:r>
          </a:p>
          <a:p>
            <a:r>
              <a:rPr lang="en-US" dirty="0" smtClean="0"/>
              <a:t>Periodically subscribed topics are retrieved from pub database and checked against </a:t>
            </a:r>
            <a:r>
              <a:rPr lang="en-US" dirty="0" err="1" smtClean="0"/>
              <a:t>auth</a:t>
            </a:r>
            <a:r>
              <a:rPr lang="en-US" dirty="0" smtClean="0"/>
              <a:t> database to provide updates to subscriber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7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524000" y="1333500"/>
            <a:ext cx="5943600" cy="5524500"/>
            <a:chOff x="1440" y="1440"/>
            <a:chExt cx="9360" cy="8700"/>
          </a:xfrm>
        </p:grpSpPr>
        <p:sp>
          <p:nvSpPr>
            <p:cNvPr id="2074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9360" cy="87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>
              <a:off x="1755" y="3480"/>
              <a:ext cx="1560" cy="1320"/>
            </a:xfrm>
            <a:prstGeom prst="rightArrow">
              <a:avLst>
                <a:gd name="adj1" fmla="val 50000"/>
                <a:gd name="adj2" fmla="val 295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Published Data (XML)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374" y="3720"/>
              <a:ext cx="6601" cy="280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5070" y="4410"/>
              <a:ext cx="3675" cy="3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 Publisher Broker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66" name="Group 18"/>
            <p:cNvGrpSpPr>
              <a:grpSpLocks/>
            </p:cNvGrpSpPr>
            <p:nvPr/>
          </p:nvGrpSpPr>
          <p:grpSpPr bwMode="auto">
            <a:xfrm>
              <a:off x="3419" y="2235"/>
              <a:ext cx="6421" cy="390"/>
              <a:chOff x="3419" y="3135"/>
              <a:chExt cx="6421" cy="390"/>
            </a:xfrm>
          </p:grpSpPr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3419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5054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6674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8309" y="3135"/>
                <a:ext cx="1531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Subscriber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65" name="AutoShape 17"/>
            <p:cNvSpPr>
              <a:spLocks noChangeArrowheads="1"/>
            </p:cNvSpPr>
            <p:nvPr/>
          </p:nvSpPr>
          <p:spPr bwMode="auto">
            <a:xfrm>
              <a:off x="370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532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6975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8566" y="2655"/>
              <a:ext cx="1020" cy="10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XML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10800000">
              <a:off x="5790" y="6645"/>
              <a:ext cx="1650" cy="253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3315" y="7950"/>
              <a:ext cx="2399" cy="168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Authorization / 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Databases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( SQLite, MySQL, etc)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297" y="8865"/>
              <a:ext cx="1758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Request / Credentials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885" y="6540"/>
              <a:ext cx="1169" cy="1590"/>
            </a:xfrm>
            <a:prstGeom prst="upArrow">
              <a:avLst>
                <a:gd name="adj1" fmla="val 50000"/>
                <a:gd name="adj2" fmla="val 340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Authorization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7965" y="7395"/>
              <a:ext cx="2175" cy="2280"/>
            </a:xfrm>
            <a:prstGeom prst="can">
              <a:avLst>
                <a:gd name="adj" fmla="val 2620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Publisher Database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 X M L 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latin typeface="Calibri" pitchFamily="34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Times New Roman" pitchFamily="18" charset="0"/>
                </a:rPr>
                <a:t>Subscriber Database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8385" y="6540"/>
              <a:ext cx="1320" cy="120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Pub/Sub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705" y="3870"/>
              <a:ext cx="6015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Twisted Network Interface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8010" y="4980"/>
              <a:ext cx="1710" cy="1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Publisher Database Interface / 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705" y="5010"/>
              <a:ext cx="3735" cy="1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Access Control / Authorization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7440" y="5460"/>
              <a:ext cx="585" cy="405"/>
            </a:xfrm>
            <a:prstGeom prst="leftRight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5325" y="4395"/>
              <a:ext cx="240" cy="585"/>
            </a:xfrm>
            <a:prstGeom prst="downArrow">
              <a:avLst>
                <a:gd name="adj1" fmla="val 50000"/>
                <a:gd name="adj2" fmla="val 609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AutoShape 2"/>
            <p:cNvSpPr>
              <a:spLocks noChangeArrowheads="1"/>
            </p:cNvSpPr>
            <p:nvPr/>
          </p:nvSpPr>
          <p:spPr bwMode="auto">
            <a:xfrm>
              <a:off x="8700" y="4365"/>
              <a:ext cx="240" cy="615"/>
            </a:xfrm>
            <a:prstGeom prst="downArrow">
              <a:avLst>
                <a:gd name="adj1" fmla="val 50000"/>
                <a:gd name="adj2" fmla="val 640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Publish a few documents</a:t>
            </a:r>
          </a:p>
          <a:p>
            <a:endParaRPr lang="en-US" dirty="0" smtClean="0"/>
          </a:p>
          <a:p>
            <a:r>
              <a:rPr lang="en-US" dirty="0" smtClean="0"/>
              <a:t>Subscribe to a few topics</a:t>
            </a:r>
          </a:p>
          <a:p>
            <a:endParaRPr lang="en-US" dirty="0" smtClean="0"/>
          </a:p>
          <a:p>
            <a:r>
              <a:rPr lang="en-US" dirty="0" smtClean="0"/>
              <a:t>Display subscription data to demonstrate security</a:t>
            </a:r>
          </a:p>
          <a:p>
            <a:endParaRPr lang="en-US" dirty="0" smtClean="0"/>
          </a:p>
          <a:p>
            <a:r>
              <a:rPr lang="en-US" dirty="0" smtClean="0"/>
              <a:t>Edit a document to display partial update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Encrypt databases and all data transmitted over web</a:t>
            </a:r>
          </a:p>
          <a:p>
            <a:r>
              <a:rPr lang="en-US" dirty="0" smtClean="0"/>
              <a:t>Store login access in encrypted database</a:t>
            </a:r>
          </a:p>
          <a:p>
            <a:r>
              <a:rPr lang="en-US" dirty="0" smtClean="0"/>
              <a:t>Allow users to change account settings (un/pw) </a:t>
            </a:r>
          </a:p>
          <a:p>
            <a:r>
              <a:rPr lang="en-US" dirty="0"/>
              <a:t>Allow users to have multiple access XPATHs for a given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Allow partial update functionality to replace entire XML structure (tags, </a:t>
            </a:r>
            <a:r>
              <a:rPr lang="en-US" dirty="0" err="1" smtClean="0"/>
              <a:t>attribs</a:t>
            </a:r>
            <a:r>
              <a:rPr lang="en-US" dirty="0" smtClean="0"/>
              <a:t>) not just text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Allow users to browse and upload an existing file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is secure XML publishing needed?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existing approaches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Demo of partially functional model</a:t>
            </a:r>
          </a:p>
          <a:p>
            <a:endParaRPr lang="en-US" dirty="0"/>
          </a:p>
          <a:p>
            <a:r>
              <a:rPr lang="en-US" dirty="0" smtClean="0"/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in and of itself is not secure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People/businesses may need to share 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data may be sensitive, such as PII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Users need to be able to share this data securely</a:t>
            </a:r>
          </a:p>
        </p:txBody>
      </p:sp>
    </p:spTree>
    <p:extLst>
      <p:ext uri="{BB962C8B-B14F-4D97-AF65-F5344CB8AC3E}">
        <p14:creationId xmlns:p14="http://schemas.microsoft.com/office/powerpoint/2010/main" val="26092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out of state driver is speeding and causes an accident</a:t>
            </a:r>
          </a:p>
          <a:p>
            <a:r>
              <a:rPr lang="en-US" dirty="0" smtClean="0"/>
              <a:t>He is injured and taken to the hospital and is later prosecuted</a:t>
            </a:r>
          </a:p>
          <a:p>
            <a:r>
              <a:rPr lang="en-US" dirty="0" smtClean="0"/>
              <a:t>State Police request information from drivers home </a:t>
            </a:r>
            <a:r>
              <a:rPr lang="en-US" dirty="0"/>
              <a:t>S</a:t>
            </a:r>
            <a:r>
              <a:rPr lang="en-US" dirty="0" smtClean="0"/>
              <a:t>tate Police</a:t>
            </a:r>
          </a:p>
          <a:p>
            <a:r>
              <a:rPr lang="en-US" dirty="0" smtClean="0"/>
              <a:t>Then receives follow up care from his doctor back home</a:t>
            </a:r>
          </a:p>
          <a:p>
            <a:r>
              <a:rPr lang="en-US" dirty="0" smtClean="0"/>
              <a:t>Submits claims to insurance companies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Agencies need to share information regarding the driver</a:t>
            </a:r>
          </a:p>
          <a:p>
            <a:r>
              <a:rPr lang="en-US" dirty="0" smtClean="0"/>
              <a:t>Agencies do not need full access to each other’s databases</a:t>
            </a:r>
          </a:p>
          <a:p>
            <a:r>
              <a:rPr lang="en-US" dirty="0" smtClean="0"/>
              <a:t>Agencies do not need full access to all data on driver (insurance needs medical records from doctor, but only regarding accident)</a:t>
            </a:r>
          </a:p>
          <a:p>
            <a:r>
              <a:rPr lang="en-US" dirty="0" smtClean="0"/>
              <a:t>Agencies need to be able to share this data and do so securely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2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Mostly Publish/Subscribe models</a:t>
            </a:r>
          </a:p>
          <a:p>
            <a:r>
              <a:rPr lang="en-US" dirty="0" smtClean="0"/>
              <a:t>Encryption is utilized</a:t>
            </a:r>
          </a:p>
          <a:p>
            <a:r>
              <a:rPr lang="en-US" dirty="0" smtClean="0"/>
              <a:t>Keys sometimes provided directly to the subscriber</a:t>
            </a:r>
          </a:p>
          <a:p>
            <a:r>
              <a:rPr lang="en-US" dirty="0" smtClean="0"/>
              <a:t>Some support individual access levels</a:t>
            </a:r>
          </a:p>
          <a:p>
            <a:r>
              <a:rPr lang="en-US" dirty="0" smtClean="0"/>
              <a:t>Some support incremental updates</a:t>
            </a:r>
          </a:p>
          <a:p>
            <a:r>
              <a:rPr lang="en-US" dirty="0" smtClean="0"/>
              <a:t>Some allow third party publishing and still ensure security</a:t>
            </a:r>
          </a:p>
        </p:txBody>
      </p:sp>
    </p:spTree>
    <p:extLst>
      <p:ext uri="{BB962C8B-B14F-4D97-AF65-F5344CB8AC3E}">
        <p14:creationId xmlns:p14="http://schemas.microsoft.com/office/powerpoint/2010/main" val="1115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Publisher/Subscriber model</a:t>
            </a:r>
            <a:endParaRPr lang="en-US" dirty="0"/>
          </a:p>
          <a:p>
            <a:r>
              <a:rPr lang="en-US" dirty="0" smtClean="0"/>
              <a:t>Newly published material is auto pushed to subscribers</a:t>
            </a:r>
          </a:p>
          <a:p>
            <a:r>
              <a:rPr lang="en-US" dirty="0" smtClean="0"/>
              <a:t>Support individualized access levels</a:t>
            </a:r>
          </a:p>
          <a:p>
            <a:r>
              <a:rPr lang="en-US" dirty="0" smtClean="0"/>
              <a:t>Support partial document updates</a:t>
            </a:r>
          </a:p>
          <a:p>
            <a:r>
              <a:rPr lang="en-US" dirty="0" smtClean="0"/>
              <a:t>Use new technique for updates and access levels (XPATH)</a:t>
            </a:r>
          </a:p>
        </p:txBody>
      </p:sp>
    </p:spTree>
    <p:extLst>
      <p:ext uri="{BB962C8B-B14F-4D97-AF65-F5344CB8AC3E}">
        <p14:creationId xmlns:p14="http://schemas.microsoft.com/office/powerpoint/2010/main" val="28344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XML publisher / subscriber model implemented in Python</a:t>
            </a:r>
          </a:p>
          <a:p>
            <a:pPr lvl="1"/>
            <a:r>
              <a:rPr lang="en-US" dirty="0" smtClean="0"/>
              <a:t>Only authorized users may publish or subscribe</a:t>
            </a:r>
          </a:p>
          <a:p>
            <a:pPr lvl="1"/>
            <a:r>
              <a:rPr lang="en-US" dirty="0" smtClean="0"/>
              <a:t>XML is also secured at the document level</a:t>
            </a:r>
          </a:p>
          <a:p>
            <a:pPr lvl="1"/>
            <a:r>
              <a:rPr lang="en-US" dirty="0" smtClean="0"/>
              <a:t>XPATH specifies access level</a:t>
            </a:r>
          </a:p>
          <a:p>
            <a:pPr lvl="1">
              <a:buNone/>
            </a:pPr>
            <a:r>
              <a:rPr lang="en-US" dirty="0" smtClean="0"/>
              <a:t>	(Future: also at the XML tag / element level)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XML document update</a:t>
            </a:r>
          </a:p>
          <a:p>
            <a:pPr lvl="1"/>
            <a:r>
              <a:rPr lang="en-US" dirty="0" smtClean="0"/>
              <a:t>Allow publishers to change portions of documents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XPATH is used to specify which portion(s) to update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2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-Paper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PP-Paper_Green</Template>
  <TotalTime>169</TotalTime>
  <Words>492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PP-Paper_Green</vt:lpstr>
      <vt:lpstr>CS 437 Web Data Management and XML Project</vt:lpstr>
      <vt:lpstr>Presentation Overview</vt:lpstr>
      <vt:lpstr>Secure XML</vt:lpstr>
      <vt:lpstr>Example</vt:lpstr>
      <vt:lpstr>Example continued</vt:lpstr>
      <vt:lpstr>Existing Approaches</vt:lpstr>
      <vt:lpstr>Our Approach</vt:lpstr>
      <vt:lpstr>Project Overview</vt:lpstr>
      <vt:lpstr>Project Overview</vt:lpstr>
      <vt:lpstr>Project Architecture</vt:lpstr>
      <vt:lpstr>Project Architecture</vt:lpstr>
      <vt:lpstr>Demo</vt:lpstr>
      <vt:lpstr>Future Work</vt:lpstr>
      <vt:lpstr>Q/A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cx718c</dc:creator>
  <cp:lastModifiedBy>Aaron Powers</cp:lastModifiedBy>
  <cp:revision>21</cp:revision>
  <dcterms:created xsi:type="dcterms:W3CDTF">2013-10-23T14:49:59Z</dcterms:created>
  <dcterms:modified xsi:type="dcterms:W3CDTF">2013-12-02T23:35:19Z</dcterms:modified>
</cp:coreProperties>
</file>