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5" r:id="rId4"/>
    <p:sldId id="266" r:id="rId5"/>
    <p:sldId id="267" r:id="rId6"/>
    <p:sldId id="268" r:id="rId7"/>
    <p:sldId id="270" r:id="rId8"/>
    <p:sldId id="262" r:id="rId9"/>
    <p:sldId id="263" r:id="rId10"/>
    <p:sldId id="264" r:id="rId11"/>
    <p:sldId id="257" r:id="rId12"/>
    <p:sldId id="260" r:id="rId13"/>
    <p:sldId id="269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3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 cover 107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5100" y="6505575"/>
            <a:ext cx="2133600" cy="365125"/>
          </a:xfrm>
        </p:spPr>
        <p:txBody>
          <a:bodyPr/>
          <a:lstStyle>
            <a:lvl1pPr>
              <a:defRPr>
                <a:solidFill>
                  <a:srgbClr val="464749"/>
                </a:solidFill>
              </a:defRPr>
            </a:lvl1pPr>
          </a:lstStyle>
          <a:p>
            <a:fld id="{730796A4-2F40-4B92-8AF4-A33980987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0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96A4-2F40-4B92-8AF4-A33980987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796A4-2F40-4B92-8AF4-A33980987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17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40C9BC-F2F8-4E3F-9EB6-F2BB984BE1AB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96A4-2F40-4B92-8AF4-A33980987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8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096000" y="6505575"/>
            <a:ext cx="2590800" cy="365125"/>
          </a:xfrm>
        </p:spPr>
        <p:txBody>
          <a:bodyPr/>
          <a:lstStyle/>
          <a:p>
            <a:fld id="{730796A4-2F40-4B92-8AF4-A33980987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6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96A4-2F40-4B92-8AF4-A33980987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8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791"/>
            <a:ext cx="2133600" cy="365125"/>
          </a:xfrm>
        </p:spPr>
        <p:txBody>
          <a:bodyPr/>
          <a:lstStyle/>
          <a:p>
            <a:fld id="{730796A4-2F40-4B92-8AF4-A33980987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1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2813" y="1600201"/>
            <a:ext cx="350433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5301" y="1600201"/>
            <a:ext cx="337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96A4-2F40-4B92-8AF4-A33980987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6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812" y="1535113"/>
            <a:ext cx="326558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2813" y="2174875"/>
            <a:ext cx="32655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9344" y="1535113"/>
            <a:ext cx="353745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9344" y="2174875"/>
            <a:ext cx="353745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96A4-2F40-4B92-8AF4-A33980987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6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96A4-2F40-4B92-8AF4-A33980987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96A4-2F40-4B92-8AF4-A33980987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1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045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190" y="273052"/>
            <a:ext cx="376361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04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96A4-2F40-4B92-8AF4-A33980987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5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en-stripe 1075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2812" y="274639"/>
            <a:ext cx="70639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814" y="1600201"/>
            <a:ext cx="70639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1" y="6492875"/>
            <a:ext cx="259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749"/>
                </a:solidFill>
                <a:latin typeface="Arial"/>
                <a:cs typeface="Arial"/>
              </a:defRPr>
            </a:lvl1pPr>
          </a:lstStyle>
          <a:p>
            <a:fld id="{730796A4-2F40-4B92-8AF4-A33980987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0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772400" cy="1470025"/>
          </a:xfrm>
        </p:spPr>
        <p:txBody>
          <a:bodyPr/>
          <a:lstStyle/>
          <a:p>
            <a:r>
              <a:rPr lang="en-US" dirty="0" smtClean="0"/>
              <a:t>CS 437 Web Data Management and XML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3505200"/>
            <a:ext cx="6400800" cy="1752600"/>
          </a:xfrm>
        </p:spPr>
        <p:txBody>
          <a:bodyPr/>
          <a:lstStyle/>
          <a:p>
            <a:r>
              <a:rPr lang="en-US" dirty="0" smtClean="0"/>
              <a:t>Secure XML Publishing</a:t>
            </a:r>
          </a:p>
          <a:p>
            <a:r>
              <a:rPr lang="en-US" sz="2000" dirty="0" smtClean="0"/>
              <a:t>Thomas Guenther</a:t>
            </a:r>
          </a:p>
          <a:p>
            <a:r>
              <a:rPr lang="en-US" sz="2000" dirty="0" smtClean="0"/>
              <a:t>Aaron Powers</a:t>
            </a:r>
          </a:p>
          <a:p>
            <a:r>
              <a:rPr lang="en-US" sz="2000" dirty="0" smtClean="0"/>
              <a:t>Mathew Nuckolls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Publishers/Subscribers log in via web interface</a:t>
            </a:r>
          </a:p>
          <a:p>
            <a:r>
              <a:rPr lang="en-US" dirty="0" smtClean="0"/>
              <a:t>Published data </a:t>
            </a:r>
            <a:r>
              <a:rPr lang="en-US" dirty="0" smtClean="0"/>
              <a:t>stored in pub database</a:t>
            </a:r>
          </a:p>
          <a:p>
            <a:r>
              <a:rPr lang="en-US" dirty="0" smtClean="0"/>
              <a:t>Publisher sets access levels, stored in </a:t>
            </a:r>
            <a:r>
              <a:rPr lang="en-US" dirty="0" err="1" smtClean="0"/>
              <a:t>auth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Subscriber chooses topics, stored in sub database</a:t>
            </a:r>
          </a:p>
          <a:p>
            <a:r>
              <a:rPr lang="en-US" dirty="0" smtClean="0"/>
              <a:t>Periodically subscribed topics are retrieved from pub database and checked against </a:t>
            </a:r>
            <a:r>
              <a:rPr lang="en-US" dirty="0" err="1" smtClean="0"/>
              <a:t>auth</a:t>
            </a:r>
            <a:r>
              <a:rPr lang="en-US" dirty="0" smtClean="0"/>
              <a:t> database to provide updates to subscriber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27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Architecture</a:t>
            </a:r>
            <a:endParaRPr lang="en-US" dirty="0"/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049" name="Group 1"/>
          <p:cNvGrpSpPr>
            <a:grpSpLocks noChangeAspect="1"/>
          </p:cNvGrpSpPr>
          <p:nvPr/>
        </p:nvGrpSpPr>
        <p:grpSpPr bwMode="auto">
          <a:xfrm>
            <a:off x="1524000" y="1333500"/>
            <a:ext cx="5943600" cy="5524500"/>
            <a:chOff x="1440" y="1440"/>
            <a:chExt cx="9360" cy="8700"/>
          </a:xfrm>
        </p:grpSpPr>
        <p:sp>
          <p:nvSpPr>
            <p:cNvPr id="2074" name="AutoShape 26"/>
            <p:cNvSpPr>
              <a:spLocks noChangeAspect="1" noChangeArrowheads="1" noTextEdit="1"/>
            </p:cNvSpPr>
            <p:nvPr/>
          </p:nvSpPr>
          <p:spPr bwMode="auto">
            <a:xfrm>
              <a:off x="1440" y="1440"/>
              <a:ext cx="9360" cy="87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AutoShape 25"/>
            <p:cNvSpPr>
              <a:spLocks noChangeArrowheads="1"/>
            </p:cNvSpPr>
            <p:nvPr/>
          </p:nvSpPr>
          <p:spPr bwMode="auto">
            <a:xfrm>
              <a:off x="1755" y="3480"/>
              <a:ext cx="1560" cy="1320"/>
            </a:xfrm>
            <a:prstGeom prst="rightArrow">
              <a:avLst>
                <a:gd name="adj1" fmla="val 50000"/>
                <a:gd name="adj2" fmla="val 2954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Published Data (XML)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2" name="Rectangle 24"/>
            <p:cNvSpPr>
              <a:spLocks noChangeArrowheads="1"/>
            </p:cNvSpPr>
            <p:nvPr/>
          </p:nvSpPr>
          <p:spPr bwMode="auto">
            <a:xfrm>
              <a:off x="3374" y="3720"/>
              <a:ext cx="6601" cy="2804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Text Box 23"/>
            <p:cNvSpPr txBox="1">
              <a:spLocks noChangeArrowheads="1"/>
            </p:cNvSpPr>
            <p:nvPr/>
          </p:nvSpPr>
          <p:spPr bwMode="auto">
            <a:xfrm>
              <a:off x="5070" y="4410"/>
              <a:ext cx="3675" cy="34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XML Publisher Broker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66" name="Group 18"/>
            <p:cNvGrpSpPr>
              <a:grpSpLocks/>
            </p:cNvGrpSpPr>
            <p:nvPr/>
          </p:nvGrpSpPr>
          <p:grpSpPr bwMode="auto">
            <a:xfrm>
              <a:off x="3419" y="2235"/>
              <a:ext cx="6421" cy="390"/>
              <a:chOff x="3419" y="3135"/>
              <a:chExt cx="6421" cy="390"/>
            </a:xfrm>
          </p:grpSpPr>
          <p:sp>
            <p:nvSpPr>
              <p:cNvPr id="2070" name="Rectangle 22"/>
              <p:cNvSpPr>
                <a:spLocks noChangeArrowheads="1"/>
              </p:cNvSpPr>
              <p:nvPr/>
            </p:nvSpPr>
            <p:spPr bwMode="auto">
              <a:xfrm>
                <a:off x="3419" y="3135"/>
                <a:ext cx="1531" cy="3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Subscriber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9" name="Rectangle 21"/>
              <p:cNvSpPr>
                <a:spLocks noChangeArrowheads="1"/>
              </p:cNvSpPr>
              <p:nvPr/>
            </p:nvSpPr>
            <p:spPr bwMode="auto">
              <a:xfrm>
                <a:off x="5054" y="3135"/>
                <a:ext cx="1531" cy="3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Subscriber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8" name="Rectangle 20"/>
              <p:cNvSpPr>
                <a:spLocks noChangeArrowheads="1"/>
              </p:cNvSpPr>
              <p:nvPr/>
            </p:nvSpPr>
            <p:spPr bwMode="auto">
              <a:xfrm>
                <a:off x="6674" y="3135"/>
                <a:ext cx="1531" cy="3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Subscriber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7" name="Rectangle 19"/>
              <p:cNvSpPr>
                <a:spLocks noChangeArrowheads="1"/>
              </p:cNvSpPr>
              <p:nvPr/>
            </p:nvSpPr>
            <p:spPr bwMode="auto">
              <a:xfrm>
                <a:off x="8309" y="3135"/>
                <a:ext cx="1531" cy="3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Subscriber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065" name="AutoShape 17"/>
            <p:cNvSpPr>
              <a:spLocks noChangeArrowheads="1"/>
            </p:cNvSpPr>
            <p:nvPr/>
          </p:nvSpPr>
          <p:spPr bwMode="auto">
            <a:xfrm>
              <a:off x="3705" y="2655"/>
              <a:ext cx="1020" cy="1020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XML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4" name="AutoShape 16"/>
            <p:cNvSpPr>
              <a:spLocks noChangeArrowheads="1"/>
            </p:cNvSpPr>
            <p:nvPr/>
          </p:nvSpPr>
          <p:spPr bwMode="auto">
            <a:xfrm>
              <a:off x="5325" y="2655"/>
              <a:ext cx="1020" cy="1020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XML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3" name="AutoShape 15"/>
            <p:cNvSpPr>
              <a:spLocks noChangeArrowheads="1"/>
            </p:cNvSpPr>
            <p:nvPr/>
          </p:nvSpPr>
          <p:spPr bwMode="auto">
            <a:xfrm>
              <a:off x="6975" y="2655"/>
              <a:ext cx="1020" cy="1020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XML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2" name="AutoShape 14"/>
            <p:cNvSpPr>
              <a:spLocks noChangeArrowheads="1"/>
            </p:cNvSpPr>
            <p:nvPr/>
          </p:nvSpPr>
          <p:spPr bwMode="auto">
            <a:xfrm>
              <a:off x="8566" y="2655"/>
              <a:ext cx="1020" cy="1020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XML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1" name="AutoShape 13"/>
            <p:cNvSpPr>
              <a:spLocks noChangeArrowheads="1"/>
            </p:cNvSpPr>
            <p:nvPr/>
          </p:nvSpPr>
          <p:spPr bwMode="auto">
            <a:xfrm rot="10800000">
              <a:off x="5790" y="6645"/>
              <a:ext cx="1650" cy="2535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0" name="AutoShape 12"/>
            <p:cNvSpPr>
              <a:spLocks noChangeArrowheads="1"/>
            </p:cNvSpPr>
            <p:nvPr/>
          </p:nvSpPr>
          <p:spPr bwMode="auto">
            <a:xfrm>
              <a:off x="3315" y="7950"/>
              <a:ext cx="2399" cy="1680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Authorization / 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Access Databases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( SQLite, MySQL, etc)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6297" y="8865"/>
              <a:ext cx="1758" cy="7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Access Request / Credentials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>
              <a:off x="3885" y="6540"/>
              <a:ext cx="1169" cy="1590"/>
            </a:xfrm>
            <a:prstGeom prst="upArrow">
              <a:avLst>
                <a:gd name="adj1" fmla="val 50000"/>
                <a:gd name="adj2" fmla="val 3400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Authorization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>
              <a:off x="7965" y="7395"/>
              <a:ext cx="2175" cy="2280"/>
            </a:xfrm>
            <a:prstGeom prst="can">
              <a:avLst>
                <a:gd name="adj" fmla="val 2620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Publisher Database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( X M L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)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100" dirty="0">
                <a:latin typeface="Calibri" pitchFamily="34" charset="0"/>
                <a:cs typeface="Times New Roman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rPr>
                <a:t>Subscriber Database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>
              <a:off x="8385" y="6540"/>
              <a:ext cx="1320" cy="1200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Pub/Sub Data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3705" y="3870"/>
              <a:ext cx="6015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Twisted Network Interface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8010" y="4980"/>
              <a:ext cx="1710" cy="13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Publisher Database Interface / Processor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3705" y="5010"/>
              <a:ext cx="3735" cy="1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Access Control / Authorization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AutoShape 4"/>
            <p:cNvSpPr>
              <a:spLocks noChangeArrowheads="1"/>
            </p:cNvSpPr>
            <p:nvPr/>
          </p:nvSpPr>
          <p:spPr bwMode="auto">
            <a:xfrm>
              <a:off x="7440" y="5460"/>
              <a:ext cx="585" cy="405"/>
            </a:xfrm>
            <a:prstGeom prst="leftRightArrow">
              <a:avLst>
                <a:gd name="adj1" fmla="val 50000"/>
                <a:gd name="adj2" fmla="val 288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" name="AutoShape 3"/>
            <p:cNvSpPr>
              <a:spLocks noChangeArrowheads="1"/>
            </p:cNvSpPr>
            <p:nvPr/>
          </p:nvSpPr>
          <p:spPr bwMode="auto">
            <a:xfrm>
              <a:off x="5325" y="4395"/>
              <a:ext cx="240" cy="585"/>
            </a:xfrm>
            <a:prstGeom prst="downArrow">
              <a:avLst>
                <a:gd name="adj1" fmla="val 50000"/>
                <a:gd name="adj2" fmla="val 6093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" name="AutoShape 2"/>
            <p:cNvSpPr>
              <a:spLocks noChangeArrowheads="1"/>
            </p:cNvSpPr>
            <p:nvPr/>
          </p:nvSpPr>
          <p:spPr bwMode="auto">
            <a:xfrm>
              <a:off x="8700" y="4365"/>
              <a:ext cx="240" cy="615"/>
            </a:xfrm>
            <a:prstGeom prst="downArrow">
              <a:avLst>
                <a:gd name="adj1" fmla="val 50000"/>
                <a:gd name="adj2" fmla="val 640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Publish a few documents</a:t>
            </a:r>
          </a:p>
          <a:p>
            <a:endParaRPr lang="en-US" dirty="0" smtClean="0"/>
          </a:p>
          <a:p>
            <a:r>
              <a:rPr lang="en-US" dirty="0" smtClean="0"/>
              <a:t>Subscribe to a few topics</a:t>
            </a:r>
          </a:p>
          <a:p>
            <a:endParaRPr lang="en-US" dirty="0" smtClean="0"/>
          </a:p>
          <a:p>
            <a:r>
              <a:rPr lang="en-US" dirty="0" smtClean="0"/>
              <a:t>Display subscription data to demonstrate security</a:t>
            </a:r>
          </a:p>
          <a:p>
            <a:endParaRPr lang="en-US" dirty="0" smtClean="0"/>
          </a:p>
          <a:p>
            <a:r>
              <a:rPr lang="en-US" dirty="0" smtClean="0"/>
              <a:t>Edit a document to display partial update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Encrypt databases and all data transmitted over web</a:t>
            </a:r>
            <a:endParaRPr lang="en-US" dirty="0" smtClean="0"/>
          </a:p>
          <a:p>
            <a:r>
              <a:rPr lang="en-US" dirty="0" smtClean="0"/>
              <a:t>Store login access in encrypted database</a:t>
            </a:r>
          </a:p>
          <a:p>
            <a:r>
              <a:rPr lang="en-US" dirty="0" smtClean="0"/>
              <a:t>Allow users to change account settings (un/pw) </a:t>
            </a:r>
          </a:p>
          <a:p>
            <a:r>
              <a:rPr lang="en-US" dirty="0"/>
              <a:t>Allow users to have multiple access XPATHs for a given </a:t>
            </a:r>
            <a:r>
              <a:rPr lang="en-US" dirty="0" smtClean="0"/>
              <a:t>document</a:t>
            </a:r>
          </a:p>
          <a:p>
            <a:r>
              <a:rPr lang="en-US" dirty="0" smtClean="0"/>
              <a:t>Allow partial update functionality to replace entire XML structure (tags, </a:t>
            </a:r>
            <a:r>
              <a:rPr lang="en-US" dirty="0" err="1" smtClean="0"/>
              <a:t>attribs</a:t>
            </a:r>
            <a:r>
              <a:rPr lang="en-US" dirty="0" smtClean="0"/>
              <a:t>) not just text values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Why is secure XML publishing needed?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Some existing approaches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Our approach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Demo of partially functional model</a:t>
            </a:r>
          </a:p>
          <a:p>
            <a:endParaRPr lang="en-US" dirty="0"/>
          </a:p>
          <a:p>
            <a:r>
              <a:rPr lang="en-US" dirty="0" smtClean="0"/>
              <a:t>Future Work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XML in and of itself is not secure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People/businesses may need to share XML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Some data may be sensitive, such as PII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Users need to be able to share this data securely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92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out of state driver is speeding and causes an accident</a:t>
            </a:r>
            <a:endParaRPr lang="en-US" dirty="0" smtClean="0"/>
          </a:p>
          <a:p>
            <a:r>
              <a:rPr lang="en-US" dirty="0" smtClean="0"/>
              <a:t>He is injured and taken to the hospital and is later prosecuted</a:t>
            </a:r>
          </a:p>
          <a:p>
            <a:r>
              <a:rPr lang="en-US" dirty="0" smtClean="0"/>
              <a:t>State Police request information from drivers home </a:t>
            </a:r>
            <a:r>
              <a:rPr lang="en-US" dirty="0"/>
              <a:t>S</a:t>
            </a:r>
            <a:r>
              <a:rPr lang="en-US" dirty="0" smtClean="0"/>
              <a:t>tate Police</a:t>
            </a:r>
            <a:endParaRPr lang="en-US" dirty="0" smtClean="0"/>
          </a:p>
          <a:p>
            <a:r>
              <a:rPr lang="en-US" dirty="0" smtClean="0"/>
              <a:t>Then receives follow up care from his doctor back home</a:t>
            </a:r>
          </a:p>
          <a:p>
            <a:r>
              <a:rPr lang="en-US" dirty="0" smtClean="0"/>
              <a:t>Submits claims to insurance companies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57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Agencies need to share information regarding the driver</a:t>
            </a:r>
            <a:endParaRPr lang="en-US" dirty="0" smtClean="0"/>
          </a:p>
          <a:p>
            <a:r>
              <a:rPr lang="en-US" dirty="0" smtClean="0"/>
              <a:t>Agencies do not need full access to each other’s databases</a:t>
            </a:r>
          </a:p>
          <a:p>
            <a:r>
              <a:rPr lang="en-US" dirty="0" smtClean="0"/>
              <a:t>Agencies do not need full access to all data on driver (insurance needs medical records from doctor, but only regarding accident)</a:t>
            </a:r>
            <a:endParaRPr lang="en-US" dirty="0" smtClean="0"/>
          </a:p>
          <a:p>
            <a:r>
              <a:rPr lang="en-US" dirty="0" smtClean="0"/>
              <a:t>Agencies need to be able to share this data and do so securely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625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Mostly Publish/Subscribe models</a:t>
            </a:r>
          </a:p>
          <a:p>
            <a:r>
              <a:rPr lang="en-US" dirty="0" smtClean="0"/>
              <a:t>Encryption is utilized</a:t>
            </a:r>
          </a:p>
          <a:p>
            <a:r>
              <a:rPr lang="en-US" dirty="0" smtClean="0"/>
              <a:t>Keys sometimes provided directly to the subscriber</a:t>
            </a:r>
            <a:endParaRPr lang="en-US" dirty="0" smtClean="0"/>
          </a:p>
          <a:p>
            <a:r>
              <a:rPr lang="en-US" dirty="0" smtClean="0"/>
              <a:t>Some support individual access levels</a:t>
            </a:r>
          </a:p>
          <a:p>
            <a:r>
              <a:rPr lang="en-US" dirty="0" smtClean="0"/>
              <a:t>Some support incremental updates</a:t>
            </a:r>
          </a:p>
          <a:p>
            <a:r>
              <a:rPr lang="en-US" dirty="0" smtClean="0"/>
              <a:t>Some allow third party publishing and still ensure security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3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Secure Publisher/Subscriber model</a:t>
            </a:r>
            <a:endParaRPr lang="en-US" dirty="0"/>
          </a:p>
          <a:p>
            <a:r>
              <a:rPr lang="en-US" dirty="0" smtClean="0"/>
              <a:t>Newly published material is auto pushed to subscribers</a:t>
            </a:r>
          </a:p>
          <a:p>
            <a:r>
              <a:rPr lang="en-US" dirty="0" smtClean="0"/>
              <a:t>Support individualized access levels</a:t>
            </a:r>
          </a:p>
          <a:p>
            <a:r>
              <a:rPr lang="en-US" dirty="0" smtClean="0"/>
              <a:t>Support partial document updates</a:t>
            </a:r>
          </a:p>
          <a:p>
            <a:r>
              <a:rPr lang="en-US" dirty="0" smtClean="0"/>
              <a:t>Use new technique for updates and access levels (XPATH)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44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Secure XML publisher / subscriber </a:t>
            </a:r>
            <a:r>
              <a:rPr lang="en-US" dirty="0" smtClean="0"/>
              <a:t>model implemented in Python</a:t>
            </a:r>
            <a:endParaRPr lang="en-US" dirty="0" smtClean="0"/>
          </a:p>
          <a:p>
            <a:pPr lvl="1"/>
            <a:r>
              <a:rPr lang="en-US" dirty="0" smtClean="0"/>
              <a:t>Only authorized users may publish or subscribe</a:t>
            </a:r>
          </a:p>
          <a:p>
            <a:pPr lvl="1"/>
            <a:r>
              <a:rPr lang="en-US" dirty="0" smtClean="0"/>
              <a:t>XML is also secured at the document </a:t>
            </a:r>
            <a:r>
              <a:rPr lang="en-US" dirty="0" smtClean="0"/>
              <a:t>level</a:t>
            </a:r>
          </a:p>
          <a:p>
            <a:pPr lvl="1"/>
            <a:r>
              <a:rPr lang="en-US" dirty="0" smtClean="0"/>
              <a:t>XPATH specifies access level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(Future: also at the XML tag / element level</a:t>
            </a:r>
            <a:r>
              <a:rPr lang="en-US" dirty="0" smtClean="0"/>
              <a:t>)</a:t>
            </a:r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552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Partial </a:t>
            </a:r>
            <a:r>
              <a:rPr lang="en-US" dirty="0" smtClean="0"/>
              <a:t>XML document update</a:t>
            </a:r>
          </a:p>
          <a:p>
            <a:pPr lvl="1"/>
            <a:r>
              <a:rPr lang="en-US" dirty="0" smtClean="0"/>
              <a:t>Allow publishers to change portions of documents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XPATH </a:t>
            </a:r>
            <a:r>
              <a:rPr lang="en-US" dirty="0" smtClean="0"/>
              <a:t>is used to specify which portion(s) to update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924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-Paper_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PP-Paper_Green</Template>
  <TotalTime>169</TotalTime>
  <Words>483</Words>
  <Application>Microsoft Office PowerPoint</Application>
  <PresentationFormat>On-screen Show (4:3)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PP-Paper_Green</vt:lpstr>
      <vt:lpstr>CS 437 Web Data Management and XML Project</vt:lpstr>
      <vt:lpstr>Presentation Overview</vt:lpstr>
      <vt:lpstr>Secure XML</vt:lpstr>
      <vt:lpstr>Example</vt:lpstr>
      <vt:lpstr>Example continued</vt:lpstr>
      <vt:lpstr>Existing Approaches</vt:lpstr>
      <vt:lpstr>Our Approach</vt:lpstr>
      <vt:lpstr>Project Overview</vt:lpstr>
      <vt:lpstr>Project Overview</vt:lpstr>
      <vt:lpstr>Project Architecture</vt:lpstr>
      <vt:lpstr>Project Architecture</vt:lpstr>
      <vt:lpstr>Demo</vt:lpstr>
      <vt:lpstr>Future Work</vt:lpstr>
      <vt:lpstr>Q/A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cx718c</dc:creator>
  <cp:lastModifiedBy>Aaron Powers</cp:lastModifiedBy>
  <cp:revision>20</cp:revision>
  <dcterms:created xsi:type="dcterms:W3CDTF">2013-10-23T14:49:59Z</dcterms:created>
  <dcterms:modified xsi:type="dcterms:W3CDTF">2013-12-02T05:25:27Z</dcterms:modified>
</cp:coreProperties>
</file>